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.xml" ContentType="application/vnd.openxmlformats-officedocument.presentationml.tags+xml"/>
  <Override PartName="/ppt/notesSlides/notesSlide47.xml" ContentType="application/vnd.openxmlformats-officedocument.presentationml.notesSlide+xml"/>
  <Override PartName="/ppt/tags/tag2.xml" ContentType="application/vnd.openxmlformats-officedocument.presentationml.tags+xml"/>
  <Override PartName="/ppt/notesSlides/notesSlide48.xml" ContentType="application/vnd.openxmlformats-officedocument.presentationml.notesSlide+xml"/>
  <Override PartName="/ppt/tags/tag3.xml" ContentType="application/vnd.openxmlformats-officedocument.presentationml.tags+xml"/>
  <Override PartName="/ppt/notesSlides/notesSlide49.xml" ContentType="application/vnd.openxmlformats-officedocument.presentationml.notesSlide+xml"/>
  <Override PartName="/ppt/tags/tag4.xml" ContentType="application/vnd.openxmlformats-officedocument.presentationml.tags+xml"/>
  <Override PartName="/ppt/notesSlides/notesSlide50.xml" ContentType="application/vnd.openxmlformats-officedocument.presentationml.notesSlide+xml"/>
  <Override PartName="/ppt/tags/tag5.xml" ContentType="application/vnd.openxmlformats-officedocument.presentationml.tags+xml"/>
  <Override PartName="/ppt/notesSlides/notesSlide51.xml" ContentType="application/vnd.openxmlformats-officedocument.presentationml.notesSlide+xml"/>
  <Override PartName="/ppt/tags/tag6.xml" ContentType="application/vnd.openxmlformats-officedocument.presentationml.tags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59"/>
  </p:notesMasterIdLst>
  <p:sldIdLst>
    <p:sldId id="3028" r:id="rId4"/>
    <p:sldId id="256" r:id="rId5"/>
    <p:sldId id="3029" r:id="rId6"/>
    <p:sldId id="902" r:id="rId7"/>
    <p:sldId id="904" r:id="rId8"/>
    <p:sldId id="905" r:id="rId9"/>
    <p:sldId id="907" r:id="rId10"/>
    <p:sldId id="908" r:id="rId11"/>
    <p:sldId id="912" r:id="rId12"/>
    <p:sldId id="913" r:id="rId13"/>
    <p:sldId id="302" r:id="rId14"/>
    <p:sldId id="914" r:id="rId15"/>
    <p:sldId id="915" r:id="rId16"/>
    <p:sldId id="1131" r:id="rId17"/>
    <p:sldId id="1132" r:id="rId18"/>
    <p:sldId id="1133" r:id="rId19"/>
    <p:sldId id="1073" r:id="rId20"/>
    <p:sldId id="1074" r:id="rId21"/>
    <p:sldId id="1129" r:id="rId22"/>
    <p:sldId id="1078" r:id="rId23"/>
    <p:sldId id="1079" r:id="rId24"/>
    <p:sldId id="1081" r:id="rId25"/>
    <p:sldId id="1080" r:id="rId26"/>
    <p:sldId id="1082" r:id="rId27"/>
    <p:sldId id="1085" r:id="rId28"/>
    <p:sldId id="1086" r:id="rId29"/>
    <p:sldId id="1087" r:id="rId30"/>
    <p:sldId id="1088" r:id="rId31"/>
    <p:sldId id="1089" r:id="rId32"/>
    <p:sldId id="1091" r:id="rId33"/>
    <p:sldId id="1093" r:id="rId34"/>
    <p:sldId id="1096" r:id="rId35"/>
    <p:sldId id="1097" r:id="rId36"/>
    <p:sldId id="1095" r:id="rId37"/>
    <p:sldId id="1098" r:id="rId38"/>
    <p:sldId id="1099" r:id="rId39"/>
    <p:sldId id="1100" r:id="rId40"/>
    <p:sldId id="1101" r:id="rId41"/>
    <p:sldId id="1102" r:id="rId42"/>
    <p:sldId id="1104" r:id="rId43"/>
    <p:sldId id="1103" r:id="rId44"/>
    <p:sldId id="1105" r:id="rId45"/>
    <p:sldId id="1108" r:id="rId46"/>
    <p:sldId id="1109" r:id="rId47"/>
    <p:sldId id="1110" r:id="rId48"/>
    <p:sldId id="1111" r:id="rId49"/>
    <p:sldId id="1112" r:id="rId50"/>
    <p:sldId id="1113" r:id="rId51"/>
    <p:sldId id="3030" r:id="rId52"/>
    <p:sldId id="1666" r:id="rId53"/>
    <p:sldId id="1623" r:id="rId54"/>
    <p:sldId id="1672" r:id="rId55"/>
    <p:sldId id="1674" r:id="rId56"/>
    <p:sldId id="1675" r:id="rId57"/>
    <p:sldId id="3031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87"/>
    <p:restoredTop sz="82386" autoAdjust="0"/>
  </p:normalViewPr>
  <p:slideViewPr>
    <p:cSldViewPr snapToGrid="0" snapToObjects="1">
      <p:cViewPr varScale="1">
        <p:scale>
          <a:sx n="98" d="100"/>
          <a:sy n="98" d="100"/>
        </p:scale>
        <p:origin x="3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4844500000000003E-2"/>
          <c:y val="0.15992999999999999"/>
          <c:w val="0.89796299999999996"/>
          <c:h val="0.77708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ln w="47625" cap="flat">
              <a:solidFill>
                <a:srgbClr val="4A7EBB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Sheet1!$B$1:$FY$1</c:f>
              <c:strCache>
                <c:ptCount val="18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</c:strCache>
            </c:strRef>
          </c:cat>
          <c:val>
            <c:numRef>
              <c:f>Sheet1!$B$2:$FY$2</c:f>
              <c:numCache>
                <c:formatCode>General</c:formatCode>
                <c:ptCount val="180"/>
                <c:pt idx="0">
                  <c:v>9.4389999999999995E-3</c:v>
                </c:pt>
                <c:pt idx="1">
                  <c:v>2.8089999999999999E-3</c:v>
                </c:pt>
                <c:pt idx="2">
                  <c:v>1.8033E-2</c:v>
                </c:pt>
                <c:pt idx="3">
                  <c:v>9.5519999999999997E-3</c:v>
                </c:pt>
                <c:pt idx="4">
                  <c:v>5.9280000000000001E-3</c:v>
                </c:pt>
                <c:pt idx="5">
                  <c:v>3.2690000000000002E-3</c:v>
                </c:pt>
                <c:pt idx="6">
                  <c:v>1.004E-2</c:v>
                </c:pt>
                <c:pt idx="7">
                  <c:v>7.4359999999999999E-3</c:v>
                </c:pt>
                <c:pt idx="8">
                  <c:v>6.319E-3</c:v>
                </c:pt>
                <c:pt idx="9">
                  <c:v>1.2147E-2</c:v>
                </c:pt>
                <c:pt idx="10">
                  <c:v>1.3278999999999999E-2</c:v>
                </c:pt>
                <c:pt idx="11">
                  <c:v>2.5010000000000002E-3</c:v>
                </c:pt>
                <c:pt idx="12">
                  <c:v>5.3350000000000003E-3</c:v>
                </c:pt>
                <c:pt idx="13">
                  <c:v>5.0239999999999998E-3</c:v>
                </c:pt>
                <c:pt idx="14">
                  <c:v>2.0899999999999998E-3</c:v>
                </c:pt>
                <c:pt idx="15">
                  <c:v>1.4263E-2</c:v>
                </c:pt>
                <c:pt idx="16">
                  <c:v>2.8119999999999998E-3</c:v>
                </c:pt>
                <c:pt idx="17">
                  <c:v>3.3059999999999999E-3</c:v>
                </c:pt>
                <c:pt idx="18">
                  <c:v>6.6940000000000003E-3</c:v>
                </c:pt>
                <c:pt idx="19">
                  <c:v>7.8390000000000005E-3</c:v>
                </c:pt>
                <c:pt idx="20">
                  <c:v>8.4499999999999992E-3</c:v>
                </c:pt>
                <c:pt idx="21">
                  <c:v>2.0739999999999999E-3</c:v>
                </c:pt>
                <c:pt idx="22">
                  <c:v>6.234E-3</c:v>
                </c:pt>
                <c:pt idx="23">
                  <c:v>6.796E-3</c:v>
                </c:pt>
                <c:pt idx="24">
                  <c:v>5.8809999999999999E-3</c:v>
                </c:pt>
                <c:pt idx="25">
                  <c:v>8.3440000000000007E-3</c:v>
                </c:pt>
                <c:pt idx="26">
                  <c:v>5.1960000000000001E-3</c:v>
                </c:pt>
                <c:pt idx="27">
                  <c:v>7.8130000000000005E-3</c:v>
                </c:pt>
                <c:pt idx="28">
                  <c:v>6.5339999999999999E-3</c:v>
                </c:pt>
                <c:pt idx="29">
                  <c:v>2.7369999999999998E-3</c:v>
                </c:pt>
                <c:pt idx="30">
                  <c:v>1.1039999999999999E-3</c:v>
                </c:pt>
                <c:pt idx="31">
                  <c:v>6.6210000000000001E-3</c:v>
                </c:pt>
                <c:pt idx="32">
                  <c:v>4.5329999999999997E-3</c:v>
                </c:pt>
                <c:pt idx="33">
                  <c:v>5.2560000000000003E-3</c:v>
                </c:pt>
                <c:pt idx="34">
                  <c:v>9.0229999999999998E-3</c:v>
                </c:pt>
                <c:pt idx="35">
                  <c:v>9.6679999999999995E-3</c:v>
                </c:pt>
                <c:pt idx="36">
                  <c:v>3.885E-3</c:v>
                </c:pt>
                <c:pt idx="37">
                  <c:v>1.2792E-2</c:v>
                </c:pt>
                <c:pt idx="38">
                  <c:v>4.9839999999999997E-3</c:v>
                </c:pt>
                <c:pt idx="39">
                  <c:v>4.5560000000000002E-3</c:v>
                </c:pt>
                <c:pt idx="40">
                  <c:v>4.1920000000000004E-3</c:v>
                </c:pt>
                <c:pt idx="41">
                  <c:v>6.169E-3</c:v>
                </c:pt>
                <c:pt idx="42">
                  <c:v>1.3519999999999999E-3</c:v>
                </c:pt>
                <c:pt idx="43">
                  <c:v>1.0163E-2</c:v>
                </c:pt>
                <c:pt idx="44">
                  <c:v>8.1930000000000006E-3</c:v>
                </c:pt>
                <c:pt idx="45">
                  <c:v>1.3228999999999999E-2</c:v>
                </c:pt>
                <c:pt idx="46">
                  <c:v>1.3409000000000001E-2</c:v>
                </c:pt>
                <c:pt idx="47">
                  <c:v>2.3435000000000001E-2</c:v>
                </c:pt>
                <c:pt idx="48">
                  <c:v>9.3340000000000003E-3</c:v>
                </c:pt>
                <c:pt idx="49">
                  <c:v>8.3309999999999999E-3</c:v>
                </c:pt>
                <c:pt idx="50">
                  <c:v>1.7850000000000001E-2</c:v>
                </c:pt>
                <c:pt idx="51">
                  <c:v>8.3049999999999999E-3</c:v>
                </c:pt>
                <c:pt idx="52">
                  <c:v>3.2450000000000001E-3</c:v>
                </c:pt>
                <c:pt idx="53">
                  <c:v>4.7710000000000001E-3</c:v>
                </c:pt>
                <c:pt idx="54">
                  <c:v>1.2279999999999999E-2</c:v>
                </c:pt>
                <c:pt idx="55">
                  <c:v>1.5934E-2</c:v>
                </c:pt>
                <c:pt idx="56">
                  <c:v>3.8019999999999998E-3</c:v>
                </c:pt>
                <c:pt idx="57">
                  <c:v>5.019E-3</c:v>
                </c:pt>
                <c:pt idx="58">
                  <c:v>6.5059999999999996E-3</c:v>
                </c:pt>
                <c:pt idx="59">
                  <c:v>7.1370000000000001E-3</c:v>
                </c:pt>
                <c:pt idx="60">
                  <c:v>1.2581E-2</c:v>
                </c:pt>
                <c:pt idx="61">
                  <c:v>1.4970000000000001E-3</c:v>
                </c:pt>
                <c:pt idx="62">
                  <c:v>2.575E-3</c:v>
                </c:pt>
                <c:pt idx="63">
                  <c:v>2.0010000000000002E-3</c:v>
                </c:pt>
                <c:pt idx="64">
                  <c:v>3.6150000000000002E-3</c:v>
                </c:pt>
                <c:pt idx="65">
                  <c:v>1.0848999999999999E-2</c:v>
                </c:pt>
                <c:pt idx="66">
                  <c:v>4.5739999999999999E-3</c:v>
                </c:pt>
                <c:pt idx="67">
                  <c:v>2.1640000000000001E-3</c:v>
                </c:pt>
                <c:pt idx="68">
                  <c:v>7.548E-3</c:v>
                </c:pt>
                <c:pt idx="69">
                  <c:v>8.1910000000000004E-3</c:v>
                </c:pt>
                <c:pt idx="70">
                  <c:v>1.4019E-2</c:v>
                </c:pt>
                <c:pt idx="71">
                  <c:v>1.5565000000000001E-2</c:v>
                </c:pt>
                <c:pt idx="72">
                  <c:v>1.2851E-2</c:v>
                </c:pt>
                <c:pt idx="73">
                  <c:v>3.2909000000000001E-2</c:v>
                </c:pt>
                <c:pt idx="74">
                  <c:v>9.8474999999999993E-2</c:v>
                </c:pt>
                <c:pt idx="75">
                  <c:v>0.13081000000000001</c:v>
                </c:pt>
                <c:pt idx="76">
                  <c:v>0.10920000000000001</c:v>
                </c:pt>
                <c:pt idx="77">
                  <c:v>4.2500999999999997E-2</c:v>
                </c:pt>
                <c:pt idx="78">
                  <c:v>4.5559000000000002E-2</c:v>
                </c:pt>
                <c:pt idx="79">
                  <c:v>0.03</c:v>
                </c:pt>
                <c:pt idx="80">
                  <c:v>0.02</c:v>
                </c:pt>
                <c:pt idx="81">
                  <c:v>0.02</c:v>
                </c:pt>
                <c:pt idx="82">
                  <c:v>0.01</c:v>
                </c:pt>
                <c:pt idx="83">
                  <c:v>1.2E-2</c:v>
                </c:pt>
                <c:pt idx="84">
                  <c:v>1.3187000000000001E-2</c:v>
                </c:pt>
                <c:pt idx="85">
                  <c:v>4.4169999999999999E-3</c:v>
                </c:pt>
                <c:pt idx="86">
                  <c:v>3.0000000000000001E-3</c:v>
                </c:pt>
                <c:pt idx="87">
                  <c:v>1.1089E-2</c:v>
                </c:pt>
                <c:pt idx="88">
                  <c:v>1.5068E-2</c:v>
                </c:pt>
                <c:pt idx="89">
                  <c:v>1.1018999999999999E-2</c:v>
                </c:pt>
                <c:pt idx="90">
                  <c:v>8.7349999999999997E-3</c:v>
                </c:pt>
                <c:pt idx="91">
                  <c:v>1.6167999999999998E-2</c:v>
                </c:pt>
                <c:pt idx="92">
                  <c:v>2.4667999999999999E-2</c:v>
                </c:pt>
                <c:pt idx="93">
                  <c:v>7.9979999999999999E-3</c:v>
                </c:pt>
                <c:pt idx="94">
                  <c:v>9.4389999999999995E-3</c:v>
                </c:pt>
                <c:pt idx="95">
                  <c:v>2.8089999999999999E-3</c:v>
                </c:pt>
                <c:pt idx="96">
                  <c:v>1.8033E-2</c:v>
                </c:pt>
                <c:pt idx="97">
                  <c:v>9.5519999999999997E-3</c:v>
                </c:pt>
                <c:pt idx="98">
                  <c:v>5.9280000000000001E-3</c:v>
                </c:pt>
                <c:pt idx="99">
                  <c:v>3.2690000000000002E-3</c:v>
                </c:pt>
                <c:pt idx="100">
                  <c:v>1.004E-2</c:v>
                </c:pt>
                <c:pt idx="101">
                  <c:v>7.4359999999999999E-3</c:v>
                </c:pt>
                <c:pt idx="102">
                  <c:v>6.319E-3</c:v>
                </c:pt>
                <c:pt idx="103">
                  <c:v>1.2147E-2</c:v>
                </c:pt>
                <c:pt idx="104">
                  <c:v>1.3278999999999999E-2</c:v>
                </c:pt>
                <c:pt idx="105">
                  <c:v>2.5010000000000002E-3</c:v>
                </c:pt>
                <c:pt idx="106">
                  <c:v>5.3350000000000003E-3</c:v>
                </c:pt>
                <c:pt idx="107">
                  <c:v>5.0239999999999998E-3</c:v>
                </c:pt>
                <c:pt idx="108">
                  <c:v>2.0899999999999998E-3</c:v>
                </c:pt>
                <c:pt idx="109">
                  <c:v>1.4263E-2</c:v>
                </c:pt>
                <c:pt idx="110">
                  <c:v>2.8119999999999998E-3</c:v>
                </c:pt>
                <c:pt idx="111">
                  <c:v>3.3059999999999999E-3</c:v>
                </c:pt>
                <c:pt idx="112">
                  <c:v>9.4389999999999995E-3</c:v>
                </c:pt>
                <c:pt idx="113">
                  <c:v>2.8089999999999999E-3</c:v>
                </c:pt>
                <c:pt idx="114">
                  <c:v>1.8033E-2</c:v>
                </c:pt>
                <c:pt idx="115">
                  <c:v>9.5519999999999997E-3</c:v>
                </c:pt>
                <c:pt idx="116">
                  <c:v>5.9280000000000001E-3</c:v>
                </c:pt>
                <c:pt idx="117">
                  <c:v>3.2690000000000002E-3</c:v>
                </c:pt>
                <c:pt idx="118">
                  <c:v>1.004E-2</c:v>
                </c:pt>
                <c:pt idx="119">
                  <c:v>7.4359999999999999E-3</c:v>
                </c:pt>
                <c:pt idx="120">
                  <c:v>6.319E-3</c:v>
                </c:pt>
                <c:pt idx="121">
                  <c:v>1.2147E-2</c:v>
                </c:pt>
                <c:pt idx="122">
                  <c:v>1.3278999999999999E-2</c:v>
                </c:pt>
                <c:pt idx="123">
                  <c:v>2.5010000000000002E-3</c:v>
                </c:pt>
                <c:pt idx="124">
                  <c:v>5.3350000000000003E-3</c:v>
                </c:pt>
                <c:pt idx="125">
                  <c:v>5.0239999999999998E-3</c:v>
                </c:pt>
                <c:pt idx="126">
                  <c:v>2.0899999999999998E-3</c:v>
                </c:pt>
                <c:pt idx="127">
                  <c:v>1.4263E-2</c:v>
                </c:pt>
                <c:pt idx="128">
                  <c:v>2.8119999999999998E-3</c:v>
                </c:pt>
                <c:pt idx="129">
                  <c:v>3.3059999999999999E-3</c:v>
                </c:pt>
                <c:pt idx="130">
                  <c:v>6.6940000000000003E-3</c:v>
                </c:pt>
                <c:pt idx="131">
                  <c:v>7.8390000000000005E-3</c:v>
                </c:pt>
                <c:pt idx="132">
                  <c:v>8.4499999999999992E-3</c:v>
                </c:pt>
                <c:pt idx="133">
                  <c:v>2.0739999999999999E-3</c:v>
                </c:pt>
                <c:pt idx="134">
                  <c:v>6.234E-3</c:v>
                </c:pt>
                <c:pt idx="135">
                  <c:v>6.796E-3</c:v>
                </c:pt>
                <c:pt idx="136">
                  <c:v>5.8809999999999999E-3</c:v>
                </c:pt>
                <c:pt idx="137">
                  <c:v>8.3440000000000007E-3</c:v>
                </c:pt>
                <c:pt idx="138">
                  <c:v>5.1960000000000001E-3</c:v>
                </c:pt>
                <c:pt idx="139">
                  <c:v>7.8130000000000005E-3</c:v>
                </c:pt>
                <c:pt idx="140">
                  <c:v>6.5339999999999999E-3</c:v>
                </c:pt>
                <c:pt idx="141">
                  <c:v>2.7369999999999998E-3</c:v>
                </c:pt>
                <c:pt idx="142">
                  <c:v>1.1039999999999999E-3</c:v>
                </c:pt>
                <c:pt idx="143">
                  <c:v>6.6210000000000001E-3</c:v>
                </c:pt>
                <c:pt idx="144">
                  <c:v>4.5329999999999997E-3</c:v>
                </c:pt>
                <c:pt idx="145">
                  <c:v>5.2560000000000003E-3</c:v>
                </c:pt>
                <c:pt idx="146">
                  <c:v>9.0229999999999998E-3</c:v>
                </c:pt>
                <c:pt idx="147">
                  <c:v>9.6679999999999995E-3</c:v>
                </c:pt>
                <c:pt idx="148">
                  <c:v>3.885E-3</c:v>
                </c:pt>
                <c:pt idx="149">
                  <c:v>1.2792E-2</c:v>
                </c:pt>
                <c:pt idx="150">
                  <c:v>4.9839999999999997E-3</c:v>
                </c:pt>
                <c:pt idx="151">
                  <c:v>4.5560000000000002E-3</c:v>
                </c:pt>
                <c:pt idx="152">
                  <c:v>4.1920000000000004E-3</c:v>
                </c:pt>
                <c:pt idx="153">
                  <c:v>6.169E-3</c:v>
                </c:pt>
                <c:pt idx="154">
                  <c:v>1.3519999999999999E-3</c:v>
                </c:pt>
                <c:pt idx="155">
                  <c:v>1.0163E-2</c:v>
                </c:pt>
                <c:pt idx="156">
                  <c:v>8.1930000000000006E-3</c:v>
                </c:pt>
                <c:pt idx="157">
                  <c:v>1.3228999999999999E-2</c:v>
                </c:pt>
                <c:pt idx="158">
                  <c:v>1.3409000000000001E-2</c:v>
                </c:pt>
                <c:pt idx="159">
                  <c:v>2.3435000000000001E-2</c:v>
                </c:pt>
                <c:pt idx="160">
                  <c:v>9.3340000000000003E-3</c:v>
                </c:pt>
                <c:pt idx="161">
                  <c:v>8.3309999999999999E-3</c:v>
                </c:pt>
                <c:pt idx="162">
                  <c:v>1.7850000000000001E-2</c:v>
                </c:pt>
                <c:pt idx="163">
                  <c:v>8.3049999999999999E-3</c:v>
                </c:pt>
                <c:pt idx="164">
                  <c:v>3.2450000000000001E-3</c:v>
                </c:pt>
                <c:pt idx="165">
                  <c:v>4.7710000000000001E-3</c:v>
                </c:pt>
                <c:pt idx="166">
                  <c:v>1.2279999999999999E-2</c:v>
                </c:pt>
                <c:pt idx="167">
                  <c:v>1.5934E-2</c:v>
                </c:pt>
                <c:pt idx="168">
                  <c:v>3.8019999999999998E-3</c:v>
                </c:pt>
                <c:pt idx="169">
                  <c:v>5.019E-3</c:v>
                </c:pt>
                <c:pt idx="170">
                  <c:v>6.5059999999999996E-3</c:v>
                </c:pt>
                <c:pt idx="171">
                  <c:v>7.1370000000000001E-3</c:v>
                </c:pt>
                <c:pt idx="172">
                  <c:v>1.2581E-2</c:v>
                </c:pt>
                <c:pt idx="173">
                  <c:v>1.4970000000000001E-3</c:v>
                </c:pt>
                <c:pt idx="174">
                  <c:v>2.575E-3</c:v>
                </c:pt>
                <c:pt idx="175">
                  <c:v>2.0010000000000002E-3</c:v>
                </c:pt>
                <c:pt idx="176">
                  <c:v>3.6150000000000002E-3</c:v>
                </c:pt>
                <c:pt idx="177">
                  <c:v>1.0848999999999999E-2</c:v>
                </c:pt>
                <c:pt idx="178">
                  <c:v>4.5739999999999999E-3</c:v>
                </c:pt>
                <c:pt idx="179">
                  <c:v>2.1640000000000001E-3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2B-9844-8AB3-FD2ED25ED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en-CH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.####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en-CH"/>
          </a:p>
        </c:txPr>
        <c:crossAx val="2094734552"/>
        <c:crosses val="autoZero"/>
        <c:crossBetween val="between"/>
        <c:majorUnit val="3.5000000000000003E-2"/>
        <c:minorUnit val="1.7500000000000002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31T14:43:15.0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22380 16071 24575,'-34'34'0,"9"-11"0,3-5 0,-3 0 0,-1 3 0,3-2 0,-8 7 0,11-7 0,1-2 0,7-3 0,-5 5 0,5-4 0,-4 7 0,0 1 0,5-6 0,-1 1 0,8-13 0,3-2 0</inkml:trace>
  <inkml:trace contextRef="#ctx0" brushRef="#br0" timeOffset="1213">22004 15893 24575,'34'33'0,"-16"-16"0,2 2 0,4 5 0,6 4 0,1 2 0,-3-2 0,2 0 0,-2-1 0,2 2 0,-1-1 0,1 2 0,1 1 0,-1-2 0,5 6 0,0 0 0,-4-3 0,1 1 0,-1-1 0,-7-7 0,2 1 0,-6-4 0,3 4 0,-5-1 0,-14-14 0,-1 0 0,-4-7 0,-1-3 0,0-1 0,-1 0 0,-3-1 0,3 1 0,-1-1 0</inkml:trace>
  <inkml:trace contextRef="#ctx0" brushRef="#br0" timeOffset="12719">26924 16056 24575,'-37'29'0,"1"-3"0,8-5 0,-4 3 0,3 1 0,-3 1 0,3-1 0,-1 0 0,1-1 0,2 0 0,-2 2 0,5-4 0,-5 6 0,0-3 0,17-13 0,-1-1 0</inkml:trace>
  <inkml:trace contextRef="#ctx0" brushRef="#br0" timeOffset="14167">26435 15906 24575,'11'12'0,"11"10"0,3 2 0,4 5 0,-3-4 0,-1-1 0,-10-5 0,-5-6 0,0 5 0,-3-4 0,6 25 0,-5-11 0,6 17 0,-3-20 0,0-1 0,7 11 0,-3-8 0,3-1 0,14 12 0,-5-9 0,-7-10 0,-2-3 0,-5-4 0,6 4 0,-13-11 0,-1-1 0,-3-3 0,-1-1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CCB83-FC36-5D4A-9CFF-08DE1D62961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9B34A-8E98-AC45-8C51-1AB2F9B3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6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42A7B-3C56-AE4C-83F2-557C9A1FD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8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599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169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252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510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24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479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121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356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190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411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552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169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771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775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5162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33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8565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3787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819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455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708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5592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4323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FE89B-C345-3144-A0CF-B2F6C9978C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306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926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003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65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233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194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561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451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48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2130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469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460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457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314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360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161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FE89B-C345-3144-A0CF-B2F6C9978C5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213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GB" sz="2800"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06921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5EBAC-6A49-52D4-B33C-5DB8CCE60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B24B4-8023-1F02-FBD7-BDFACA5349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71C2B-DB4B-BBD8-E4E4-0B7855705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DengXian" panose="02010600030101010101" pitchFamily="2" charset="-122"/>
              <a:cs typeface="Calibri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A098D-3B27-EB47-6BF7-BAB79BD94A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52344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5EBAC-6A49-52D4-B33C-5DB8CCE60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B24B4-8023-1F02-FBD7-BDFACA5349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71C2B-DB4B-BBD8-E4E4-0B7855705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A098D-3B27-EB47-6BF7-BAB79BD94A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3451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9693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5EBAC-6A49-52D4-B33C-5DB8CCE60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B24B4-8023-1F02-FBD7-BDFACA5349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71C2B-DB4B-BBD8-E4E4-0B7855705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A098D-3B27-EB47-6BF7-BAB79BD94A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3828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5EBAC-6A49-52D4-B33C-5DB8CCE60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B24B4-8023-1F02-FBD7-BDFACA5349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71C2B-DB4B-BBD8-E4E4-0B7855705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A098D-3B27-EB47-6BF7-BAB79BD94A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03271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GB" sz="2800"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3889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476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9B34A-8E98-AC45-8C51-1AB2F9B34F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9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9B34A-8E98-AC45-8C51-1AB2F9B34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458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Shape 9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5" name="Shape 9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2F59-4726-4C42-91CA-DBC791EC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6F8CE-3CAB-A94C-A232-8EE86116F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93E96-2BBB-5C4B-8798-80E259AC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A59F0-F212-4241-9D6E-CF0F1E87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4595-A84D-3C4B-8F8E-508BDFBC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FA2E-6F9C-CD4B-A065-37D35EF1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3F8F7-B227-7547-8792-6C84E2AE0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B0C4-341C-5143-87C5-C5AEAC1D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974E9-9BAA-6B46-8A23-3D1648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99393-BE2F-1E43-9445-B99A4A13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A272D-97E7-204F-A607-89AE0D150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CE70B-C236-4942-9F13-3676B025F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FA5E-8101-9149-B040-05160DDF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2B63-6E79-E048-9FEB-02D46088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4007C-1A53-3845-814B-80A69363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28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0" i="0">
                <a:solidFill>
                  <a:srgbClr val="376092"/>
                </a:solidFill>
                <a:latin typeface="Calibri Light" panose="020F0502020204030204" pitchFamily="34" charset="0"/>
                <a:ea typeface="微軟正黑體" pitchFamily="34" charset="-120"/>
                <a:cs typeface="Calibri Light" panose="020F0502020204030204" pitchFamily="34" charset="0"/>
              </a:defRPr>
            </a:lvl1pPr>
          </a:lstStyle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微軟正黑體" pitchFamily="34" charset="-12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dirty="0"/>
              <a:t>Click to edit Master subtitle style</a:t>
            </a:r>
            <a:endParaRPr lang="zh-TW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48252"/>
            <a:ext cx="2844800" cy="365125"/>
          </a:xfrm>
        </p:spPr>
        <p:txBody>
          <a:bodyPr/>
          <a:lstStyle>
            <a:lvl1pPr>
              <a:defRPr>
                <a:latin typeface="Trebuchet MS"/>
                <a:ea typeface="微軟正黑體" pitchFamily="34" charset="-120"/>
                <a:cs typeface="Trebuchet MS"/>
              </a:defRPr>
            </a:lvl1pPr>
          </a:lstStyle>
          <a:p>
            <a:fld id="{F0DB60E9-3791-BA46-9A1F-C7E7DEB4C9B9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11, 2025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48252"/>
            <a:ext cx="3860800" cy="365125"/>
          </a:xfrm>
        </p:spPr>
        <p:txBody>
          <a:bodyPr/>
          <a:lstStyle>
            <a:lvl1pPr>
              <a:defRPr>
                <a:latin typeface="Trebuchet MS"/>
                <a:ea typeface="微軟正黑體" pitchFamily="34" charset="-120"/>
                <a:cs typeface="Trebuchet MS"/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2"/>
            <a:ext cx="2844800" cy="365125"/>
          </a:xfrm>
        </p:spPr>
        <p:txBody>
          <a:bodyPr/>
          <a:lstStyle>
            <a:lvl1pPr>
              <a:defRPr>
                <a:latin typeface="Trebuchet MS"/>
                <a:ea typeface="微軟正黑體" pitchFamily="34" charset="-120"/>
                <a:cs typeface="Trebuchet MS"/>
              </a:defRPr>
            </a:lvl1pPr>
          </a:lstStyle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01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buFont typeface="Arial" pitchFamily="34" charset="0"/>
              <a:buChar char="•"/>
              <a:defRPr/>
            </a:lvl1pPr>
            <a:lvl2pPr>
              <a:spcBef>
                <a:spcPts val="1200"/>
              </a:spcBef>
              <a:buSzPct val="60000"/>
              <a:buFont typeface="Wingdings 3" pitchFamily="18" charset="2"/>
              <a:buChar char=""/>
              <a:defRPr/>
            </a:lvl2pPr>
            <a:lvl3pPr>
              <a:spcBef>
                <a:spcPts val="1200"/>
              </a:spcBef>
              <a:buSzPct val="100000"/>
              <a:buFont typeface="Arial" pitchFamily="34" charset="0"/>
              <a:buChar char="•"/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  <a:endParaRPr lang="zh-TW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20E74-F9C5-DF45-B4F2-A87BB8204213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11, 2025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57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376092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CA94-EA06-D74B-8813-1E4703F46274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11, 2025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27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A057F-EEE0-E143-A647-6E2A5362C421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11, 2025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80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2474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72816"/>
            <a:ext cx="5386917" cy="4680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  <a:endParaRPr lang="zh-TW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2474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772816"/>
            <a:ext cx="5389033" cy="4680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  <a:endParaRPr lang="zh-TW" alt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D1E87-4D57-8247-812B-DE86A4FE7CAD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11, 2025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30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E326-3951-8F41-B8A6-287BD53E821A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11, 2025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70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88A6-5662-9840-99A9-AA3002CD224D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11, 2025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57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E50D6-2B8D-AE42-9157-E111CFB90FA4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11, 2025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517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0126-280E-CB45-BFBA-3C63A7C6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BF48C-4414-274E-9B1A-1606CF3A2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04530-BC63-FA42-B10E-FB0B2DEB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01CEB-442C-EE46-A092-83B11B9B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7F193-3483-444D-A7C2-388C32C1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21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29112-BA64-6B4D-AED1-892FC489EC4A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11, 2025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161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F77E-6920-914C-84CD-27E3CCDDC6C1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11, 2025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43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509CC-8AEF-0F46-A141-A828F5D30D70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11, 2025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197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5FFC-F159-9350-D867-D5A4C2D5B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B9644-1528-B5A8-4969-41C41B0FC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D5927-D6FF-6CCF-92E7-7EC615633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AC66-37C4-4140-82FE-F31D5E9AC22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D8865-01D7-1DFD-1EB5-B67ABCC89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CEAE8-7F73-608C-200F-EDC580B17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4053-DE40-CD46-BB76-CB6495148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68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0FF00-6A6D-1F52-3401-8BF171C8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BEE8-A188-7BC7-EFE1-68FB5931A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7DAFC-B157-9345-78AF-2C08309D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AC66-37C4-4140-82FE-F31D5E9AC22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54F69-509D-2F54-985F-3F399FF6E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E34DF-B592-94BC-251C-B36FED31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4053-DE40-CD46-BB76-CB6495148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00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20B1E-4418-D16D-AD95-DC448EDBF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D308B-9F49-A1B6-BB95-61C5BEA79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8B36D-D1C5-85F2-EB18-51F0AC0B2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AC66-37C4-4140-82FE-F31D5E9AC22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588D3-AC83-B46C-1775-F29E05229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83385-423F-9AD1-9E2B-6FC0DE958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4053-DE40-CD46-BB76-CB6495148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71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DA485-FFB0-8CBD-1DDE-BA68EFB36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BEFDA-153D-F929-81E1-53736A7626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A9B23-6E88-85C6-E9C4-3BE28FB42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1E19C-C8AF-D695-069F-17ECCBE63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AC66-37C4-4140-82FE-F31D5E9AC22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E4778E-7B85-36A6-5C43-32C2FFB69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094F4-70F8-F4D4-3848-F8F461499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4053-DE40-CD46-BB76-CB6495148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400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08D2C-6098-9255-B91B-28AD01AF7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36F5-67CA-799A-6D3D-D6AE6325B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CCC31-FAAC-F5C0-A53A-B4BEA6977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AF8EE7-6744-4F58-27A9-0D675F0E20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6694E5-87D0-AF01-9D44-DCD61DB01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9EA41E-A027-D59E-B711-62E2DB39A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AC66-37C4-4140-82FE-F31D5E9AC22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6CE7E5-01D0-265D-9E60-B0EF46568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57FE03-6268-0903-E816-220351B39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4053-DE40-CD46-BB76-CB6495148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24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75047-55FE-8FCC-11D8-3ABAB58DF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7F9DFF-6B2B-76D6-E532-D54F8FE62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AC66-37C4-4140-82FE-F31D5E9AC22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7294D-B72F-6680-7773-CCA26C7E9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F3F9E-90D1-4DC9-3AED-3F57EDDE0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4053-DE40-CD46-BB76-CB6495148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46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FAB22B-E1B0-B071-7FC5-6AEB01C5E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AC66-37C4-4140-82FE-F31D5E9AC22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8E153A-0132-5569-C40E-3B21DD9E7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7A463-23B2-3A9C-19E0-95F6B4CCC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4053-DE40-CD46-BB76-CB6495148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B6E6-0980-C248-91C6-FE453276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25D07-0967-EE46-9442-1F62EEB1D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D0B30-DE2C-3948-8A97-D3E4EFE8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648A8-C3B8-8F4C-A9A2-1A30B1CC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CB42-DB17-C543-986A-435E1D03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713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632ED-0B55-AA71-8691-B59513E8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25667-3E11-BD03-F922-140C3BB92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F11B2-DEFB-8D98-4F66-4C85522D4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DA4D7-6F24-EE10-0D64-CDDB7BA40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AC66-37C4-4140-82FE-F31D5E9AC22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1EDF5-AD4E-652D-4FCA-202EB4F46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8924F-F5DE-AFC1-7173-1E373797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4053-DE40-CD46-BB76-CB6495148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98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09D4B-472C-78F3-4FA1-D9B94EB5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AEC360-E7A2-768A-C393-A2C3C76DF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9874A-61AC-7FC6-479C-C8A7E340C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1C81C-AABA-7E7D-CC7A-2FC8830BC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AC66-37C4-4140-82FE-F31D5E9AC22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4437C-95A1-E758-8017-4BB3CD199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A602B-5DBA-ED6D-5AED-8A88C02A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4053-DE40-CD46-BB76-CB6495148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06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0AE00-F864-68E0-A941-788EF5178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ADD599-A254-674F-A8E4-32E221E98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16476-1B41-8ACA-2E4A-1DF4C3024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AC66-37C4-4140-82FE-F31D5E9AC22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A1A41-7189-4349-811D-D3329EE4E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CD815-B768-0273-E783-881DD1112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4053-DE40-CD46-BB76-CB6495148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80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B80210-E7C0-7C17-4CAA-531412883B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0C39FD-74B6-AF72-845D-5BA08F88E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28736-8929-09F1-790D-5D4D4351D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AAC66-37C4-4140-82FE-F31D5E9AC22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43D56-4946-DBFD-21C1-81DCD1ADA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6E9D6-4D5C-3962-3E7D-96ED7ABD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4053-DE40-CD46-BB76-CB6495148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9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11F7-4BD9-8046-9976-42DE7997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34A7-AB50-F844-A084-2AB27FC5A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D0DCA-8973-034F-8531-BCDD2EC7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9AE7B-26FE-A347-89E4-50F9E6D6F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D326B-3EE5-4C4A-8B3B-4A07A9C6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2FF1D-A2FB-8F4F-9E83-F70040D5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1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B676-66C2-8645-BEC6-871CAE14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28264-F585-C643-8A7C-CFB70773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1CEE4-C6EE-D54D-B049-8310BEEF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6A7CA-EC78-8C40-BA7B-E83491B5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BC902-1419-7240-959A-D40E2686C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F697D4-E9DA-C249-A1F0-92D047C5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4109C-9FEB-3E4D-97DE-1EEBC094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096F9-B13E-C342-8FD7-C5D6F635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9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B7C1-F05E-0646-8A63-097DE492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D589A-C4E7-8548-96BA-10E91B9E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45326-5109-7A43-A03A-45EB51A5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6A780-41DA-2243-B35B-8E5BEACF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EE03A-3D02-D64C-8949-65A8298A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A0FF3-EE11-0E4E-AB07-86B6ED99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1BD75-FA84-7E41-A255-CB8D5573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CDDC-56A9-A14F-98AA-704CC109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62FC-6C3A-E84E-B701-C7E8768E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0A45-3515-7244-A71B-8F8CA6D61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DE097-7FB1-B145-B22A-BD6C1B7B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81ACD-A513-0941-A938-D13E98A2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C283B-88F0-3341-A077-85CD1DC5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0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5AB2-00CE-3D47-840D-F2D528C1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4267A0-C6EC-A04E-99BD-CF35BEF9F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263F9-73FD-0F4B-A04B-92F15D7D9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2FEB6-0CAA-F940-A3CC-D4C34327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6659A-1B98-6C49-9FA7-CC02C821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43FAD-EE05-A741-B46F-DD84659C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094A2-39FC-5147-8F6F-58078E9B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AF46C-1B60-5B4E-A454-5DCDB8AAA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B80D9-22B8-2A40-8C8D-ABA3F3085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F2725-DE96-6D4B-AF1C-28E22D24CB79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6A6E0-FB3C-E34D-AEE5-A7E111294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3F44-8AE0-214A-970E-805D888B5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584" y="0"/>
            <a:ext cx="12164416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24744"/>
            <a:ext cx="109728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  <a:endParaRPr lang="zh-TW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482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1pPr>
          </a:lstStyle>
          <a:p>
            <a:fld id="{F3BDD0B4-48C4-9944-9B38-ADDCF6C0B94D}" type="datetime4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November 11, 2025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482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1pPr>
          </a:lstStyle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Kate Lin @ NMS, CITI, Sinica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482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1pPr>
          </a:lstStyle>
          <a:p>
            <a:fld id="{F82249D5-A457-40D1-9D22-46206593EEB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1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b="0" i="0" kern="1200">
          <a:solidFill>
            <a:schemeClr val="accent1">
              <a:lumMod val="75000"/>
            </a:schemeClr>
          </a:solidFill>
          <a:latin typeface="Calibri Light" panose="020F0502020204030204" pitchFamily="34" charset="0"/>
          <a:ea typeface="MS UI Gothic" pitchFamily="34" charset="-128"/>
          <a:cs typeface="Calibri Light" panose="020F050202020403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kern="1200">
          <a:solidFill>
            <a:schemeClr val="tx1"/>
          </a:solidFill>
          <a:latin typeface="Calibri" panose="020F0502020204030204" pitchFamily="34" charset="0"/>
          <a:ea typeface="MS UI Gothic" pitchFamily="34" charset="-128"/>
          <a:cs typeface="Calibri" panose="020F050202020403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b="0" kern="1200">
          <a:solidFill>
            <a:schemeClr val="tx1"/>
          </a:solidFill>
          <a:latin typeface="Calibri" panose="020F0502020204030204" pitchFamily="34" charset="0"/>
          <a:ea typeface="MS UI Gothic" pitchFamily="34" charset="-128"/>
          <a:cs typeface="Calibri" panose="020F050202020403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kern="1200">
          <a:solidFill>
            <a:schemeClr val="tx1"/>
          </a:solidFill>
          <a:latin typeface="Calibri" panose="020F0502020204030204" pitchFamily="34" charset="0"/>
          <a:ea typeface="MS UI Gothic" pitchFamily="34" charset="-128"/>
          <a:cs typeface="Calibri" panose="020F050202020403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kern="1200">
          <a:solidFill>
            <a:schemeClr val="tx1"/>
          </a:solidFill>
          <a:latin typeface="Calibri" panose="020F0502020204030204" pitchFamily="34" charset="0"/>
          <a:ea typeface="MS UI Gothic" pitchFamily="34" charset="-128"/>
          <a:cs typeface="Calibri" panose="020F050202020403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kern="1200">
          <a:solidFill>
            <a:schemeClr val="tx1"/>
          </a:solidFill>
          <a:latin typeface="Calibri" panose="020F0502020204030204" pitchFamily="34" charset="0"/>
          <a:ea typeface="MS UI Gothic" pitchFamily="34" charset="-128"/>
          <a:cs typeface="Calibri" panose="020F05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C9A536-01E7-7959-8240-39C5A7D8C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D75E9-21A6-EAB0-F2B5-EB60ED98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A49C7-D753-A182-7E95-481055651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5AAC66-37C4-4140-82FE-F31D5E9AC226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B934D-A7AB-E0FE-6BAC-C94DC4A65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60FA6-540F-27AD-6621-8B6B688F4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2A4053-DE40-CD46-BB76-CB6495148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0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13.xm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microsoft.com/office/2007/relationships/hdphoto" Target="../media/hdphoto8.wdp"/><Relationship Id="rId10" Type="http://schemas.openxmlformats.org/officeDocument/2006/relationships/image" Target="NULL"/><Relationship Id="rId4" Type="http://schemas.openxmlformats.org/officeDocument/2006/relationships/image" Target="../media/image21.jpeg"/><Relationship Id="rId9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2.tiff"/><Relationship Id="rId12" Type="http://schemas.openxmlformats.org/officeDocument/2006/relationships/image" Target="NUL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image" Target="../media/image23.jpeg"/><Relationship Id="rId5" Type="http://schemas.microsoft.com/office/2007/relationships/hdphoto" Target="../media/hdphoto8.wdp"/><Relationship Id="rId10" Type="http://schemas.openxmlformats.org/officeDocument/2006/relationships/image" Target="NULL"/><Relationship Id="rId4" Type="http://schemas.openxmlformats.org/officeDocument/2006/relationships/image" Target="../media/image21.jpeg"/><Relationship Id="rId9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23.jpeg"/><Relationship Id="rId9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5.emf"/><Relationship Id="rId18" Type="http://schemas.openxmlformats.org/officeDocument/2006/relationships/image" Target="../media/image40.emf"/><Relationship Id="rId26" Type="http://schemas.openxmlformats.org/officeDocument/2006/relationships/image" Target="../media/image48.emf"/><Relationship Id="rId3" Type="http://schemas.openxmlformats.org/officeDocument/2006/relationships/image" Target="NULL"/><Relationship Id="rId21" Type="http://schemas.openxmlformats.org/officeDocument/2006/relationships/image" Target="../media/image43.emf"/><Relationship Id="rId7" Type="http://schemas.openxmlformats.org/officeDocument/2006/relationships/image" Target="../media/image29.emf"/><Relationship Id="rId12" Type="http://schemas.openxmlformats.org/officeDocument/2006/relationships/image" Target="../media/image34.emf"/><Relationship Id="rId17" Type="http://schemas.openxmlformats.org/officeDocument/2006/relationships/image" Target="../media/image39.emf"/><Relationship Id="rId25" Type="http://schemas.openxmlformats.org/officeDocument/2006/relationships/image" Target="../media/image47.em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8.emf"/><Relationship Id="rId20" Type="http://schemas.openxmlformats.org/officeDocument/2006/relationships/image" Target="../media/image42.emf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11" Type="http://schemas.openxmlformats.org/officeDocument/2006/relationships/image" Target="../media/image33.emf"/><Relationship Id="rId24" Type="http://schemas.openxmlformats.org/officeDocument/2006/relationships/image" Target="../media/image46.emf"/><Relationship Id="rId5" Type="http://schemas.openxmlformats.org/officeDocument/2006/relationships/image" Target="../media/image27.emf"/><Relationship Id="rId15" Type="http://schemas.openxmlformats.org/officeDocument/2006/relationships/image" Target="../media/image37.emf"/><Relationship Id="rId23" Type="http://schemas.openxmlformats.org/officeDocument/2006/relationships/image" Target="../media/image45.emf"/><Relationship Id="rId28" Type="http://schemas.openxmlformats.org/officeDocument/2006/relationships/image" Target="../media/image50.emf"/><Relationship Id="rId10" Type="http://schemas.openxmlformats.org/officeDocument/2006/relationships/image" Target="../media/image32.emf"/><Relationship Id="rId19" Type="http://schemas.openxmlformats.org/officeDocument/2006/relationships/image" Target="../media/image41.emf"/><Relationship Id="rId4" Type="http://schemas.openxmlformats.org/officeDocument/2006/relationships/image" Target="../media/image23.jpeg"/><Relationship Id="rId9" Type="http://schemas.openxmlformats.org/officeDocument/2006/relationships/image" Target="../media/image31.emf"/><Relationship Id="rId14" Type="http://schemas.openxmlformats.org/officeDocument/2006/relationships/image" Target="../media/image36.emf"/><Relationship Id="rId22" Type="http://schemas.openxmlformats.org/officeDocument/2006/relationships/image" Target="../media/image44.emf"/><Relationship Id="rId27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image" Target="../media/image59.emf"/><Relationship Id="rId18" Type="http://schemas.openxmlformats.org/officeDocument/2006/relationships/image" Target="../media/image64.emf"/><Relationship Id="rId26" Type="http://schemas.openxmlformats.org/officeDocument/2006/relationships/image" Target="../media/image72.emf"/><Relationship Id="rId3" Type="http://schemas.openxmlformats.org/officeDocument/2006/relationships/image" Target="NULL"/><Relationship Id="rId21" Type="http://schemas.openxmlformats.org/officeDocument/2006/relationships/image" Target="../media/image67.emf"/><Relationship Id="rId7" Type="http://schemas.openxmlformats.org/officeDocument/2006/relationships/image" Target="../media/image53.emf"/><Relationship Id="rId12" Type="http://schemas.openxmlformats.org/officeDocument/2006/relationships/image" Target="../media/image58.emf"/><Relationship Id="rId17" Type="http://schemas.openxmlformats.org/officeDocument/2006/relationships/image" Target="../media/image63.emf"/><Relationship Id="rId25" Type="http://schemas.openxmlformats.org/officeDocument/2006/relationships/image" Target="../media/image71.emf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2.emf"/><Relationship Id="rId20" Type="http://schemas.openxmlformats.org/officeDocument/2006/relationships/image" Target="../media/image66.emf"/><Relationship Id="rId29" Type="http://schemas.openxmlformats.org/officeDocument/2006/relationships/image" Target="../media/image7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emf"/><Relationship Id="rId11" Type="http://schemas.openxmlformats.org/officeDocument/2006/relationships/image" Target="../media/image57.emf"/><Relationship Id="rId24" Type="http://schemas.openxmlformats.org/officeDocument/2006/relationships/image" Target="../media/image70.emf"/><Relationship Id="rId5" Type="http://schemas.openxmlformats.org/officeDocument/2006/relationships/image" Target="../media/image51.emf"/><Relationship Id="rId15" Type="http://schemas.openxmlformats.org/officeDocument/2006/relationships/image" Target="../media/image61.emf"/><Relationship Id="rId23" Type="http://schemas.openxmlformats.org/officeDocument/2006/relationships/image" Target="../media/image69.emf"/><Relationship Id="rId28" Type="http://schemas.openxmlformats.org/officeDocument/2006/relationships/image" Target="../media/image74.emf"/><Relationship Id="rId10" Type="http://schemas.openxmlformats.org/officeDocument/2006/relationships/image" Target="../media/image56.emf"/><Relationship Id="rId19" Type="http://schemas.openxmlformats.org/officeDocument/2006/relationships/image" Target="../media/image65.emf"/><Relationship Id="rId4" Type="http://schemas.openxmlformats.org/officeDocument/2006/relationships/image" Target="../media/image23.jpeg"/><Relationship Id="rId9" Type="http://schemas.openxmlformats.org/officeDocument/2006/relationships/image" Target="../media/image55.emf"/><Relationship Id="rId14" Type="http://schemas.openxmlformats.org/officeDocument/2006/relationships/image" Target="../media/image60.emf"/><Relationship Id="rId22" Type="http://schemas.openxmlformats.org/officeDocument/2006/relationships/image" Target="../media/image68.emf"/><Relationship Id="rId27" Type="http://schemas.openxmlformats.org/officeDocument/2006/relationships/image" Target="../media/image73.emf"/><Relationship Id="rId30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13" Type="http://schemas.openxmlformats.org/officeDocument/2006/relationships/image" Target="../media/image84.emf"/><Relationship Id="rId18" Type="http://schemas.openxmlformats.org/officeDocument/2006/relationships/image" Target="../media/image89.emf"/><Relationship Id="rId26" Type="http://schemas.openxmlformats.org/officeDocument/2006/relationships/image" Target="../media/image97.emf"/><Relationship Id="rId3" Type="http://schemas.openxmlformats.org/officeDocument/2006/relationships/image" Target="NULL"/><Relationship Id="rId21" Type="http://schemas.openxmlformats.org/officeDocument/2006/relationships/image" Target="../media/image92.emf"/><Relationship Id="rId7" Type="http://schemas.openxmlformats.org/officeDocument/2006/relationships/image" Target="../media/image78.emf"/><Relationship Id="rId12" Type="http://schemas.openxmlformats.org/officeDocument/2006/relationships/image" Target="../media/image83.emf"/><Relationship Id="rId17" Type="http://schemas.openxmlformats.org/officeDocument/2006/relationships/image" Target="../media/image88.emf"/><Relationship Id="rId25" Type="http://schemas.openxmlformats.org/officeDocument/2006/relationships/image" Target="../media/image96.emf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7.emf"/><Relationship Id="rId20" Type="http://schemas.openxmlformats.org/officeDocument/2006/relationships/image" Target="../media/image91.emf"/><Relationship Id="rId29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emf"/><Relationship Id="rId11" Type="http://schemas.openxmlformats.org/officeDocument/2006/relationships/image" Target="../media/image82.emf"/><Relationship Id="rId24" Type="http://schemas.openxmlformats.org/officeDocument/2006/relationships/image" Target="../media/image95.emf"/><Relationship Id="rId5" Type="http://schemas.openxmlformats.org/officeDocument/2006/relationships/image" Target="../media/image76.emf"/><Relationship Id="rId15" Type="http://schemas.openxmlformats.org/officeDocument/2006/relationships/image" Target="../media/image86.emf"/><Relationship Id="rId23" Type="http://schemas.openxmlformats.org/officeDocument/2006/relationships/image" Target="../media/image94.emf"/><Relationship Id="rId28" Type="http://schemas.openxmlformats.org/officeDocument/2006/relationships/image" Target="../media/image99.emf"/><Relationship Id="rId10" Type="http://schemas.openxmlformats.org/officeDocument/2006/relationships/image" Target="../media/image81.emf"/><Relationship Id="rId19" Type="http://schemas.openxmlformats.org/officeDocument/2006/relationships/image" Target="../media/image90.emf"/><Relationship Id="rId4" Type="http://schemas.openxmlformats.org/officeDocument/2006/relationships/image" Target="../media/image23.jpeg"/><Relationship Id="rId9" Type="http://schemas.openxmlformats.org/officeDocument/2006/relationships/image" Target="../media/image80.emf"/><Relationship Id="rId14" Type="http://schemas.openxmlformats.org/officeDocument/2006/relationships/image" Target="../media/image85.emf"/><Relationship Id="rId22" Type="http://schemas.openxmlformats.org/officeDocument/2006/relationships/image" Target="../media/image93.emf"/><Relationship Id="rId27" Type="http://schemas.openxmlformats.org/officeDocument/2006/relationships/image" Target="../media/image98.emf"/><Relationship Id="rId30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10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image" Target="../media/image105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05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png"/><Relationship Id="rId11" Type="http://schemas.openxmlformats.org/officeDocument/2006/relationships/image" Target="../media/image149.png"/><Relationship Id="rId5" Type="http://schemas.openxmlformats.org/officeDocument/2006/relationships/image" Target="../media/image138.png"/><Relationship Id="rId10" Type="http://schemas.openxmlformats.org/officeDocument/2006/relationships/image" Target="../media/image148.png"/><Relationship Id="rId4" Type="http://schemas.openxmlformats.org/officeDocument/2006/relationships/image" Target="../media/image137.png"/><Relationship Id="rId9" Type="http://schemas.openxmlformats.org/officeDocument/2006/relationships/image" Target="../media/image1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05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50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05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9.png"/><Relationship Id="rId11" Type="http://schemas.microsoft.com/office/2007/relationships/hdphoto" Target="../media/hdphoto9.wdp"/><Relationship Id="rId5" Type="http://schemas.openxmlformats.org/officeDocument/2006/relationships/image" Target="../media/image138.png"/><Relationship Id="rId10" Type="http://schemas.openxmlformats.org/officeDocument/2006/relationships/image" Target="../media/image106.png"/><Relationship Id="rId4" Type="http://schemas.openxmlformats.org/officeDocument/2006/relationships/image" Target="../media/image137.png"/><Relationship Id="rId9" Type="http://schemas.openxmlformats.org/officeDocument/2006/relationships/image" Target="../media/image1500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37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4.png"/><Relationship Id="rId11" Type="http://schemas.openxmlformats.org/officeDocument/2006/relationships/image" Target="../media/image109.png"/><Relationship Id="rId5" Type="http://schemas.openxmlformats.org/officeDocument/2006/relationships/image" Target="../media/image141.png"/><Relationship Id="rId10" Type="http://schemas.openxmlformats.org/officeDocument/2006/relationships/image" Target="../media/image108.jpg"/><Relationship Id="rId4" Type="http://schemas.openxmlformats.org/officeDocument/2006/relationships/image" Target="../media/image138.png"/><Relationship Id="rId9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3" Type="http://schemas.openxmlformats.org/officeDocument/2006/relationships/image" Target="../media/image106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07.png"/><Relationship Id="rId10" Type="http://schemas.openxmlformats.org/officeDocument/2006/relationships/image" Target="../media/image159.png"/><Relationship Id="rId4" Type="http://schemas.microsoft.com/office/2007/relationships/hdphoto" Target="../media/hdphoto11.wdp"/><Relationship Id="rId9" Type="http://schemas.openxmlformats.org/officeDocument/2006/relationships/image" Target="../media/image1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06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5.png"/><Relationship Id="rId11" Type="http://schemas.openxmlformats.org/officeDocument/2006/relationships/image" Target="../media/image1670.png"/><Relationship Id="rId5" Type="http://schemas.openxmlformats.org/officeDocument/2006/relationships/image" Target="../media/image107.png"/><Relationship Id="rId10" Type="http://schemas.openxmlformats.org/officeDocument/2006/relationships/image" Target="../media/image1660.png"/><Relationship Id="rId4" Type="http://schemas.microsoft.com/office/2007/relationships/hdphoto" Target="../media/hdphoto12.wdp"/><Relationship Id="rId9" Type="http://schemas.openxmlformats.org/officeDocument/2006/relationships/image" Target="../media/image1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10.png"/><Relationship Id="rId5" Type="http://schemas.openxmlformats.org/officeDocument/2006/relationships/image" Target="../media/image1700.png"/><Relationship Id="rId4" Type="http://schemas.openxmlformats.org/officeDocument/2006/relationships/image" Target="../media/image169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0.png"/><Relationship Id="rId3" Type="http://schemas.openxmlformats.org/officeDocument/2006/relationships/image" Target="../media/image155.png"/><Relationship Id="rId7" Type="http://schemas.openxmlformats.org/officeDocument/2006/relationships/image" Target="../media/image17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20.png"/><Relationship Id="rId5" Type="http://schemas.openxmlformats.org/officeDocument/2006/relationships/image" Target="../media/image1700.png"/><Relationship Id="rId4" Type="http://schemas.openxmlformats.org/officeDocument/2006/relationships/image" Target="../media/image169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0.png"/><Relationship Id="rId3" Type="http://schemas.openxmlformats.org/officeDocument/2006/relationships/image" Target="../media/image155.png"/><Relationship Id="rId7" Type="http://schemas.openxmlformats.org/officeDocument/2006/relationships/image" Target="../media/image17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50.png"/><Relationship Id="rId5" Type="http://schemas.openxmlformats.org/officeDocument/2006/relationships/image" Target="../media/image1690.png"/><Relationship Id="rId4" Type="http://schemas.openxmlformats.org/officeDocument/2006/relationships/image" Target="../media/image1700.png"/><Relationship Id="rId9" Type="http://schemas.openxmlformats.org/officeDocument/2006/relationships/image" Target="../media/image1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9.png"/><Relationship Id="rId5" Type="http://schemas.openxmlformats.org/officeDocument/2006/relationships/image" Target="../media/image1690.png"/><Relationship Id="rId4" Type="http://schemas.openxmlformats.org/officeDocument/2006/relationships/image" Target="../media/image170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0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55.png"/><Relationship Id="rId7" Type="http://schemas.openxmlformats.org/officeDocument/2006/relationships/image" Target="../media/image18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30.png"/><Relationship Id="rId5" Type="http://schemas.openxmlformats.org/officeDocument/2006/relationships/image" Target="../media/image186.png"/><Relationship Id="rId4" Type="http://schemas.openxmlformats.org/officeDocument/2006/relationships/image" Target="../media/image1810.png"/><Relationship Id="rId9" Type="http://schemas.openxmlformats.org/officeDocument/2006/relationships/image" Target="../media/image18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0.png"/><Relationship Id="rId3" Type="http://schemas.openxmlformats.org/officeDocument/2006/relationships/image" Target="../media/image155.png"/><Relationship Id="rId7" Type="http://schemas.openxmlformats.org/officeDocument/2006/relationships/image" Target="../media/image10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30.png"/><Relationship Id="rId5" Type="http://schemas.openxmlformats.org/officeDocument/2006/relationships/image" Target="../media/image1050.png"/><Relationship Id="rId10" Type="http://schemas.openxmlformats.org/officeDocument/2006/relationships/image" Target="../media/image189.png"/><Relationship Id="rId4" Type="http://schemas.openxmlformats.org/officeDocument/2006/relationships/image" Target="../media/image1860.png"/><Relationship Id="rId9" Type="http://schemas.openxmlformats.org/officeDocument/2006/relationships/image" Target="../media/image188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0.png"/><Relationship Id="rId3" Type="http://schemas.openxmlformats.org/officeDocument/2006/relationships/image" Target="../media/image155.png"/><Relationship Id="rId7" Type="http://schemas.openxmlformats.org/officeDocument/2006/relationships/image" Target="../media/image10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30.png"/><Relationship Id="rId5" Type="http://schemas.openxmlformats.org/officeDocument/2006/relationships/image" Target="../media/image1050.png"/><Relationship Id="rId4" Type="http://schemas.openxmlformats.org/officeDocument/2006/relationships/image" Target="../media/image1860.png"/><Relationship Id="rId9" Type="http://schemas.openxmlformats.org/officeDocument/2006/relationships/image" Target="../media/image18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0.png"/><Relationship Id="rId3" Type="http://schemas.openxmlformats.org/officeDocument/2006/relationships/image" Target="../media/image155.png"/><Relationship Id="rId7" Type="http://schemas.openxmlformats.org/officeDocument/2006/relationships/image" Target="../media/image18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9.png"/><Relationship Id="rId5" Type="http://schemas.openxmlformats.org/officeDocument/2006/relationships/image" Target="../media/image108.png"/><Relationship Id="rId4" Type="http://schemas.openxmlformats.org/officeDocument/2006/relationships/image" Target="../media/image1860.png"/><Relationship Id="rId9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55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png"/><Relationship Id="rId5" Type="http://schemas.openxmlformats.org/officeDocument/2006/relationships/image" Target="../media/image1830.png"/><Relationship Id="rId10" Type="http://schemas.openxmlformats.org/officeDocument/2006/relationships/image" Target="../media/image197.png"/><Relationship Id="rId4" Type="http://schemas.openxmlformats.org/officeDocument/2006/relationships/image" Target="../media/image1860.png"/><Relationship Id="rId9" Type="http://schemas.openxmlformats.org/officeDocument/2006/relationships/image" Target="../media/image18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55.png"/><Relationship Id="rId7" Type="http://schemas.openxmlformats.org/officeDocument/2006/relationships/image" Target="../media/image198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9.png"/><Relationship Id="rId11" Type="http://schemas.openxmlformats.org/officeDocument/2006/relationships/image" Target="../media/image202.png"/><Relationship Id="rId5" Type="http://schemas.openxmlformats.org/officeDocument/2006/relationships/image" Target="../media/image1690.png"/><Relationship Id="rId10" Type="http://schemas.openxmlformats.org/officeDocument/2006/relationships/image" Target="../media/image201.png"/><Relationship Id="rId4" Type="http://schemas.openxmlformats.org/officeDocument/2006/relationships/image" Target="../media/image1700.png"/><Relationship Id="rId9" Type="http://schemas.openxmlformats.org/officeDocument/2006/relationships/image" Target="../media/image20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06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5.png"/><Relationship Id="rId5" Type="http://schemas.openxmlformats.org/officeDocument/2006/relationships/image" Target="../media/image107.png"/><Relationship Id="rId10" Type="http://schemas.openxmlformats.org/officeDocument/2006/relationships/image" Target="../media/image206.png"/><Relationship Id="rId4" Type="http://schemas.microsoft.com/office/2007/relationships/hdphoto" Target="../media/hdphoto13.wdp"/><Relationship Id="rId9" Type="http://schemas.openxmlformats.org/officeDocument/2006/relationships/image" Target="../media/image205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11.tiff"/><Relationship Id="rId7" Type="http://schemas.openxmlformats.org/officeDocument/2006/relationships/image" Target="../media/image115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gif"/><Relationship Id="rId5" Type="http://schemas.openxmlformats.org/officeDocument/2006/relationships/image" Target="../media/image113.tiff"/><Relationship Id="rId4" Type="http://schemas.openxmlformats.org/officeDocument/2006/relationships/image" Target="../media/image112.tiff"/><Relationship Id="rId9" Type="http://schemas.openxmlformats.org/officeDocument/2006/relationships/image" Target="../media/image11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1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17.png"/><Relationship Id="rId7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Relationship Id="rId9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AD94A7-16A2-9B38-58FE-AD876ABD1BA1}"/>
              </a:ext>
            </a:extLst>
          </p:cNvPr>
          <p:cNvSpPr txBox="1">
            <a:spLocks/>
          </p:cNvSpPr>
          <p:nvPr/>
        </p:nvSpPr>
        <p:spPr bwMode="auto">
          <a:xfrm>
            <a:off x="931499" y="3707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COM-405: Mobile Networks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E03AD1-5DE9-4697-8B08-01BB60F94928}"/>
              </a:ext>
            </a:extLst>
          </p:cNvPr>
          <p:cNvSpPr txBox="1">
            <a:spLocks/>
          </p:cNvSpPr>
          <p:nvPr/>
        </p:nvSpPr>
        <p:spPr bwMode="auto">
          <a:xfrm>
            <a:off x="931499" y="23519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Lecture 8.0: Radar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Haitham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Hassanieh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0B6CD-D43B-9D69-B4A5-0A98332B41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6774" y="4194781"/>
            <a:ext cx="4489450" cy="2500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17D7D-670A-6E68-DFCB-42205738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5" y="5591226"/>
            <a:ext cx="1871105" cy="5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171381-9E85-993F-7BFC-66D771E37FA2}"/>
              </a:ext>
            </a:extLst>
          </p:cNvPr>
          <p:cNvGrpSpPr/>
          <p:nvPr/>
        </p:nvGrpSpPr>
        <p:grpSpPr>
          <a:xfrm>
            <a:off x="9982907" y="5067983"/>
            <a:ext cx="1828800" cy="1359453"/>
            <a:chOff x="5700361" y="3962401"/>
            <a:chExt cx="1828800" cy="1359453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78917FF8-721C-48B8-D59E-E829565A2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29"/>
            <a:stretch/>
          </p:blipFill>
          <p:spPr>
            <a:xfrm rot="16200000">
              <a:off x="6860037" y="3899501"/>
              <a:ext cx="228600" cy="3544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4CD21-D93E-5163-936A-08B295910522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229749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8DB373-A5AB-B933-85AF-34CB5613E450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514270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B61F71-98A4-6F3B-2D63-18C059270E4E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773392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70FD9D-9E94-455B-ED0D-14139620C9F6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252750" y="4246644"/>
              <a:ext cx="1182" cy="526747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F422E6-2295-6B3F-88CB-2FAC3FA95EB9}"/>
                </a:ext>
              </a:extLst>
            </p:cNvPr>
            <p:cNvCxnSpPr>
              <a:cxnSpLocks/>
            </p:cNvCxnSpPr>
            <p:nvPr/>
          </p:nvCxnSpPr>
          <p:spPr>
            <a:xfrm>
              <a:off x="6634140" y="4228846"/>
              <a:ext cx="315095" cy="54454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52120A-0EDC-FA14-5C7D-411DA7F46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6422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91C947-22A9-07B5-97CF-D1FD20F93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9236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06AEC7-B3C3-AEC7-81A9-FF53C2D6FE11}"/>
                </a:ext>
              </a:extLst>
            </p:cNvPr>
            <p:cNvSpPr txBox="1"/>
            <p:nvPr/>
          </p:nvSpPr>
          <p:spPr>
            <a:xfrm>
              <a:off x="5700361" y="4798634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Laboratory of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SE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nsing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&amp;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etworking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ystems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4788F2-E357-47B2-A126-7BA101D3331B}"/>
                </a:ext>
              </a:extLst>
            </p:cNvPr>
            <p:cNvSpPr/>
            <p:nvPr/>
          </p:nvSpPr>
          <p:spPr>
            <a:xfrm>
              <a:off x="6238218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6782F7-0BCD-467B-624A-A0F271C2F4A2}"/>
                </a:ext>
              </a:extLst>
            </p:cNvPr>
            <p:cNvSpPr/>
            <p:nvPr/>
          </p:nvSpPr>
          <p:spPr>
            <a:xfrm>
              <a:off x="6489026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D3F68A-7192-4402-ECD2-96128E012C93}"/>
                </a:ext>
              </a:extLst>
            </p:cNvPr>
            <p:cNvSpPr/>
            <p:nvPr/>
          </p:nvSpPr>
          <p:spPr>
            <a:xfrm>
              <a:off x="6238218" y="449948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BAF871-5A4B-87CB-75C8-3C336734F47E}"/>
                </a:ext>
              </a:extLst>
            </p:cNvPr>
            <p:cNvSpPr/>
            <p:nvPr/>
          </p:nvSpPr>
          <p:spPr>
            <a:xfrm>
              <a:off x="6489026" y="4501326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EEAEA45-5D6F-5BA0-DBC1-421114C50C63}"/>
                </a:ext>
              </a:extLst>
            </p:cNvPr>
            <p:cNvSpPr/>
            <p:nvPr/>
          </p:nvSpPr>
          <p:spPr>
            <a:xfrm>
              <a:off x="6238218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732F4E-E1A9-29F0-B221-0C5BBE0CBF2E}"/>
                </a:ext>
              </a:extLst>
            </p:cNvPr>
            <p:cNvSpPr/>
            <p:nvPr/>
          </p:nvSpPr>
          <p:spPr>
            <a:xfrm>
              <a:off x="6489026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F291A1-9A8E-F4D8-529B-8CA73E367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5537" y="4218382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6B1C477-46A8-62EB-B74C-171413E38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4496" y="42250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009B81-926F-3BE6-64AE-CD78A3E73A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189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7825DF-9CE8-9E42-7D30-BE28EE587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147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205DDFC-C0A2-3B86-1C02-29A7233ABD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5711268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3C85D3-ACC3-ED4B-1704-2EAB60ACE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5221" y="42123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212748-391E-B0B0-6812-0BB877C24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621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0B99BE2-A41D-D344-F61C-23C3FB90E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6923289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125010-B651-8A1B-42F9-7BEE6902C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0417" y="420780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FA9FD40-CE7E-FAE7-691D-023F255E36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8642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1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8B4C34-1782-5F40-B930-403B188F0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346"/>
            <a:ext cx="10515600" cy="793176"/>
          </a:xfrm>
        </p:spPr>
        <p:txBody>
          <a:bodyPr/>
          <a:lstStyle/>
          <a:p>
            <a:pPr algn="ctr"/>
            <a:r>
              <a:rPr lang="en-US" dirty="0"/>
              <a:t>FMCW: Frequency Modulated Carrier Wave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35747FE-EDE9-2447-BCE3-95D441175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875" y="1113183"/>
            <a:ext cx="10165003" cy="1419085"/>
          </a:xfrm>
        </p:spPr>
        <p:txBody>
          <a:bodyPr>
            <a:noAutofit/>
          </a:bodyPr>
          <a:lstStyle/>
          <a:p>
            <a:r>
              <a:rPr lang="en-US" sz="3200" dirty="0"/>
              <a:t>Use chirps: signals where the frequency changes with time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Measure time using a frequency change</a:t>
            </a:r>
          </a:p>
        </p:txBody>
      </p:sp>
      <p:sp>
        <p:nvSpPr>
          <p:cNvPr id="6" name="Shape 887">
            <a:extLst>
              <a:ext uri="{FF2B5EF4-FFF2-40B4-BE49-F238E27FC236}">
                <a16:creationId xmlns:a16="http://schemas.microsoft.com/office/drawing/2014/main" id="{016EA792-CB88-2049-84ED-AED8A446D466}"/>
              </a:ext>
            </a:extLst>
          </p:cNvPr>
          <p:cNvSpPr/>
          <p:nvPr/>
        </p:nvSpPr>
        <p:spPr>
          <a:xfrm flipV="1">
            <a:off x="5168225" y="3229972"/>
            <a:ext cx="3997666" cy="3094681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7" name="Shape 888">
            <a:extLst>
              <a:ext uri="{FF2B5EF4-FFF2-40B4-BE49-F238E27FC236}">
                <a16:creationId xmlns:a16="http://schemas.microsoft.com/office/drawing/2014/main" id="{9FE9DD38-F5DA-7A46-AE3F-E0AB8C741DAF}"/>
              </a:ext>
            </a:extLst>
          </p:cNvPr>
          <p:cNvSpPr/>
          <p:nvPr/>
        </p:nvSpPr>
        <p:spPr>
          <a:xfrm>
            <a:off x="2405435" y="6315575"/>
            <a:ext cx="6621700" cy="907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8" name="Shape 889">
            <a:extLst>
              <a:ext uri="{FF2B5EF4-FFF2-40B4-BE49-F238E27FC236}">
                <a16:creationId xmlns:a16="http://schemas.microsoft.com/office/drawing/2014/main" id="{7F62B3E8-64AD-A446-8798-65878DE6EC21}"/>
              </a:ext>
            </a:extLst>
          </p:cNvPr>
          <p:cNvSpPr/>
          <p:nvPr/>
        </p:nvSpPr>
        <p:spPr>
          <a:xfrm>
            <a:off x="8139480" y="5845635"/>
            <a:ext cx="1449172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9" name="Shape 890">
            <a:extLst>
              <a:ext uri="{FF2B5EF4-FFF2-40B4-BE49-F238E27FC236}">
                <a16:creationId xmlns:a16="http://schemas.microsoft.com/office/drawing/2014/main" id="{042A9D11-BF92-A141-B80D-069CC59AF015}"/>
              </a:ext>
            </a:extLst>
          </p:cNvPr>
          <p:cNvSpPr/>
          <p:nvPr/>
        </p:nvSpPr>
        <p:spPr>
          <a:xfrm flipV="1">
            <a:off x="2416750" y="3065758"/>
            <a:ext cx="1" cy="325435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0" name="Shape 891">
            <a:extLst>
              <a:ext uri="{FF2B5EF4-FFF2-40B4-BE49-F238E27FC236}">
                <a16:creationId xmlns:a16="http://schemas.microsoft.com/office/drawing/2014/main" id="{AF7CED8D-440D-D847-8683-C58C02001F8E}"/>
              </a:ext>
            </a:extLst>
          </p:cNvPr>
          <p:cNvSpPr/>
          <p:nvPr/>
        </p:nvSpPr>
        <p:spPr>
          <a:xfrm rot="16200000">
            <a:off x="924453" y="4444863"/>
            <a:ext cx="220883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11" name="Shape 892">
            <a:extLst>
              <a:ext uri="{FF2B5EF4-FFF2-40B4-BE49-F238E27FC236}">
                <a16:creationId xmlns:a16="http://schemas.microsoft.com/office/drawing/2014/main" id="{CEA4A4D0-06BA-7D48-A044-911AB867E033}"/>
              </a:ext>
            </a:extLst>
          </p:cNvPr>
          <p:cNvSpPr/>
          <p:nvPr/>
        </p:nvSpPr>
        <p:spPr>
          <a:xfrm flipV="1">
            <a:off x="3418286" y="3065759"/>
            <a:ext cx="4191129" cy="3254354"/>
          </a:xfrm>
          <a:prstGeom prst="line">
            <a:avLst/>
          </a:prstGeom>
          <a:ln w="25400">
            <a:solidFill>
              <a:srgbClr val="1F497D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2" name="Shape 893">
            <a:extLst>
              <a:ext uri="{FF2B5EF4-FFF2-40B4-BE49-F238E27FC236}">
                <a16:creationId xmlns:a16="http://schemas.microsoft.com/office/drawing/2014/main" id="{AB1CEE49-07F7-5C4E-BBF0-48D68A96767A}"/>
              </a:ext>
            </a:extLst>
          </p:cNvPr>
          <p:cNvSpPr/>
          <p:nvPr/>
        </p:nvSpPr>
        <p:spPr>
          <a:xfrm>
            <a:off x="5642727" y="2513277"/>
            <a:ext cx="1920784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1F497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Transmitted</a:t>
            </a:r>
          </a:p>
        </p:txBody>
      </p:sp>
      <p:sp>
        <p:nvSpPr>
          <p:cNvPr id="13" name="Shape 894">
            <a:extLst>
              <a:ext uri="{FF2B5EF4-FFF2-40B4-BE49-F238E27FC236}">
                <a16:creationId xmlns:a16="http://schemas.microsoft.com/office/drawing/2014/main" id="{3E457F2E-8780-8640-8359-EE9D9557E3E9}"/>
              </a:ext>
            </a:extLst>
          </p:cNvPr>
          <p:cNvSpPr/>
          <p:nvPr/>
        </p:nvSpPr>
        <p:spPr>
          <a:xfrm rot="1420096">
            <a:off x="6648745" y="2961862"/>
            <a:ext cx="465668" cy="5362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2769" y="5589"/>
                  <a:pt x="5538" y="11179"/>
                  <a:pt x="9138" y="14779"/>
                </a:cubicBezTo>
                <a:cubicBezTo>
                  <a:pt x="12738" y="18379"/>
                  <a:pt x="21600" y="21600"/>
                  <a:pt x="21600" y="21600"/>
                </a:cubicBezTo>
              </a:path>
            </a:pathLst>
          </a:custGeom>
          <a:ln w="38100">
            <a:solidFill>
              <a:srgbClr val="1F497D"/>
            </a:solidFill>
            <a:tailEnd type="triangle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4" name="Shape 895">
            <a:extLst>
              <a:ext uri="{FF2B5EF4-FFF2-40B4-BE49-F238E27FC236}">
                <a16:creationId xmlns:a16="http://schemas.microsoft.com/office/drawing/2014/main" id="{C8A18FA7-25C4-4447-B2F2-98004D509CA6}"/>
              </a:ext>
            </a:extLst>
          </p:cNvPr>
          <p:cNvSpPr/>
          <p:nvPr/>
        </p:nvSpPr>
        <p:spPr>
          <a:xfrm>
            <a:off x="3248359" y="6238645"/>
            <a:ext cx="284434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5" name="Shape 896">
            <a:extLst>
              <a:ext uri="{FF2B5EF4-FFF2-40B4-BE49-F238E27FC236}">
                <a16:creationId xmlns:a16="http://schemas.microsoft.com/office/drawing/2014/main" id="{933CD7A8-C020-4B40-8344-6D05D49A8844}"/>
              </a:ext>
            </a:extLst>
          </p:cNvPr>
          <p:cNvSpPr/>
          <p:nvPr/>
        </p:nvSpPr>
        <p:spPr>
          <a:xfrm>
            <a:off x="4769538" y="6246681"/>
            <a:ext cx="1158333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t+ΔT</a:t>
            </a:r>
          </a:p>
        </p:txBody>
      </p:sp>
      <p:sp>
        <p:nvSpPr>
          <p:cNvPr id="16" name="Shape 897">
            <a:extLst>
              <a:ext uri="{FF2B5EF4-FFF2-40B4-BE49-F238E27FC236}">
                <a16:creationId xmlns:a16="http://schemas.microsoft.com/office/drawing/2014/main" id="{A8DFE2F5-B5C3-4346-A322-943E2803B6EC}"/>
              </a:ext>
            </a:extLst>
          </p:cNvPr>
          <p:cNvSpPr/>
          <p:nvPr/>
        </p:nvSpPr>
        <p:spPr>
          <a:xfrm>
            <a:off x="8488144" y="3813465"/>
            <a:ext cx="1632059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</a:t>
            </a:r>
          </a:p>
        </p:txBody>
      </p:sp>
      <p:sp>
        <p:nvSpPr>
          <p:cNvPr id="17" name="Shape 898">
            <a:extLst>
              <a:ext uri="{FF2B5EF4-FFF2-40B4-BE49-F238E27FC236}">
                <a16:creationId xmlns:a16="http://schemas.microsoft.com/office/drawing/2014/main" id="{27B86F19-029D-7342-A4C0-A2DB562080CC}"/>
              </a:ext>
            </a:extLst>
          </p:cNvPr>
          <p:cNvSpPr/>
          <p:nvPr/>
        </p:nvSpPr>
        <p:spPr>
          <a:xfrm rot="6882302" flipV="1">
            <a:off x="9014933" y="3333951"/>
            <a:ext cx="465668" cy="5362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2769" y="5589"/>
                  <a:pt x="5538" y="11179"/>
                  <a:pt x="9138" y="14779"/>
                </a:cubicBezTo>
                <a:cubicBezTo>
                  <a:pt x="12738" y="18379"/>
                  <a:pt x="21600" y="21600"/>
                  <a:pt x="21600" y="21600"/>
                </a:cubicBezTo>
              </a:path>
            </a:pathLst>
          </a:custGeom>
          <a:ln w="38100">
            <a:solidFill>
              <a:srgbClr val="C00000"/>
            </a:solidFill>
            <a:headEnd type="triangle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8" name="Shape 899">
            <a:extLst>
              <a:ext uri="{FF2B5EF4-FFF2-40B4-BE49-F238E27FC236}">
                <a16:creationId xmlns:a16="http://schemas.microsoft.com/office/drawing/2014/main" id="{0EF2D913-1C5E-7A42-80EF-96DDFDBEE5C6}"/>
              </a:ext>
            </a:extLst>
          </p:cNvPr>
          <p:cNvSpPr/>
          <p:nvPr/>
        </p:nvSpPr>
        <p:spPr>
          <a:xfrm>
            <a:off x="4863532" y="5222664"/>
            <a:ext cx="1697168" cy="1"/>
          </a:xfrm>
          <a:prstGeom prst="line">
            <a:avLst/>
          </a:prstGeom>
          <a:ln w="5715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9" name="Shape 900">
            <a:extLst>
              <a:ext uri="{FF2B5EF4-FFF2-40B4-BE49-F238E27FC236}">
                <a16:creationId xmlns:a16="http://schemas.microsoft.com/office/drawing/2014/main" id="{0C499616-2D82-2B44-A43A-2848BFC6E88E}"/>
              </a:ext>
            </a:extLst>
          </p:cNvPr>
          <p:cNvSpPr/>
          <p:nvPr/>
        </p:nvSpPr>
        <p:spPr>
          <a:xfrm>
            <a:off x="6635135" y="3838294"/>
            <a:ext cx="9359" cy="1261583"/>
          </a:xfrm>
          <a:prstGeom prst="line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20" name="Shape 902">
            <a:extLst>
              <a:ext uri="{FF2B5EF4-FFF2-40B4-BE49-F238E27FC236}">
                <a16:creationId xmlns:a16="http://schemas.microsoft.com/office/drawing/2014/main" id="{88FEEE39-E4FD-1D4D-8D8A-857BF4E45570}"/>
              </a:ext>
            </a:extLst>
          </p:cNvPr>
          <p:cNvSpPr/>
          <p:nvPr/>
        </p:nvSpPr>
        <p:spPr>
          <a:xfrm>
            <a:off x="4589847" y="5311230"/>
            <a:ext cx="192161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Reflection Time</a:t>
            </a:r>
          </a:p>
        </p:txBody>
      </p:sp>
      <p:sp>
        <p:nvSpPr>
          <p:cNvPr id="21" name="Shape 906">
            <a:extLst>
              <a:ext uri="{FF2B5EF4-FFF2-40B4-BE49-F238E27FC236}">
                <a16:creationId xmlns:a16="http://schemas.microsoft.com/office/drawing/2014/main" id="{3BF97F20-7764-664C-B5AF-96FD5931EEA4}"/>
              </a:ext>
            </a:extLst>
          </p:cNvPr>
          <p:cNvSpPr/>
          <p:nvPr/>
        </p:nvSpPr>
        <p:spPr>
          <a:xfrm>
            <a:off x="6687083" y="4152118"/>
            <a:ext cx="406520" cy="461665"/>
          </a:xfrm>
          <a:prstGeom prst="rect">
            <a:avLst/>
          </a:prstGeom>
          <a:solidFill>
            <a:srgbClr val="FFFFFF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i="1">
                <a:solidFill>
                  <a:srgbClr val="BE544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ΔF</a:t>
            </a:r>
          </a:p>
        </p:txBody>
      </p:sp>
      <p:sp>
        <p:nvSpPr>
          <p:cNvPr id="22" name="Shape 907">
            <a:extLst>
              <a:ext uri="{FF2B5EF4-FFF2-40B4-BE49-F238E27FC236}">
                <a16:creationId xmlns:a16="http://schemas.microsoft.com/office/drawing/2014/main" id="{7402D837-C974-D141-BD99-87B3BA46BFA7}"/>
              </a:ext>
            </a:extLst>
          </p:cNvPr>
          <p:cNvSpPr/>
          <p:nvPr/>
        </p:nvSpPr>
        <p:spPr>
          <a:xfrm>
            <a:off x="7002942" y="5128551"/>
            <a:ext cx="74796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i="1"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i="1"/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slope</a:t>
            </a:r>
          </a:p>
        </p:txBody>
      </p:sp>
      <p:sp>
        <p:nvSpPr>
          <p:cNvPr id="23" name="Shape 908">
            <a:extLst>
              <a:ext uri="{FF2B5EF4-FFF2-40B4-BE49-F238E27FC236}">
                <a16:creationId xmlns:a16="http://schemas.microsoft.com/office/drawing/2014/main" id="{F06E1232-B538-1146-B875-C8826CEB3C9E}"/>
              </a:ext>
            </a:extLst>
          </p:cNvPr>
          <p:cNvSpPr/>
          <p:nvPr/>
        </p:nvSpPr>
        <p:spPr>
          <a:xfrm>
            <a:off x="6581880" y="5248638"/>
            <a:ext cx="27186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24" name="Shape 909">
            <a:extLst>
              <a:ext uri="{FF2B5EF4-FFF2-40B4-BE49-F238E27FC236}">
                <a16:creationId xmlns:a16="http://schemas.microsoft.com/office/drawing/2014/main" id="{30410FD0-7977-534E-A7CE-CFE3B8B7A633}"/>
              </a:ext>
            </a:extLst>
          </p:cNvPr>
          <p:cNvSpPr/>
          <p:nvPr/>
        </p:nvSpPr>
        <p:spPr>
          <a:xfrm>
            <a:off x="6943788" y="5535868"/>
            <a:ext cx="914401" cy="1"/>
          </a:xfrm>
          <a:prstGeom prst="line">
            <a:avLst/>
          </a:prstGeom>
          <a:ln w="25400">
            <a:solidFill>
              <a:srgbClr val="C00000"/>
            </a:solidFill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11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  <p:bldP spid="20" grpId="0" animBg="1" advAuto="0"/>
      <p:bldP spid="21" grpId="0" animBg="1" advAuto="0"/>
      <p:bldP spid="22" grpId="0" animBg="1" advAuto="0"/>
      <p:bldP spid="23" grpId="0" animBg="1" advAuto="0"/>
      <p:bldP spid="24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Shape 913"/>
          <p:cNvSpPr/>
          <p:nvPr/>
        </p:nvSpPr>
        <p:spPr>
          <a:xfrm>
            <a:off x="4086436" y="2933526"/>
            <a:ext cx="1559746" cy="10024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914" name="Shape 914"/>
          <p:cNvSpPr>
            <a:spLocks noGrp="1"/>
          </p:cNvSpPr>
          <p:nvPr>
            <p:ph type="title"/>
          </p:nvPr>
        </p:nvSpPr>
        <p:spPr>
          <a:xfrm>
            <a:off x="1393751" y="-93576"/>
            <a:ext cx="9426890" cy="1143001"/>
          </a:xfrm>
          <a:prstGeom prst="rect">
            <a:avLst/>
          </a:prstGeom>
        </p:spPr>
        <p:txBody>
          <a:bodyPr/>
          <a:lstStyle/>
          <a:p>
            <a:pPr algn="ctr">
              <a:defRPr sz="3800"/>
            </a:pPr>
            <a:r>
              <a:rPr lang="en-US" dirty="0"/>
              <a:t>How do we m</a:t>
            </a:r>
            <a:r>
              <a:rPr dirty="0"/>
              <a:t>easur</a:t>
            </a:r>
            <a:r>
              <a:rPr lang="en-US" dirty="0"/>
              <a:t>e</a:t>
            </a:r>
            <a:r>
              <a:rPr dirty="0"/>
              <a:t> </a:t>
            </a:r>
            <a:r>
              <a:rPr sz="4000" dirty="0"/>
              <a:t>ΔF</a:t>
            </a:r>
            <a:r>
              <a:rPr dirty="0"/>
              <a:t> 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915" name="Shape 915"/>
          <p:cNvSpPr/>
          <p:nvPr/>
        </p:nvSpPr>
        <p:spPr>
          <a:xfrm>
            <a:off x="3997308" y="3138878"/>
            <a:ext cx="171571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Mixer</a:t>
            </a:r>
          </a:p>
        </p:txBody>
      </p:sp>
      <p:sp>
        <p:nvSpPr>
          <p:cNvPr id="916" name="Shape 916"/>
          <p:cNvSpPr/>
          <p:nvPr/>
        </p:nvSpPr>
        <p:spPr>
          <a:xfrm>
            <a:off x="3195153" y="3172349"/>
            <a:ext cx="891284" cy="1"/>
          </a:xfrm>
          <a:prstGeom prst="line">
            <a:avLst/>
          </a:prstGeom>
          <a:ln w="57150">
            <a:solidFill>
              <a:srgbClr val="1F497D"/>
            </a:solidFill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917" name="Shape 917"/>
          <p:cNvSpPr/>
          <p:nvPr/>
        </p:nvSpPr>
        <p:spPr>
          <a:xfrm>
            <a:off x="3195153" y="3717960"/>
            <a:ext cx="891284" cy="1"/>
          </a:xfrm>
          <a:prstGeom prst="line">
            <a:avLst/>
          </a:prstGeom>
          <a:ln w="57150">
            <a:solidFill>
              <a:srgbClr val="C00000"/>
            </a:solidFill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918" name="Shape 918"/>
          <p:cNvSpPr/>
          <p:nvPr/>
        </p:nvSpPr>
        <p:spPr>
          <a:xfrm>
            <a:off x="1495719" y="2933526"/>
            <a:ext cx="1920783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1F497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Transmitted</a:t>
            </a:r>
          </a:p>
        </p:txBody>
      </p:sp>
      <p:sp>
        <p:nvSpPr>
          <p:cNvPr id="919" name="Shape 919"/>
          <p:cNvSpPr/>
          <p:nvPr/>
        </p:nvSpPr>
        <p:spPr>
          <a:xfrm>
            <a:off x="1808196" y="3474312"/>
            <a:ext cx="1632058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</a:t>
            </a:r>
          </a:p>
        </p:txBody>
      </p:sp>
      <p:sp>
        <p:nvSpPr>
          <p:cNvPr id="920" name="Shape 920"/>
          <p:cNvSpPr/>
          <p:nvPr/>
        </p:nvSpPr>
        <p:spPr>
          <a:xfrm>
            <a:off x="5668462" y="3417476"/>
            <a:ext cx="606890" cy="1"/>
          </a:xfrm>
          <a:prstGeom prst="line">
            <a:avLst/>
          </a:prstGeom>
          <a:ln w="571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921" name="Shape 921"/>
          <p:cNvSpPr/>
          <p:nvPr/>
        </p:nvSpPr>
        <p:spPr>
          <a:xfrm>
            <a:off x="2905487" y="4428155"/>
            <a:ext cx="5993876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algn="ctr" defTabSz="914400">
              <a:spcBef>
                <a:spcPts val="700"/>
              </a:spcBef>
              <a:defRPr sz="3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whose frequency is ΔF</a:t>
            </a:r>
          </a:p>
        </p:txBody>
      </p:sp>
      <p:sp>
        <p:nvSpPr>
          <p:cNvPr id="922" name="Shape 922"/>
          <p:cNvSpPr/>
          <p:nvPr/>
        </p:nvSpPr>
        <p:spPr>
          <a:xfrm>
            <a:off x="6303485" y="2933526"/>
            <a:ext cx="1559746" cy="10024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Helvetica"/>
            </a:endParaRPr>
          </a:p>
        </p:txBody>
      </p:sp>
      <p:sp>
        <p:nvSpPr>
          <p:cNvPr id="923" name="Shape 923"/>
          <p:cNvSpPr/>
          <p:nvPr/>
        </p:nvSpPr>
        <p:spPr>
          <a:xfrm>
            <a:off x="6392612" y="3131671"/>
            <a:ext cx="1336926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</a:t>
            </a:r>
          </a:p>
        </p:txBody>
      </p:sp>
      <p:sp>
        <p:nvSpPr>
          <p:cNvPr id="924" name="Shape 924"/>
          <p:cNvSpPr/>
          <p:nvPr/>
        </p:nvSpPr>
        <p:spPr>
          <a:xfrm>
            <a:off x="7932555" y="3417476"/>
            <a:ext cx="802155" cy="1"/>
          </a:xfrm>
          <a:prstGeom prst="line">
            <a:avLst/>
          </a:prstGeom>
          <a:ln w="5715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925" name="Shape 925"/>
          <p:cNvSpPr/>
          <p:nvPr/>
        </p:nvSpPr>
        <p:spPr>
          <a:xfrm>
            <a:off x="8781753" y="3891409"/>
            <a:ext cx="1694299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926" name="Shape 926"/>
          <p:cNvSpPr/>
          <p:nvPr/>
        </p:nvSpPr>
        <p:spPr>
          <a:xfrm flipV="1">
            <a:off x="8800460" y="2799821"/>
            <a:ext cx="1" cy="111028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927" name="Shape 927"/>
          <p:cNvSpPr/>
          <p:nvPr/>
        </p:nvSpPr>
        <p:spPr>
          <a:xfrm>
            <a:off x="8291548" y="2320270"/>
            <a:ext cx="1043683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</a:t>
            </a:r>
          </a:p>
        </p:txBody>
      </p:sp>
      <p:sp>
        <p:nvSpPr>
          <p:cNvPr id="928" name="Shape 928"/>
          <p:cNvSpPr/>
          <p:nvPr/>
        </p:nvSpPr>
        <p:spPr>
          <a:xfrm>
            <a:off x="8662903" y="3908360"/>
            <a:ext cx="1694299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ΔF</a:t>
            </a:r>
          </a:p>
        </p:txBody>
      </p:sp>
      <p:graphicFrame>
        <p:nvGraphicFramePr>
          <p:cNvPr id="929" name="Chart 929"/>
          <p:cNvGraphicFramePr/>
          <p:nvPr/>
        </p:nvGraphicFramePr>
        <p:xfrm>
          <a:off x="8684845" y="2894807"/>
          <a:ext cx="1662036" cy="103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32" name="Group 932"/>
          <p:cNvGrpSpPr/>
          <p:nvPr/>
        </p:nvGrpSpPr>
        <p:grpSpPr>
          <a:xfrm>
            <a:off x="1612998" y="5326655"/>
            <a:ext cx="8986534" cy="1165992"/>
            <a:chOff x="0" y="0"/>
            <a:chExt cx="8986532" cy="1165991"/>
          </a:xfrm>
          <a:solidFill>
            <a:srgbClr val="C00000"/>
          </a:solidFill>
        </p:grpSpPr>
        <p:sp>
          <p:nvSpPr>
            <p:cNvPr id="930" name="Shape 930"/>
            <p:cNvSpPr/>
            <p:nvPr/>
          </p:nvSpPr>
          <p:spPr>
            <a:xfrm>
              <a:off x="-1" y="-1"/>
              <a:ext cx="8986534" cy="1165993"/>
            </a:xfrm>
            <a:prstGeom prst="rect">
              <a:avLst/>
            </a:prstGeom>
            <a:grpFill/>
            <a:ln w="9525" cap="flat">
              <a:solidFill>
                <a:srgbClr val="000000"/>
              </a:solidFill>
              <a:prstDash val="solid"/>
              <a:round/>
            </a:ln>
            <a:effectLst>
              <a:outerShdw blurRad="50800" dist="38100" dir="81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931" name="Shape 931"/>
            <p:cNvSpPr/>
            <p:nvPr/>
          </p:nvSpPr>
          <p:spPr>
            <a:xfrm>
              <a:off x="-1" y="-1"/>
              <a:ext cx="8986534" cy="87426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>
                  <a:solidFill>
                    <a:srgbClr val="FFFFFF"/>
                  </a:solidFill>
                </a:defRPr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>
                  <a:solidFill>
                    <a:srgbClr val="FFFFFF"/>
                  </a:solidFill>
                </a:defRPr>
              </a:pPr>
              <a:r>
                <a: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ΔF ➔Reflection Time ➔ Distance</a:t>
              </a:r>
            </a:p>
          </p:txBody>
        </p:sp>
      </p:grpSp>
      <p:sp>
        <p:nvSpPr>
          <p:cNvPr id="933" name="Shape 933"/>
          <p:cNvSpPr/>
          <p:nvPr/>
        </p:nvSpPr>
        <p:spPr>
          <a:xfrm>
            <a:off x="1613000" y="962016"/>
            <a:ext cx="9664600" cy="1318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Subtracting frequencies is easy (e.g., removing carrier in </a:t>
            </a: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Done using a mixer (low-power; cheap)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3" grpId="0" animBg="1" advAuto="0"/>
      <p:bldP spid="915" grpId="0" animBg="1" advAuto="0"/>
      <p:bldP spid="916" grpId="0" animBg="1" advAuto="0"/>
      <p:bldP spid="917" grpId="0" animBg="1" advAuto="0"/>
      <p:bldP spid="918" grpId="0" animBg="1" advAuto="0"/>
      <p:bldP spid="919" grpId="0" animBg="1" advAuto="0"/>
      <p:bldP spid="920" grpId="0" animBg="1" advAuto="0"/>
      <p:bldP spid="921" grpId="0" animBg="1" advAuto="0"/>
      <p:bldP spid="922" grpId="0" animBg="1" advAuto="0"/>
      <p:bldP spid="923" grpId="0" animBg="1" advAuto="0"/>
      <p:bldP spid="924" grpId="0" animBg="1" advAuto="0"/>
      <p:bldP spid="925" grpId="0" animBg="1" advAuto="0"/>
      <p:bldP spid="926" grpId="0" animBg="1" advAuto="0"/>
      <p:bldP spid="927" grpId="0" animBg="1" advAuto="0"/>
      <p:bldP spid="928" grpId="0" animBg="1" advAuto="0"/>
      <p:bldP spid="929" grpId="0" animBg="1" advAuto="0"/>
      <p:bldP spid="932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A2756F4-0A6E-8A47-AF1A-D74B1EAD9B47}"/>
              </a:ext>
            </a:extLst>
          </p:cNvPr>
          <p:cNvSpPr txBox="1">
            <a:spLocks/>
          </p:cNvSpPr>
          <p:nvPr/>
        </p:nvSpPr>
        <p:spPr>
          <a:xfrm>
            <a:off x="838200" y="166346"/>
            <a:ext cx="10515600" cy="793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FMCW: Frequency Modulated Carrier Wave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238D02-1C10-B74C-A81A-01307F6EC627}"/>
              </a:ext>
            </a:extLst>
          </p:cNvPr>
          <p:cNvSpPr txBox="1"/>
          <p:nvPr/>
        </p:nvSpPr>
        <p:spPr>
          <a:xfrm>
            <a:off x="440633" y="1709533"/>
            <a:ext cx="446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FMCW Transmitted Signal: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9C9BBC-126C-944B-B6ED-83AF8F1AE50A}"/>
                  </a:ext>
                </a:extLst>
              </p:cNvPr>
              <p:cNvSpPr txBox="1"/>
              <p:nvPr/>
            </p:nvSpPr>
            <p:spPr>
              <a:xfrm>
                <a:off x="4903304" y="1539422"/>
                <a:ext cx="3790910" cy="606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9C9BBC-126C-944B-B6ED-83AF8F1AE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304" y="1539422"/>
                <a:ext cx="3790910" cy="606641"/>
              </a:xfrm>
              <a:prstGeom prst="rect">
                <a:avLst/>
              </a:prstGeom>
              <a:blipFill>
                <a:blip r:embed="rId3"/>
                <a:stretch>
                  <a:fillRect l="-333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FA49A2A-8F48-164E-BD15-50004E1E7D8E}"/>
              </a:ext>
            </a:extLst>
          </p:cNvPr>
          <p:cNvSpPr txBox="1"/>
          <p:nvPr/>
        </p:nvSpPr>
        <p:spPr>
          <a:xfrm>
            <a:off x="440634" y="3265413"/>
            <a:ext cx="3839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FMCW Received Signal: (Single reflector)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D9B0D4-FE91-0942-BCC5-3364D4681AD1}"/>
                  </a:ext>
                </a:extLst>
              </p:cNvPr>
              <p:cNvSpPr txBox="1"/>
              <p:nvPr/>
            </p:nvSpPr>
            <p:spPr>
              <a:xfrm>
                <a:off x="4520816" y="3130538"/>
                <a:ext cx="5113195" cy="606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D9B0D4-FE91-0942-BCC5-3364D4681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0816" y="3130538"/>
                <a:ext cx="5113195" cy="606641"/>
              </a:xfrm>
              <a:prstGeom prst="rect">
                <a:avLst/>
              </a:prstGeom>
              <a:blipFill>
                <a:blip r:embed="rId4"/>
                <a:stretch>
                  <a:fillRect l="-1241" b="-16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E4282DD-6F70-0848-AF37-08FB7F1D3EBF}"/>
              </a:ext>
            </a:extLst>
          </p:cNvPr>
          <p:cNvSpPr txBox="1"/>
          <p:nvPr/>
        </p:nvSpPr>
        <p:spPr>
          <a:xfrm>
            <a:off x="440634" y="5312870"/>
            <a:ext cx="3839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Mix TX and RX Signal: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BE90B1-B94D-8143-89CA-7C319CC77FD8}"/>
                  </a:ext>
                </a:extLst>
              </p:cNvPr>
              <p:cNvSpPr txBox="1"/>
              <p:nvPr/>
            </p:nvSpPr>
            <p:spPr>
              <a:xfrm>
                <a:off x="4142968" y="5312870"/>
                <a:ext cx="35222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 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BE90B1-B94D-8143-89CA-7C319CC77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968" y="5312870"/>
                <a:ext cx="3522246" cy="430887"/>
              </a:xfrm>
              <a:prstGeom prst="rect">
                <a:avLst/>
              </a:prstGeom>
              <a:blipFill>
                <a:blip r:embed="rId5"/>
                <a:stretch>
                  <a:fillRect l="-1799" t="-8571" r="-719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16921A-06E9-DF4B-A1CE-B8A0592285DB}"/>
                  </a:ext>
                </a:extLst>
              </p:cNvPr>
              <p:cNvSpPr txBox="1"/>
              <p:nvPr/>
            </p:nvSpPr>
            <p:spPr>
              <a:xfrm>
                <a:off x="5274996" y="4024007"/>
                <a:ext cx="5122171" cy="606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𝛼𝜏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𝜏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16921A-06E9-DF4B-A1CE-B8A059228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996" y="4024007"/>
                <a:ext cx="5122171" cy="606641"/>
              </a:xfrm>
              <a:prstGeom prst="rect">
                <a:avLst/>
              </a:prstGeom>
              <a:blipFill>
                <a:blip r:embed="rId6"/>
                <a:stretch>
                  <a:fillRect l="-248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768D8D-AB4C-0C48-87B2-BB5C8EC0D1E5}"/>
                  </a:ext>
                </a:extLst>
              </p:cNvPr>
              <p:cNvSpPr/>
              <p:nvPr/>
            </p:nvSpPr>
            <p:spPr>
              <a:xfrm>
                <a:off x="7652031" y="5217053"/>
                <a:ext cx="2639120" cy="5522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𝛼𝜏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768D8D-AB4C-0C48-87B2-BB5C8EC0D1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2031" y="5217053"/>
                <a:ext cx="2639120" cy="5522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960C059-CFF4-4E4A-ACD8-C736074CF6F2}"/>
              </a:ext>
            </a:extLst>
          </p:cNvPr>
          <p:cNvSpPr txBox="1"/>
          <p:nvPr/>
        </p:nvSpPr>
        <p:spPr>
          <a:xfrm>
            <a:off x="7499631" y="71494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Slope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1A9835-085A-E540-ADFD-2382A8D74D0C}"/>
              </a:ext>
            </a:extLst>
          </p:cNvPr>
          <p:cNvCxnSpPr>
            <a:cxnSpLocks/>
          </p:cNvCxnSpPr>
          <p:nvPr/>
        </p:nvCxnSpPr>
        <p:spPr>
          <a:xfrm flipH="1">
            <a:off x="9886874" y="4872928"/>
            <a:ext cx="556591" cy="4365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A029F75-40B0-3D46-9FE6-A8106B8FEC29}"/>
              </a:ext>
            </a:extLst>
          </p:cNvPr>
          <p:cNvSpPr txBox="1"/>
          <p:nvPr/>
        </p:nvSpPr>
        <p:spPr>
          <a:xfrm>
            <a:off x="7142602" y="2336106"/>
            <a:ext cx="249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Reflection Time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F789EB-A203-2D4B-8D56-DC6D3C8CD67B}"/>
              </a:ext>
            </a:extLst>
          </p:cNvPr>
          <p:cNvCxnSpPr>
            <a:cxnSpLocks/>
          </p:cNvCxnSpPr>
          <p:nvPr/>
        </p:nvCxnSpPr>
        <p:spPr>
          <a:xfrm flipH="1">
            <a:off x="7508109" y="2754807"/>
            <a:ext cx="556591" cy="4365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9E6FE18-72C4-DC41-8EFB-D15694F2098C}"/>
              </a:ext>
            </a:extLst>
          </p:cNvPr>
          <p:cNvCxnSpPr>
            <a:cxnSpLocks/>
          </p:cNvCxnSpPr>
          <p:nvPr/>
        </p:nvCxnSpPr>
        <p:spPr>
          <a:xfrm>
            <a:off x="8138375" y="2754807"/>
            <a:ext cx="556591" cy="4365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54E2CAE-1515-434B-9282-87C71477892F}"/>
              </a:ext>
            </a:extLst>
          </p:cNvPr>
          <p:cNvCxnSpPr>
            <a:cxnSpLocks/>
          </p:cNvCxnSpPr>
          <p:nvPr/>
        </p:nvCxnSpPr>
        <p:spPr>
          <a:xfrm flipH="1">
            <a:off x="7095440" y="1131107"/>
            <a:ext cx="556591" cy="4365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FDC9B2B-DFA9-B240-AC21-DFE69B534674}"/>
              </a:ext>
            </a:extLst>
          </p:cNvPr>
          <p:cNvSpPr txBox="1"/>
          <p:nvPr/>
        </p:nvSpPr>
        <p:spPr>
          <a:xfrm>
            <a:off x="10443464" y="4624527"/>
            <a:ext cx="115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677344-EED4-B546-B6B5-E73A49A1CF62}"/>
                  </a:ext>
                </a:extLst>
              </p:cNvPr>
              <p:cNvSpPr txBox="1"/>
              <p:nvPr/>
            </p:nvSpPr>
            <p:spPr>
              <a:xfrm>
                <a:off x="8535462" y="6231943"/>
                <a:ext cx="32594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Frequency at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𝛼𝜏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677344-EED4-B546-B6B5-E73A49A1C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5462" y="6231943"/>
                <a:ext cx="3259413" cy="461665"/>
              </a:xfrm>
              <a:prstGeom prst="rect">
                <a:avLst/>
              </a:prstGeom>
              <a:blipFill>
                <a:blip r:embed="rId8"/>
                <a:stretch>
                  <a:fillRect l="-3113" t="-789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2F897DE-E62D-6144-BE3E-68F786C73D12}"/>
              </a:ext>
            </a:extLst>
          </p:cNvPr>
          <p:cNvCxnSpPr>
            <a:cxnSpLocks/>
          </p:cNvCxnSpPr>
          <p:nvPr/>
        </p:nvCxnSpPr>
        <p:spPr>
          <a:xfrm flipH="1" flipV="1">
            <a:off x="9090991" y="5574480"/>
            <a:ext cx="411439" cy="72858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88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9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A2756F4-0A6E-8A47-AF1A-D74B1EAD9B47}"/>
              </a:ext>
            </a:extLst>
          </p:cNvPr>
          <p:cNvSpPr txBox="1">
            <a:spLocks/>
          </p:cNvSpPr>
          <p:nvPr/>
        </p:nvSpPr>
        <p:spPr>
          <a:xfrm>
            <a:off x="838200" y="166346"/>
            <a:ext cx="10515600" cy="793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FMCW: Frequency Modulated Carrier Wave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238D02-1C10-B74C-A81A-01307F6EC627}"/>
              </a:ext>
            </a:extLst>
          </p:cNvPr>
          <p:cNvSpPr txBox="1"/>
          <p:nvPr/>
        </p:nvSpPr>
        <p:spPr>
          <a:xfrm>
            <a:off x="440633" y="1709533"/>
            <a:ext cx="446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FMCW Transmitted Signal: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9C9BBC-126C-944B-B6ED-83AF8F1AE50A}"/>
                  </a:ext>
                </a:extLst>
              </p:cNvPr>
              <p:cNvSpPr txBox="1"/>
              <p:nvPr/>
            </p:nvSpPr>
            <p:spPr>
              <a:xfrm>
                <a:off x="4903304" y="1539422"/>
                <a:ext cx="3790910" cy="606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9C9BBC-126C-944B-B6ED-83AF8F1AE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304" y="1539422"/>
                <a:ext cx="3790910" cy="606641"/>
              </a:xfrm>
              <a:prstGeom prst="rect">
                <a:avLst/>
              </a:prstGeom>
              <a:blipFill>
                <a:blip r:embed="rId3"/>
                <a:stretch>
                  <a:fillRect l="-333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FA49A2A-8F48-164E-BD15-50004E1E7D8E}"/>
              </a:ext>
            </a:extLst>
          </p:cNvPr>
          <p:cNvSpPr txBox="1"/>
          <p:nvPr/>
        </p:nvSpPr>
        <p:spPr>
          <a:xfrm>
            <a:off x="440634" y="3265413"/>
            <a:ext cx="3839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FMCW Received Signal: (Multiple reflectors)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D9B0D4-FE91-0942-BCC5-3364D4681AD1}"/>
                  </a:ext>
                </a:extLst>
              </p:cNvPr>
              <p:cNvSpPr txBox="1"/>
              <p:nvPr/>
            </p:nvSpPr>
            <p:spPr>
              <a:xfrm>
                <a:off x="4520816" y="3130538"/>
                <a:ext cx="6125843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f>
                                    <m:f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𝛼</m:t>
                                      </m:r>
                                    </m:num>
                                    <m:den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D9B0D4-FE91-0942-BCC5-3364D4681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0816" y="3130538"/>
                <a:ext cx="6125843" cy="1045543"/>
              </a:xfrm>
              <a:prstGeom prst="rect">
                <a:avLst/>
              </a:prstGeom>
              <a:blipFill>
                <a:blip r:embed="rId4"/>
                <a:stretch>
                  <a:fillRect l="-1863" t="-145783" r="-828" b="-20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E4282DD-6F70-0848-AF37-08FB7F1D3EBF}"/>
              </a:ext>
            </a:extLst>
          </p:cNvPr>
          <p:cNvSpPr txBox="1"/>
          <p:nvPr/>
        </p:nvSpPr>
        <p:spPr>
          <a:xfrm>
            <a:off x="440634" y="5312870"/>
            <a:ext cx="3839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Mix TX and RX Signal: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BE90B1-B94D-8143-89CA-7C319CC77FD8}"/>
                  </a:ext>
                </a:extLst>
              </p:cNvPr>
              <p:cNvSpPr txBox="1"/>
              <p:nvPr/>
            </p:nvSpPr>
            <p:spPr>
              <a:xfrm>
                <a:off x="4142968" y="5312870"/>
                <a:ext cx="35222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 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BE90B1-B94D-8143-89CA-7C319CC77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968" y="5312870"/>
                <a:ext cx="3522246" cy="430887"/>
              </a:xfrm>
              <a:prstGeom prst="rect">
                <a:avLst/>
              </a:prstGeom>
              <a:blipFill>
                <a:blip r:embed="rId5"/>
                <a:stretch>
                  <a:fillRect l="-1799" t="-8571" r="-719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768D8D-AB4C-0C48-87B2-BB5C8EC0D1E5}"/>
                  </a:ext>
                </a:extLst>
              </p:cNvPr>
              <p:cNvSpPr/>
              <p:nvPr/>
            </p:nvSpPr>
            <p:spPr>
              <a:xfrm>
                <a:off x="7435948" y="5073172"/>
                <a:ext cx="3583609" cy="1137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𝛼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+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768D8D-AB4C-0C48-87B2-BB5C8EC0D1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948" y="5073172"/>
                <a:ext cx="3583609" cy="1137876"/>
              </a:xfrm>
              <a:prstGeom prst="rect">
                <a:avLst/>
              </a:prstGeom>
              <a:blipFill>
                <a:blip r:embed="rId6"/>
                <a:stretch>
                  <a:fillRect l="-31802" t="-129670" b="-180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960C059-CFF4-4E4A-ACD8-C736074CF6F2}"/>
              </a:ext>
            </a:extLst>
          </p:cNvPr>
          <p:cNvSpPr txBox="1"/>
          <p:nvPr/>
        </p:nvSpPr>
        <p:spPr>
          <a:xfrm>
            <a:off x="7499631" y="71494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Slope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1A9835-085A-E540-ADFD-2382A8D74D0C}"/>
              </a:ext>
            </a:extLst>
          </p:cNvPr>
          <p:cNvCxnSpPr>
            <a:cxnSpLocks/>
          </p:cNvCxnSpPr>
          <p:nvPr/>
        </p:nvCxnSpPr>
        <p:spPr>
          <a:xfrm flipH="1">
            <a:off x="10576428" y="4914182"/>
            <a:ext cx="556591" cy="4365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A029F75-40B0-3D46-9FE6-A8106B8FEC29}"/>
              </a:ext>
            </a:extLst>
          </p:cNvPr>
          <p:cNvSpPr txBox="1"/>
          <p:nvPr/>
        </p:nvSpPr>
        <p:spPr>
          <a:xfrm>
            <a:off x="7845286" y="2451259"/>
            <a:ext cx="249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Reflection Time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F789EB-A203-2D4B-8D56-DC6D3C8CD67B}"/>
              </a:ext>
            </a:extLst>
          </p:cNvPr>
          <p:cNvCxnSpPr>
            <a:cxnSpLocks/>
          </p:cNvCxnSpPr>
          <p:nvPr/>
        </p:nvCxnSpPr>
        <p:spPr>
          <a:xfrm flipH="1">
            <a:off x="8210793" y="2869960"/>
            <a:ext cx="556591" cy="4365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9E6FE18-72C4-DC41-8EFB-D15694F2098C}"/>
              </a:ext>
            </a:extLst>
          </p:cNvPr>
          <p:cNvCxnSpPr>
            <a:cxnSpLocks/>
          </p:cNvCxnSpPr>
          <p:nvPr/>
        </p:nvCxnSpPr>
        <p:spPr>
          <a:xfrm>
            <a:off x="8841059" y="2869960"/>
            <a:ext cx="556591" cy="4365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54E2CAE-1515-434B-9282-87C71477892F}"/>
              </a:ext>
            </a:extLst>
          </p:cNvPr>
          <p:cNvCxnSpPr>
            <a:cxnSpLocks/>
          </p:cNvCxnSpPr>
          <p:nvPr/>
        </p:nvCxnSpPr>
        <p:spPr>
          <a:xfrm flipH="1">
            <a:off x="7095440" y="1131107"/>
            <a:ext cx="556591" cy="4365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FDC9B2B-DFA9-B240-AC21-DFE69B534674}"/>
              </a:ext>
            </a:extLst>
          </p:cNvPr>
          <p:cNvSpPr txBox="1"/>
          <p:nvPr/>
        </p:nvSpPr>
        <p:spPr>
          <a:xfrm>
            <a:off x="11133018" y="4665781"/>
            <a:ext cx="115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677344-EED4-B546-B6B5-E73A49A1CF62}"/>
                  </a:ext>
                </a:extLst>
              </p:cNvPr>
              <p:cNvSpPr txBox="1"/>
              <p:nvPr/>
            </p:nvSpPr>
            <p:spPr>
              <a:xfrm>
                <a:off x="9025792" y="6275979"/>
                <a:ext cx="32594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Frequencies at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𝛼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𝜏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677344-EED4-B546-B6B5-E73A49A1C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792" y="6275979"/>
                <a:ext cx="3259413" cy="461665"/>
              </a:xfrm>
              <a:prstGeom prst="rect">
                <a:avLst/>
              </a:prstGeom>
              <a:blipFill>
                <a:blip r:embed="rId7"/>
                <a:stretch>
                  <a:fillRect l="-2713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2F897DE-E62D-6144-BE3E-68F786C73D12}"/>
              </a:ext>
            </a:extLst>
          </p:cNvPr>
          <p:cNvCxnSpPr>
            <a:cxnSpLocks/>
          </p:cNvCxnSpPr>
          <p:nvPr/>
        </p:nvCxnSpPr>
        <p:spPr>
          <a:xfrm flipH="1" flipV="1">
            <a:off x="9581321" y="5618516"/>
            <a:ext cx="411439" cy="72858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610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FD29F915-F6B6-E94B-B177-12313637702F}"/>
              </a:ext>
            </a:extLst>
          </p:cNvPr>
          <p:cNvSpPr/>
          <p:nvPr/>
        </p:nvSpPr>
        <p:spPr>
          <a:xfrm rot="4773308" flipV="1">
            <a:off x="1497953" y="2231972"/>
            <a:ext cx="4498169" cy="5357829"/>
          </a:xfrm>
          <a:prstGeom prst="parallelogram">
            <a:avLst>
              <a:gd name="adj" fmla="val 5978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5758D76-DACD-E443-B9EC-DDAC03C8A248}"/>
              </a:ext>
            </a:extLst>
          </p:cNvPr>
          <p:cNvSpPr/>
          <p:nvPr/>
        </p:nvSpPr>
        <p:spPr>
          <a:xfrm>
            <a:off x="773176" y="6210031"/>
            <a:ext cx="2973861" cy="1594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2756F4-0A6E-8A47-AF1A-D74B1EAD9B47}"/>
              </a:ext>
            </a:extLst>
          </p:cNvPr>
          <p:cNvSpPr txBox="1">
            <a:spLocks/>
          </p:cNvSpPr>
          <p:nvPr/>
        </p:nvSpPr>
        <p:spPr>
          <a:xfrm>
            <a:off x="838200" y="166346"/>
            <a:ext cx="10515600" cy="793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FMCW: Frequency Modulated Carrier Wave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238D02-1C10-B74C-A81A-01307F6EC627}"/>
              </a:ext>
            </a:extLst>
          </p:cNvPr>
          <p:cNvSpPr txBox="1"/>
          <p:nvPr/>
        </p:nvSpPr>
        <p:spPr>
          <a:xfrm>
            <a:off x="440633" y="1298715"/>
            <a:ext cx="446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FMCW Transmitted Signal: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9C9BBC-126C-944B-B6ED-83AF8F1AE50A}"/>
                  </a:ext>
                </a:extLst>
              </p:cNvPr>
              <p:cNvSpPr txBox="1"/>
              <p:nvPr/>
            </p:nvSpPr>
            <p:spPr>
              <a:xfrm>
                <a:off x="4903304" y="1128604"/>
                <a:ext cx="3790910" cy="606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9C9BBC-126C-944B-B6ED-83AF8F1AE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304" y="1128604"/>
                <a:ext cx="3790910" cy="606641"/>
              </a:xfrm>
              <a:prstGeom prst="rect">
                <a:avLst/>
              </a:prstGeom>
              <a:blipFill>
                <a:blip r:embed="rId3"/>
                <a:stretch>
                  <a:fillRect l="-333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E4282DD-6F70-0848-AF37-08FB7F1D3EBF}"/>
              </a:ext>
            </a:extLst>
          </p:cNvPr>
          <p:cNvSpPr txBox="1"/>
          <p:nvPr/>
        </p:nvSpPr>
        <p:spPr>
          <a:xfrm>
            <a:off x="440634" y="2158850"/>
            <a:ext cx="3839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Mix TX and RX Signal: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BE90B1-B94D-8143-89CA-7C319CC77FD8}"/>
                  </a:ext>
                </a:extLst>
              </p:cNvPr>
              <p:cNvSpPr txBox="1"/>
              <p:nvPr/>
            </p:nvSpPr>
            <p:spPr>
              <a:xfrm>
                <a:off x="4142968" y="2158850"/>
                <a:ext cx="35222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 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BE90B1-B94D-8143-89CA-7C319CC77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968" y="2158850"/>
                <a:ext cx="3522246" cy="430887"/>
              </a:xfrm>
              <a:prstGeom prst="rect">
                <a:avLst/>
              </a:prstGeom>
              <a:blipFill>
                <a:blip r:embed="rId4"/>
                <a:stretch>
                  <a:fillRect l="-1799" t="-5556" r="-71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768D8D-AB4C-0C48-87B2-BB5C8EC0D1E5}"/>
                  </a:ext>
                </a:extLst>
              </p:cNvPr>
              <p:cNvSpPr/>
              <p:nvPr/>
            </p:nvSpPr>
            <p:spPr>
              <a:xfrm>
                <a:off x="7435948" y="1919152"/>
                <a:ext cx="3583609" cy="1137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𝛼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+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768D8D-AB4C-0C48-87B2-BB5C8EC0D1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948" y="1919152"/>
                <a:ext cx="3583609" cy="1137876"/>
              </a:xfrm>
              <a:prstGeom prst="rect">
                <a:avLst/>
              </a:prstGeom>
              <a:blipFill>
                <a:blip r:embed="rId5"/>
                <a:stretch>
                  <a:fillRect l="-31802" t="-131111" b="-18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0A1BA15D-8256-824C-AB62-DDF7E67EBD0D}"/>
              </a:ext>
            </a:extLst>
          </p:cNvPr>
          <p:cNvGrpSpPr>
            <a:grpSpLocks noChangeAspect="1"/>
          </p:cNvGrpSpPr>
          <p:nvPr/>
        </p:nvGrpSpPr>
        <p:grpSpPr>
          <a:xfrm>
            <a:off x="278165" y="3472991"/>
            <a:ext cx="6489600" cy="3046552"/>
            <a:chOff x="544105" y="3247356"/>
            <a:chExt cx="7800240" cy="3661840"/>
          </a:xfrm>
        </p:grpSpPr>
        <p:sp>
          <p:nvSpPr>
            <p:cNvPr id="26" name="Shape 887">
              <a:extLst>
                <a:ext uri="{FF2B5EF4-FFF2-40B4-BE49-F238E27FC236}">
                  <a16:creationId xmlns:a16="http://schemas.microsoft.com/office/drawing/2014/main" id="{96A44717-7E00-3041-A03D-4A8E31DBFB1D}"/>
                </a:ext>
              </a:extLst>
            </p:cNvPr>
            <p:cNvSpPr/>
            <p:nvPr/>
          </p:nvSpPr>
          <p:spPr>
            <a:xfrm flipV="1">
              <a:off x="3255946" y="3428312"/>
              <a:ext cx="3997667" cy="3094681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7" name="Shape 888">
              <a:extLst>
                <a:ext uri="{FF2B5EF4-FFF2-40B4-BE49-F238E27FC236}">
                  <a16:creationId xmlns:a16="http://schemas.microsoft.com/office/drawing/2014/main" id="{BE3E79EF-864E-A245-B459-B1C3E4D696D0}"/>
                </a:ext>
              </a:extLst>
            </p:cNvPr>
            <p:cNvSpPr/>
            <p:nvPr/>
          </p:nvSpPr>
          <p:spPr>
            <a:xfrm>
              <a:off x="1161127" y="6497173"/>
              <a:ext cx="6621700" cy="9076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8" name="Shape 889">
              <a:extLst>
                <a:ext uri="{FF2B5EF4-FFF2-40B4-BE49-F238E27FC236}">
                  <a16:creationId xmlns:a16="http://schemas.microsoft.com/office/drawing/2014/main" id="{BC4C97B1-9ACA-C444-9B64-101A3EF1576B}"/>
                </a:ext>
              </a:extLst>
            </p:cNvPr>
            <p:cNvSpPr/>
            <p:nvPr/>
          </p:nvSpPr>
          <p:spPr>
            <a:xfrm>
              <a:off x="6895173" y="6027234"/>
              <a:ext cx="1449172" cy="4809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28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</a:t>
              </a:r>
            </a:p>
          </p:txBody>
        </p:sp>
        <p:sp>
          <p:nvSpPr>
            <p:cNvPr id="29" name="Shape 890">
              <a:extLst>
                <a:ext uri="{FF2B5EF4-FFF2-40B4-BE49-F238E27FC236}">
                  <a16:creationId xmlns:a16="http://schemas.microsoft.com/office/drawing/2014/main" id="{14A146BE-D083-5C43-BD96-CDA5EA683758}"/>
                </a:ext>
              </a:extLst>
            </p:cNvPr>
            <p:cNvSpPr/>
            <p:nvPr/>
          </p:nvSpPr>
          <p:spPr>
            <a:xfrm flipV="1">
              <a:off x="1172442" y="3247356"/>
              <a:ext cx="1" cy="3254356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0" name="Shape 891">
              <a:extLst>
                <a:ext uri="{FF2B5EF4-FFF2-40B4-BE49-F238E27FC236}">
                  <a16:creationId xmlns:a16="http://schemas.microsoft.com/office/drawing/2014/main" id="{236383F8-349B-0941-AC6B-1462A32D8461}"/>
                </a:ext>
              </a:extLst>
            </p:cNvPr>
            <p:cNvSpPr/>
            <p:nvPr/>
          </p:nvSpPr>
          <p:spPr>
            <a:xfrm rot="16200000">
              <a:off x="-319857" y="4647623"/>
              <a:ext cx="2208839" cy="4809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defRPr sz="2800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Frequency</a:t>
              </a:r>
            </a:p>
          </p:txBody>
        </p:sp>
        <p:sp>
          <p:nvSpPr>
            <p:cNvPr id="31" name="Shape 892">
              <a:extLst>
                <a:ext uri="{FF2B5EF4-FFF2-40B4-BE49-F238E27FC236}">
                  <a16:creationId xmlns:a16="http://schemas.microsoft.com/office/drawing/2014/main" id="{B6D1E276-38BC-0648-8B59-61C25EE2B3BA}"/>
                </a:ext>
              </a:extLst>
            </p:cNvPr>
            <p:cNvSpPr/>
            <p:nvPr/>
          </p:nvSpPr>
          <p:spPr>
            <a:xfrm flipV="1">
              <a:off x="2173978" y="3247357"/>
              <a:ext cx="4191129" cy="3254354"/>
            </a:xfrm>
            <a:prstGeom prst="line">
              <a:avLst/>
            </a:prstGeom>
            <a:ln w="25400">
              <a:solidFill>
                <a:srgbClr val="1F497D"/>
              </a:solidFill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4" name="Shape 895">
              <a:extLst>
                <a:ext uri="{FF2B5EF4-FFF2-40B4-BE49-F238E27FC236}">
                  <a16:creationId xmlns:a16="http://schemas.microsoft.com/office/drawing/2014/main" id="{87A2E847-4F73-D24F-83C1-A58DE8AF2E4C}"/>
                </a:ext>
              </a:extLst>
            </p:cNvPr>
            <p:cNvSpPr/>
            <p:nvPr/>
          </p:nvSpPr>
          <p:spPr>
            <a:xfrm>
              <a:off x="2004052" y="6420243"/>
              <a:ext cx="284434" cy="4809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28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35" name="Shape 896">
              <a:extLst>
                <a:ext uri="{FF2B5EF4-FFF2-40B4-BE49-F238E27FC236}">
                  <a16:creationId xmlns:a16="http://schemas.microsoft.com/office/drawing/2014/main" id="{BF2C5336-3AEF-FE47-89CF-8E5E050652E6}"/>
                </a:ext>
              </a:extLst>
            </p:cNvPr>
            <p:cNvSpPr/>
            <p:nvPr/>
          </p:nvSpPr>
          <p:spPr>
            <a:xfrm>
              <a:off x="3525228" y="6428279"/>
              <a:ext cx="1158333" cy="4809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28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t+ΔT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Shape 899">
              <a:extLst>
                <a:ext uri="{FF2B5EF4-FFF2-40B4-BE49-F238E27FC236}">
                  <a16:creationId xmlns:a16="http://schemas.microsoft.com/office/drawing/2014/main" id="{CD126112-EC5C-B748-A110-4EEC13FBE576}"/>
                </a:ext>
              </a:extLst>
            </p:cNvPr>
            <p:cNvSpPr/>
            <p:nvPr/>
          </p:nvSpPr>
          <p:spPr>
            <a:xfrm>
              <a:off x="4262857" y="4868050"/>
              <a:ext cx="1057702" cy="9076"/>
            </a:xfrm>
            <a:prstGeom prst="line">
              <a:avLst/>
            </a:prstGeom>
            <a:ln w="57150">
              <a:solidFill>
                <a:srgbClr val="000000"/>
              </a:solidFill>
              <a:headEnd type="triangle"/>
              <a:tailEnd type="triangle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9" name="Shape 900">
              <a:extLst>
                <a:ext uri="{FF2B5EF4-FFF2-40B4-BE49-F238E27FC236}">
                  <a16:creationId xmlns:a16="http://schemas.microsoft.com/office/drawing/2014/main" id="{0D7164BF-89A3-5F44-9E68-AADB15371FA1}"/>
                </a:ext>
              </a:extLst>
            </p:cNvPr>
            <p:cNvSpPr/>
            <p:nvPr/>
          </p:nvSpPr>
          <p:spPr>
            <a:xfrm flipH="1">
              <a:off x="5353591" y="4019893"/>
              <a:ext cx="0" cy="849025"/>
            </a:xfrm>
            <a:prstGeom prst="line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1" name="Shape 906">
              <a:extLst>
                <a:ext uri="{FF2B5EF4-FFF2-40B4-BE49-F238E27FC236}">
                  <a16:creationId xmlns:a16="http://schemas.microsoft.com/office/drawing/2014/main" id="{5D16C437-7DAC-AC4D-921B-CBBFAA3BCBFF}"/>
                </a:ext>
              </a:extLst>
            </p:cNvPr>
            <p:cNvSpPr/>
            <p:nvPr/>
          </p:nvSpPr>
          <p:spPr>
            <a:xfrm>
              <a:off x="5504747" y="4109749"/>
              <a:ext cx="394210" cy="44392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2400" i="1">
                  <a:solidFill>
                    <a:srgbClr val="BE544B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ΔF</a:t>
              </a:r>
            </a:p>
          </p:txBody>
        </p:sp>
      </p:grpSp>
      <p:sp>
        <p:nvSpPr>
          <p:cNvPr id="45" name="Shape 899">
            <a:extLst>
              <a:ext uri="{FF2B5EF4-FFF2-40B4-BE49-F238E27FC236}">
                <a16:creationId xmlns:a16="http://schemas.microsoft.com/office/drawing/2014/main" id="{6B1A5E7F-EA89-994D-A233-334F4003A27B}"/>
              </a:ext>
            </a:extLst>
          </p:cNvPr>
          <p:cNvSpPr/>
          <p:nvPr/>
        </p:nvSpPr>
        <p:spPr>
          <a:xfrm flipV="1">
            <a:off x="1634177" y="3387814"/>
            <a:ext cx="3419026" cy="3666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46" name="Shape 899">
            <a:extLst>
              <a:ext uri="{FF2B5EF4-FFF2-40B4-BE49-F238E27FC236}">
                <a16:creationId xmlns:a16="http://schemas.microsoft.com/office/drawing/2014/main" id="{BF7B8A27-F421-C344-9F58-A23F36127ED5}"/>
              </a:ext>
            </a:extLst>
          </p:cNvPr>
          <p:cNvSpPr/>
          <p:nvPr/>
        </p:nvSpPr>
        <p:spPr>
          <a:xfrm flipH="1">
            <a:off x="1609998" y="3384054"/>
            <a:ext cx="0" cy="280473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0C5962-74C3-C24A-AC44-2DB9724BD14F}"/>
              </a:ext>
            </a:extLst>
          </p:cNvPr>
          <p:cNvSpPr/>
          <p:nvPr/>
        </p:nvSpPr>
        <p:spPr>
          <a:xfrm>
            <a:off x="3563202" y="4821364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228D4BC-EB33-D94D-8185-41392E6A2583}"/>
                  </a:ext>
                </a:extLst>
              </p:cNvPr>
              <p:cNvSpPr/>
              <p:nvPr/>
            </p:nvSpPr>
            <p:spPr>
              <a:xfrm>
                <a:off x="2494591" y="2919345"/>
                <a:ext cx="21039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Sweep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228D4BC-EB33-D94D-8185-41392E6A25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591" y="2919345"/>
                <a:ext cx="2103974" cy="461665"/>
              </a:xfrm>
              <a:prstGeom prst="rect">
                <a:avLst/>
              </a:prstGeom>
              <a:blipFill>
                <a:blip r:embed="rId6"/>
                <a:stretch>
                  <a:fillRect l="-4217" t="-526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CCDF89B-DDFB-C34C-BC76-E21E9C68651E}"/>
                  </a:ext>
                </a:extLst>
              </p:cNvPr>
              <p:cNvSpPr/>
              <p:nvPr/>
            </p:nvSpPr>
            <p:spPr>
              <a:xfrm rot="16200000">
                <a:off x="-198811" y="4459875"/>
                <a:ext cx="29795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Sweep Bandwidth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CCDF89B-DDFB-C34C-BC76-E21E9C6865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98811" y="4459875"/>
                <a:ext cx="2979598" cy="461665"/>
              </a:xfrm>
              <a:prstGeom prst="rect">
                <a:avLst/>
              </a:prstGeom>
              <a:blipFill>
                <a:blip r:embed="rId7"/>
                <a:stretch>
                  <a:fillRect l="-7895" r="-28947" b="-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C780DCF-17A7-F446-8203-E9074C8C6E72}"/>
                  </a:ext>
                </a:extLst>
              </p:cNvPr>
              <p:cNvSpPr txBox="1"/>
              <p:nvPr/>
            </p:nvSpPr>
            <p:spPr>
              <a:xfrm>
                <a:off x="7070912" y="3166221"/>
                <a:ext cx="2121671" cy="879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Slope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C780DCF-17A7-F446-8203-E9074C8C6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912" y="3166221"/>
                <a:ext cx="2121671" cy="879408"/>
              </a:xfrm>
              <a:prstGeom prst="rect">
                <a:avLst/>
              </a:prstGeom>
              <a:blipFill>
                <a:blip r:embed="rId8"/>
                <a:stretch>
                  <a:fillRect l="-5357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2CBD0DA-F0AE-9C4F-B2CC-E68E6FE148E5}"/>
                  </a:ext>
                </a:extLst>
              </p:cNvPr>
              <p:cNvSpPr txBox="1"/>
              <p:nvPr/>
            </p:nvSpPr>
            <p:spPr>
              <a:xfrm>
                <a:off x="7048526" y="5239446"/>
                <a:ext cx="354545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Sampling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Rate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≪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2CBD0DA-F0AE-9C4F-B2CC-E68E6FE14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26" y="5239446"/>
                <a:ext cx="3545458" cy="430887"/>
              </a:xfrm>
              <a:prstGeom prst="rect">
                <a:avLst/>
              </a:prstGeom>
              <a:blipFill>
                <a:blip r:embed="rId9"/>
                <a:stretch>
                  <a:fillRect l="-2847" t="-8571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DB1A63B-4C94-704D-8AFB-350560CED73B}"/>
                  </a:ext>
                </a:extLst>
              </p:cNvPr>
              <p:cNvSpPr txBox="1"/>
              <p:nvPr/>
            </p:nvSpPr>
            <p:spPr>
              <a:xfrm>
                <a:off x="7048526" y="6176751"/>
                <a:ext cx="320716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FFT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Window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DB1A63B-4C94-704D-8AFB-350560CED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26" y="6176751"/>
                <a:ext cx="3207160" cy="430887"/>
              </a:xfrm>
              <a:prstGeom prst="rect">
                <a:avLst/>
              </a:prstGeom>
              <a:blipFill>
                <a:blip r:embed="rId10"/>
                <a:stretch>
                  <a:fillRect l="-1969" t="-8571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Shape 899">
            <a:extLst>
              <a:ext uri="{FF2B5EF4-FFF2-40B4-BE49-F238E27FC236}">
                <a16:creationId xmlns:a16="http://schemas.microsoft.com/office/drawing/2014/main" id="{66B1700A-9CC3-074C-B25E-ED7F92752C81}"/>
              </a:ext>
            </a:extLst>
          </p:cNvPr>
          <p:cNvSpPr/>
          <p:nvPr/>
        </p:nvSpPr>
        <p:spPr>
          <a:xfrm>
            <a:off x="5332983" y="2712314"/>
            <a:ext cx="0" cy="204080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E857EBE-DF0F-5742-9603-11AEB2559B00}"/>
              </a:ext>
            </a:extLst>
          </p:cNvPr>
          <p:cNvSpPr/>
          <p:nvPr/>
        </p:nvSpPr>
        <p:spPr>
          <a:xfrm>
            <a:off x="5337781" y="3375389"/>
            <a:ext cx="351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F606DC-1977-6448-AC53-BA2D9E1A6377}"/>
                  </a:ext>
                </a:extLst>
              </p:cNvPr>
              <p:cNvSpPr txBox="1"/>
              <p:nvPr/>
            </p:nvSpPr>
            <p:spPr>
              <a:xfrm>
                <a:off x="7078909" y="4419647"/>
                <a:ext cx="261815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𝐹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F606DC-1977-6448-AC53-BA2D9E1A6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909" y="4419647"/>
                <a:ext cx="2618153" cy="430887"/>
              </a:xfrm>
              <a:prstGeom prst="rect">
                <a:avLst/>
              </a:prstGeom>
              <a:blipFill>
                <a:blip r:embed="rId11"/>
                <a:stretch>
                  <a:fillRect l="-2415" r="-483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3441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3" grpId="0"/>
      <p:bldP spid="47" grpId="0"/>
      <p:bldP spid="48" grpId="0"/>
      <p:bldP spid="49" grpId="0"/>
      <p:bldP spid="50" grpId="0"/>
      <p:bldP spid="51" grpId="0"/>
      <p:bldP spid="52" grpId="0" animBg="1"/>
      <p:bldP spid="53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FD29F915-F6B6-E94B-B177-12313637702F}"/>
              </a:ext>
            </a:extLst>
          </p:cNvPr>
          <p:cNvSpPr/>
          <p:nvPr/>
        </p:nvSpPr>
        <p:spPr>
          <a:xfrm rot="4773308" flipV="1">
            <a:off x="1497953" y="363412"/>
            <a:ext cx="4498169" cy="5357829"/>
          </a:xfrm>
          <a:prstGeom prst="parallelogram">
            <a:avLst>
              <a:gd name="adj" fmla="val 5978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489957-289E-EA47-82DE-B06E328F2F7B}"/>
              </a:ext>
            </a:extLst>
          </p:cNvPr>
          <p:cNvSpPr/>
          <p:nvPr/>
        </p:nvSpPr>
        <p:spPr>
          <a:xfrm>
            <a:off x="838200" y="4328994"/>
            <a:ext cx="2973861" cy="1594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2756F4-0A6E-8A47-AF1A-D74B1EAD9B47}"/>
              </a:ext>
            </a:extLst>
          </p:cNvPr>
          <p:cNvSpPr txBox="1">
            <a:spLocks/>
          </p:cNvSpPr>
          <p:nvPr/>
        </p:nvSpPr>
        <p:spPr>
          <a:xfrm>
            <a:off x="838200" y="166346"/>
            <a:ext cx="10515600" cy="793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FMCW: Frequency Modulated Carrier Wave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1BA15D-8256-824C-AB62-DDF7E67EBD0D}"/>
              </a:ext>
            </a:extLst>
          </p:cNvPr>
          <p:cNvGrpSpPr>
            <a:grpSpLocks noChangeAspect="1"/>
          </p:cNvGrpSpPr>
          <p:nvPr/>
        </p:nvGrpSpPr>
        <p:grpSpPr>
          <a:xfrm>
            <a:off x="278165" y="1604431"/>
            <a:ext cx="6489600" cy="3046552"/>
            <a:chOff x="544105" y="3247356"/>
            <a:chExt cx="7800240" cy="3661840"/>
          </a:xfrm>
        </p:grpSpPr>
        <p:sp>
          <p:nvSpPr>
            <p:cNvPr id="26" name="Shape 887">
              <a:extLst>
                <a:ext uri="{FF2B5EF4-FFF2-40B4-BE49-F238E27FC236}">
                  <a16:creationId xmlns:a16="http://schemas.microsoft.com/office/drawing/2014/main" id="{96A44717-7E00-3041-A03D-4A8E31DBFB1D}"/>
                </a:ext>
              </a:extLst>
            </p:cNvPr>
            <p:cNvSpPr/>
            <p:nvPr/>
          </p:nvSpPr>
          <p:spPr>
            <a:xfrm flipV="1">
              <a:off x="3255946" y="3428312"/>
              <a:ext cx="3997667" cy="3094681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7" name="Shape 888">
              <a:extLst>
                <a:ext uri="{FF2B5EF4-FFF2-40B4-BE49-F238E27FC236}">
                  <a16:creationId xmlns:a16="http://schemas.microsoft.com/office/drawing/2014/main" id="{BE3E79EF-864E-A245-B459-B1C3E4D696D0}"/>
                </a:ext>
              </a:extLst>
            </p:cNvPr>
            <p:cNvSpPr/>
            <p:nvPr/>
          </p:nvSpPr>
          <p:spPr>
            <a:xfrm>
              <a:off x="1161127" y="6497173"/>
              <a:ext cx="6621700" cy="9076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8" name="Shape 889">
              <a:extLst>
                <a:ext uri="{FF2B5EF4-FFF2-40B4-BE49-F238E27FC236}">
                  <a16:creationId xmlns:a16="http://schemas.microsoft.com/office/drawing/2014/main" id="{BC4C97B1-9ACA-C444-9B64-101A3EF1576B}"/>
                </a:ext>
              </a:extLst>
            </p:cNvPr>
            <p:cNvSpPr/>
            <p:nvPr/>
          </p:nvSpPr>
          <p:spPr>
            <a:xfrm>
              <a:off x="6895173" y="6027234"/>
              <a:ext cx="1449172" cy="4809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28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</a:t>
              </a:r>
            </a:p>
          </p:txBody>
        </p:sp>
        <p:sp>
          <p:nvSpPr>
            <p:cNvPr id="29" name="Shape 890">
              <a:extLst>
                <a:ext uri="{FF2B5EF4-FFF2-40B4-BE49-F238E27FC236}">
                  <a16:creationId xmlns:a16="http://schemas.microsoft.com/office/drawing/2014/main" id="{14A146BE-D083-5C43-BD96-CDA5EA683758}"/>
                </a:ext>
              </a:extLst>
            </p:cNvPr>
            <p:cNvSpPr/>
            <p:nvPr/>
          </p:nvSpPr>
          <p:spPr>
            <a:xfrm flipV="1">
              <a:off x="1172442" y="3247356"/>
              <a:ext cx="1" cy="3254356"/>
            </a:xfrm>
            <a:prstGeom prst="line">
              <a:avLst/>
            </a:prstGeom>
            <a:ln w="25400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0" name="Shape 891">
              <a:extLst>
                <a:ext uri="{FF2B5EF4-FFF2-40B4-BE49-F238E27FC236}">
                  <a16:creationId xmlns:a16="http://schemas.microsoft.com/office/drawing/2014/main" id="{236383F8-349B-0941-AC6B-1462A32D8461}"/>
                </a:ext>
              </a:extLst>
            </p:cNvPr>
            <p:cNvSpPr/>
            <p:nvPr/>
          </p:nvSpPr>
          <p:spPr>
            <a:xfrm rot="16200000">
              <a:off x="-319857" y="4647623"/>
              <a:ext cx="2208839" cy="4809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defRPr sz="2800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Frequency</a:t>
              </a:r>
            </a:p>
          </p:txBody>
        </p:sp>
        <p:sp>
          <p:nvSpPr>
            <p:cNvPr id="31" name="Shape 892">
              <a:extLst>
                <a:ext uri="{FF2B5EF4-FFF2-40B4-BE49-F238E27FC236}">
                  <a16:creationId xmlns:a16="http://schemas.microsoft.com/office/drawing/2014/main" id="{B6D1E276-38BC-0648-8B59-61C25EE2B3BA}"/>
                </a:ext>
              </a:extLst>
            </p:cNvPr>
            <p:cNvSpPr/>
            <p:nvPr/>
          </p:nvSpPr>
          <p:spPr>
            <a:xfrm flipV="1">
              <a:off x="2173978" y="3247357"/>
              <a:ext cx="4191129" cy="3254354"/>
            </a:xfrm>
            <a:prstGeom prst="line">
              <a:avLst/>
            </a:prstGeom>
            <a:ln w="25400">
              <a:solidFill>
                <a:srgbClr val="1F497D"/>
              </a:solidFill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4" name="Shape 895">
              <a:extLst>
                <a:ext uri="{FF2B5EF4-FFF2-40B4-BE49-F238E27FC236}">
                  <a16:creationId xmlns:a16="http://schemas.microsoft.com/office/drawing/2014/main" id="{87A2E847-4F73-D24F-83C1-A58DE8AF2E4C}"/>
                </a:ext>
              </a:extLst>
            </p:cNvPr>
            <p:cNvSpPr/>
            <p:nvPr/>
          </p:nvSpPr>
          <p:spPr>
            <a:xfrm>
              <a:off x="2004052" y="6420243"/>
              <a:ext cx="284434" cy="4809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28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35" name="Shape 896">
              <a:extLst>
                <a:ext uri="{FF2B5EF4-FFF2-40B4-BE49-F238E27FC236}">
                  <a16:creationId xmlns:a16="http://schemas.microsoft.com/office/drawing/2014/main" id="{BF2C5336-3AEF-FE47-89CF-8E5E050652E6}"/>
                </a:ext>
              </a:extLst>
            </p:cNvPr>
            <p:cNvSpPr/>
            <p:nvPr/>
          </p:nvSpPr>
          <p:spPr>
            <a:xfrm>
              <a:off x="3525228" y="6428279"/>
              <a:ext cx="1158333" cy="4809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28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t+ΔT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Shape 899">
              <a:extLst>
                <a:ext uri="{FF2B5EF4-FFF2-40B4-BE49-F238E27FC236}">
                  <a16:creationId xmlns:a16="http://schemas.microsoft.com/office/drawing/2014/main" id="{CD126112-EC5C-B748-A110-4EEC13FBE576}"/>
                </a:ext>
              </a:extLst>
            </p:cNvPr>
            <p:cNvSpPr/>
            <p:nvPr/>
          </p:nvSpPr>
          <p:spPr>
            <a:xfrm>
              <a:off x="4262857" y="4868050"/>
              <a:ext cx="1057702" cy="9076"/>
            </a:xfrm>
            <a:prstGeom prst="line">
              <a:avLst/>
            </a:prstGeom>
            <a:ln w="57150">
              <a:solidFill>
                <a:srgbClr val="000000"/>
              </a:solidFill>
              <a:headEnd type="triangle"/>
              <a:tailEnd type="triangle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9" name="Shape 900">
              <a:extLst>
                <a:ext uri="{FF2B5EF4-FFF2-40B4-BE49-F238E27FC236}">
                  <a16:creationId xmlns:a16="http://schemas.microsoft.com/office/drawing/2014/main" id="{0D7164BF-89A3-5F44-9E68-AADB15371FA1}"/>
                </a:ext>
              </a:extLst>
            </p:cNvPr>
            <p:cNvSpPr/>
            <p:nvPr/>
          </p:nvSpPr>
          <p:spPr>
            <a:xfrm flipH="1">
              <a:off x="5353591" y="4019893"/>
              <a:ext cx="0" cy="849025"/>
            </a:xfrm>
            <a:prstGeom prst="line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txBody>
            <a:bodyPr lIns="45719" rIns="45719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1" name="Shape 906">
              <a:extLst>
                <a:ext uri="{FF2B5EF4-FFF2-40B4-BE49-F238E27FC236}">
                  <a16:creationId xmlns:a16="http://schemas.microsoft.com/office/drawing/2014/main" id="{5D16C437-7DAC-AC4D-921B-CBBFAA3BCBFF}"/>
                </a:ext>
              </a:extLst>
            </p:cNvPr>
            <p:cNvSpPr/>
            <p:nvPr/>
          </p:nvSpPr>
          <p:spPr>
            <a:xfrm>
              <a:off x="5504747" y="4109749"/>
              <a:ext cx="394210" cy="443923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2400" i="1">
                  <a:solidFill>
                    <a:srgbClr val="BE544B"/>
                  </a:solidFill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ΔF</a:t>
              </a:r>
            </a:p>
          </p:txBody>
        </p:sp>
      </p:grpSp>
      <p:sp>
        <p:nvSpPr>
          <p:cNvPr id="45" name="Shape 899">
            <a:extLst>
              <a:ext uri="{FF2B5EF4-FFF2-40B4-BE49-F238E27FC236}">
                <a16:creationId xmlns:a16="http://schemas.microsoft.com/office/drawing/2014/main" id="{6B1A5E7F-EA89-994D-A233-334F4003A27B}"/>
              </a:ext>
            </a:extLst>
          </p:cNvPr>
          <p:cNvSpPr/>
          <p:nvPr/>
        </p:nvSpPr>
        <p:spPr>
          <a:xfrm flipV="1">
            <a:off x="1634177" y="1519254"/>
            <a:ext cx="3419026" cy="3666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46" name="Shape 899">
            <a:extLst>
              <a:ext uri="{FF2B5EF4-FFF2-40B4-BE49-F238E27FC236}">
                <a16:creationId xmlns:a16="http://schemas.microsoft.com/office/drawing/2014/main" id="{BF7B8A27-F421-C344-9F58-A23F36127ED5}"/>
              </a:ext>
            </a:extLst>
          </p:cNvPr>
          <p:cNvSpPr/>
          <p:nvPr/>
        </p:nvSpPr>
        <p:spPr>
          <a:xfrm flipH="1">
            <a:off x="1609998" y="1515494"/>
            <a:ext cx="0" cy="280473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0C5962-74C3-C24A-AC44-2DB9724BD14F}"/>
              </a:ext>
            </a:extLst>
          </p:cNvPr>
          <p:cNvSpPr/>
          <p:nvPr/>
        </p:nvSpPr>
        <p:spPr>
          <a:xfrm>
            <a:off x="3563202" y="2952804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228D4BC-EB33-D94D-8185-41392E6A2583}"/>
                  </a:ext>
                </a:extLst>
              </p:cNvPr>
              <p:cNvSpPr/>
              <p:nvPr/>
            </p:nvSpPr>
            <p:spPr>
              <a:xfrm>
                <a:off x="2494591" y="1050785"/>
                <a:ext cx="21039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Sweep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228D4BC-EB33-D94D-8185-41392E6A25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591" y="1050785"/>
                <a:ext cx="2103974" cy="461665"/>
              </a:xfrm>
              <a:prstGeom prst="rect">
                <a:avLst/>
              </a:prstGeom>
              <a:blipFill>
                <a:blip r:embed="rId3"/>
                <a:stretch>
                  <a:fillRect l="-4217" t="-789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CCDF89B-DDFB-C34C-BC76-E21E9C68651E}"/>
                  </a:ext>
                </a:extLst>
              </p:cNvPr>
              <p:cNvSpPr/>
              <p:nvPr/>
            </p:nvSpPr>
            <p:spPr>
              <a:xfrm rot="16200000">
                <a:off x="-198811" y="2591315"/>
                <a:ext cx="29795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Sweep Bandwidth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>
                                <a:lumMod val="50000"/>
                                <a:lumOff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CCDF89B-DDFB-C34C-BC76-E21E9C6865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98811" y="2591315"/>
                <a:ext cx="2979598" cy="461665"/>
              </a:xfrm>
              <a:prstGeom prst="rect">
                <a:avLst/>
              </a:prstGeom>
              <a:blipFill>
                <a:blip r:embed="rId4"/>
                <a:stretch>
                  <a:fillRect l="-7895" r="-28947" b="-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C780DCF-17A7-F446-8203-E9074C8C6E72}"/>
                  </a:ext>
                </a:extLst>
              </p:cNvPr>
              <p:cNvSpPr txBox="1"/>
              <p:nvPr/>
            </p:nvSpPr>
            <p:spPr>
              <a:xfrm>
                <a:off x="7070912" y="1085627"/>
                <a:ext cx="2121671" cy="879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Slope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C780DCF-17A7-F446-8203-E9074C8C6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912" y="1085627"/>
                <a:ext cx="2121671" cy="879408"/>
              </a:xfrm>
              <a:prstGeom prst="rect">
                <a:avLst/>
              </a:prstGeom>
              <a:blipFill>
                <a:blip r:embed="rId5"/>
                <a:stretch>
                  <a:fillRect l="-5357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2CBD0DA-F0AE-9C4F-B2CC-E68E6FE148E5}"/>
                  </a:ext>
                </a:extLst>
              </p:cNvPr>
              <p:cNvSpPr txBox="1"/>
              <p:nvPr/>
            </p:nvSpPr>
            <p:spPr>
              <a:xfrm>
                <a:off x="7048526" y="3158852"/>
                <a:ext cx="354545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Sampling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Rate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≪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2CBD0DA-F0AE-9C4F-B2CC-E68E6FE14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26" y="3158852"/>
                <a:ext cx="3545458" cy="430887"/>
              </a:xfrm>
              <a:prstGeom prst="rect">
                <a:avLst/>
              </a:prstGeom>
              <a:blipFill>
                <a:blip r:embed="rId6"/>
                <a:stretch>
                  <a:fillRect l="-2847" t="-8571" b="-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DB1A63B-4C94-704D-8AFB-350560CED73B}"/>
                  </a:ext>
                </a:extLst>
              </p:cNvPr>
              <p:cNvSpPr txBox="1"/>
              <p:nvPr/>
            </p:nvSpPr>
            <p:spPr>
              <a:xfrm>
                <a:off x="7048526" y="4096157"/>
                <a:ext cx="320716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FFT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Window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DB1A63B-4C94-704D-8AFB-350560CED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26" y="4096157"/>
                <a:ext cx="3207160" cy="430887"/>
              </a:xfrm>
              <a:prstGeom prst="rect">
                <a:avLst/>
              </a:prstGeom>
              <a:blipFill>
                <a:blip r:embed="rId7"/>
                <a:stretch>
                  <a:fillRect l="-1969" t="-8571" b="-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Shape 899">
            <a:extLst>
              <a:ext uri="{FF2B5EF4-FFF2-40B4-BE49-F238E27FC236}">
                <a16:creationId xmlns:a16="http://schemas.microsoft.com/office/drawing/2014/main" id="{66B1700A-9CC3-074C-B25E-ED7F92752C81}"/>
              </a:ext>
            </a:extLst>
          </p:cNvPr>
          <p:cNvSpPr/>
          <p:nvPr/>
        </p:nvSpPr>
        <p:spPr>
          <a:xfrm>
            <a:off x="5332983" y="843754"/>
            <a:ext cx="0" cy="2040805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E857EBE-DF0F-5742-9603-11AEB2559B00}"/>
              </a:ext>
            </a:extLst>
          </p:cNvPr>
          <p:cNvSpPr/>
          <p:nvPr/>
        </p:nvSpPr>
        <p:spPr>
          <a:xfrm>
            <a:off x="5337781" y="1506829"/>
            <a:ext cx="351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F606DC-1977-6448-AC53-BA2D9E1A6377}"/>
                  </a:ext>
                </a:extLst>
              </p:cNvPr>
              <p:cNvSpPr txBox="1"/>
              <p:nvPr/>
            </p:nvSpPr>
            <p:spPr>
              <a:xfrm>
                <a:off x="7078909" y="2339053"/>
                <a:ext cx="261815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𝐹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F606DC-1977-6448-AC53-BA2D9E1A6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909" y="2339053"/>
                <a:ext cx="2618153" cy="430887"/>
              </a:xfrm>
              <a:prstGeom prst="rect">
                <a:avLst/>
              </a:prstGeom>
              <a:blipFill>
                <a:blip r:embed="rId8"/>
                <a:stretch>
                  <a:fillRect l="-2415" r="-483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D71854B-6C90-AD40-A1DD-B3BB07572D2C}"/>
                  </a:ext>
                </a:extLst>
              </p:cNvPr>
              <p:cNvSpPr txBox="1"/>
              <p:nvPr/>
            </p:nvSpPr>
            <p:spPr>
              <a:xfrm>
                <a:off x="2194589" y="4995013"/>
                <a:ext cx="12427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𝐹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&lt;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D71854B-6C90-AD40-A1DD-B3BB07572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589" y="4995013"/>
                <a:ext cx="1242711" cy="430887"/>
              </a:xfrm>
              <a:prstGeom prst="rect">
                <a:avLst/>
              </a:prstGeom>
              <a:blipFill>
                <a:blip r:embed="rId9"/>
                <a:stretch>
                  <a:fillRect l="-6061" r="-5051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34027D7-0E36-A541-9887-F781ED2EA0DF}"/>
                  </a:ext>
                </a:extLst>
              </p:cNvPr>
              <p:cNvSpPr txBox="1"/>
              <p:nvPr/>
            </p:nvSpPr>
            <p:spPr>
              <a:xfrm>
                <a:off x="3957900" y="5021711"/>
                <a:ext cx="23599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⇒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𝑚𝑎𝑥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&lt;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34027D7-0E36-A541-9887-F781ED2EA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900" y="5021711"/>
                <a:ext cx="2359941" cy="430887"/>
              </a:xfrm>
              <a:prstGeom prst="rect">
                <a:avLst/>
              </a:prstGeom>
              <a:blipFill>
                <a:blip r:embed="rId10"/>
                <a:stretch>
                  <a:fillRect l="-1604" t="-2857" r="-1070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AE7E85-715E-2F40-9513-4487C7CD3E9F}"/>
                  </a:ext>
                </a:extLst>
              </p:cNvPr>
              <p:cNvSpPr txBox="1"/>
              <p:nvPr/>
            </p:nvSpPr>
            <p:spPr>
              <a:xfrm>
                <a:off x="6537446" y="5013371"/>
                <a:ext cx="161133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AE7E85-715E-2F40-9513-4487C7CD3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446" y="5013371"/>
                <a:ext cx="1611339" cy="430887"/>
              </a:xfrm>
              <a:prstGeom prst="rect">
                <a:avLst/>
              </a:prstGeom>
              <a:blipFill>
                <a:blip r:embed="rId11"/>
                <a:stretch>
                  <a:fillRect l="-1563" t="-8571" b="-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133B2E9-6717-6549-B9E7-57DE863927D8}"/>
                  </a:ext>
                </a:extLst>
              </p:cNvPr>
              <p:cNvSpPr txBox="1"/>
              <p:nvPr/>
            </p:nvSpPr>
            <p:spPr>
              <a:xfrm>
                <a:off x="8690748" y="4995012"/>
                <a:ext cx="337188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⇒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𝑚𝑎𝑥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&lt;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133B2E9-6717-6549-B9E7-57DE86392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0748" y="4995012"/>
                <a:ext cx="3371884" cy="430887"/>
              </a:xfrm>
              <a:prstGeom prst="rect">
                <a:avLst/>
              </a:prstGeom>
              <a:blipFill>
                <a:blip r:embed="rId12"/>
                <a:stretch>
                  <a:fillRect l="-1128" t="-8571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450BAD4-38FF-F245-B5D9-56747121F98E}"/>
                  </a:ext>
                </a:extLst>
              </p:cNvPr>
              <p:cNvSpPr txBox="1"/>
              <p:nvPr/>
            </p:nvSpPr>
            <p:spPr>
              <a:xfrm>
                <a:off x="2039325" y="6045793"/>
                <a:ext cx="157119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𝐹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=1/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450BAD4-38FF-F245-B5D9-56747121F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325" y="6045793"/>
                <a:ext cx="1571199" cy="430887"/>
              </a:xfrm>
              <a:prstGeom prst="rect">
                <a:avLst/>
              </a:prstGeom>
              <a:blipFill>
                <a:blip r:embed="rId13"/>
                <a:stretch>
                  <a:fillRect l="-4800" t="-2941" r="-4000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D022066-4470-B941-8B35-7FB821A20D66}"/>
                  </a:ext>
                </a:extLst>
              </p:cNvPr>
              <p:cNvSpPr txBox="1"/>
              <p:nvPr/>
            </p:nvSpPr>
            <p:spPr>
              <a:xfrm>
                <a:off x="3616830" y="6052479"/>
                <a:ext cx="11353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=1/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D022066-4470-B941-8B35-7FB821A2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830" y="6052479"/>
                <a:ext cx="1135311" cy="430887"/>
              </a:xfrm>
              <a:prstGeom prst="rect">
                <a:avLst/>
              </a:prstGeom>
              <a:blipFill>
                <a:blip r:embed="rId14"/>
                <a:stretch>
                  <a:fillRect l="-2198" t="-2857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8702698-EABA-2E40-8F3C-E81F1FF9BD01}"/>
                  </a:ext>
                </a:extLst>
              </p:cNvPr>
              <p:cNvSpPr txBox="1"/>
              <p:nvPr/>
            </p:nvSpPr>
            <p:spPr>
              <a:xfrm>
                <a:off x="4880469" y="6061018"/>
                <a:ext cx="25625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⇒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𝑚𝑖𝑛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=1/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8702698-EABA-2E40-8F3C-E81F1FF9B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469" y="6061018"/>
                <a:ext cx="2562561" cy="430887"/>
              </a:xfrm>
              <a:prstGeom prst="rect">
                <a:avLst/>
              </a:prstGeom>
              <a:blipFill>
                <a:blip r:embed="rId15"/>
                <a:stretch>
                  <a:fillRect l="-1970" t="-2857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00D3CA9-A5AE-FC4B-9813-601945C76EE9}"/>
                  </a:ext>
                </a:extLst>
              </p:cNvPr>
              <p:cNvSpPr txBox="1"/>
              <p:nvPr/>
            </p:nvSpPr>
            <p:spPr>
              <a:xfrm>
                <a:off x="7443030" y="6061018"/>
                <a:ext cx="11753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=1/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00D3CA9-A5AE-FC4B-9813-601945C76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030" y="6061018"/>
                <a:ext cx="1175322" cy="430887"/>
              </a:xfrm>
              <a:prstGeom prst="rect">
                <a:avLst/>
              </a:prstGeom>
              <a:blipFill>
                <a:blip r:embed="rId16"/>
                <a:stretch>
                  <a:fillRect l="-3226" t="-2857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51DC9D8-AB38-E046-B980-6E6B2C8BA932}"/>
                  </a:ext>
                </a:extLst>
              </p:cNvPr>
              <p:cNvSpPr txBox="1"/>
              <p:nvPr/>
            </p:nvSpPr>
            <p:spPr>
              <a:xfrm>
                <a:off x="8724310" y="6026102"/>
                <a:ext cx="25966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⇒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𝑚𝑖𝑛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/2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51DC9D8-AB38-E046-B980-6E6B2C8BA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310" y="6026102"/>
                <a:ext cx="2596673" cy="430887"/>
              </a:xfrm>
              <a:prstGeom prst="rect">
                <a:avLst/>
              </a:prstGeom>
              <a:blipFill>
                <a:blip r:embed="rId17"/>
                <a:stretch>
                  <a:fillRect l="-1456" t="-2857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81BFEE21-FA89-BB43-8DF0-88E036779308}"/>
              </a:ext>
            </a:extLst>
          </p:cNvPr>
          <p:cNvSpPr txBox="1"/>
          <p:nvPr/>
        </p:nvSpPr>
        <p:spPr>
          <a:xfrm>
            <a:off x="218963" y="4995012"/>
            <a:ext cx="175451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 Range: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AA0C6EC-E289-7948-A54A-CB5B190D336F}"/>
              </a:ext>
            </a:extLst>
          </p:cNvPr>
          <p:cNvSpPr txBox="1"/>
          <p:nvPr/>
        </p:nvSpPr>
        <p:spPr>
          <a:xfrm>
            <a:off x="168839" y="6045793"/>
            <a:ext cx="169071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Resolution:</a:t>
            </a:r>
          </a:p>
        </p:txBody>
      </p:sp>
    </p:spTree>
    <p:extLst>
      <p:ext uri="{BB962C8B-B14F-4D97-AF65-F5344CB8AC3E}">
        <p14:creationId xmlns:p14="http://schemas.microsoft.com/office/powerpoint/2010/main" val="1752134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40" grpId="0"/>
      <p:bldP spid="42" grpId="0"/>
      <p:bldP spid="44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EE22D-446A-D04C-BE33-FA8A1111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7"/>
            <a:ext cx="10515600" cy="1001219"/>
          </a:xfrm>
        </p:spPr>
        <p:txBody>
          <a:bodyPr/>
          <a:lstStyle/>
          <a:p>
            <a:pPr algn="ctr"/>
            <a:r>
              <a:rPr lang="en-US" dirty="0"/>
              <a:t>Radar: Interested in Detecting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565E5-E12F-D640-93F9-250EDEDB7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50" y="1042057"/>
            <a:ext cx="10940716" cy="5642325"/>
          </a:xfrm>
        </p:spPr>
        <p:txBody>
          <a:bodyPr>
            <a:noAutofit/>
          </a:bodyPr>
          <a:lstStyle/>
          <a:p>
            <a:r>
              <a:rPr lang="en-US" sz="3200" dirty="0"/>
              <a:t>Range: Distance from the radar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UWB: Ultra Wide Band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FMCW: Frequency Modulated Carrier Wave </a:t>
            </a:r>
            <a:endParaRPr lang="en-US" sz="3200" dirty="0"/>
          </a:p>
          <a:p>
            <a:pPr marL="0" indent="0">
              <a:buNone/>
            </a:pPr>
            <a:endParaRPr lang="en-US" sz="400" dirty="0"/>
          </a:p>
          <a:p>
            <a:r>
              <a:rPr lang="en-US" sz="3200" dirty="0"/>
              <a:t>Direction: Angle from which the object is coming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31C1613-B5BC-0C42-A258-094C4A9EB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0" y="4535533"/>
            <a:ext cx="3738879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2AF7FBE-AC47-304B-B8B4-258F1B6B5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28" y="4515277"/>
            <a:ext cx="3263245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B405B65A-E60F-3C45-BF6C-5CC9F9A5F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053" y="4515277"/>
            <a:ext cx="3613764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C6AB56-DCB7-F04C-B9AC-6466362F6975}"/>
              </a:ext>
            </a:extLst>
          </p:cNvPr>
          <p:cNvSpPr txBox="1"/>
          <p:nvPr/>
        </p:nvSpPr>
        <p:spPr>
          <a:xfrm>
            <a:off x="484897" y="3657774"/>
            <a:ext cx="3738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Directional antenna that is rotating.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A21488-C856-AD42-95F6-660D413ABBE4}"/>
              </a:ext>
            </a:extLst>
          </p:cNvPr>
          <p:cNvSpPr txBox="1"/>
          <p:nvPr/>
        </p:nvSpPr>
        <p:spPr>
          <a:xfrm>
            <a:off x="5772109" y="3657773"/>
            <a:ext cx="477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Phased Antenna Array that is always Scanning.</a:t>
            </a:r>
          </a:p>
        </p:txBody>
      </p:sp>
    </p:spTree>
    <p:extLst>
      <p:ext uri="{BB962C8B-B14F-4D97-AF65-F5344CB8AC3E}">
        <p14:creationId xmlns:p14="http://schemas.microsoft.com/office/powerpoint/2010/main" val="907396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Phased Arrays Primer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21236A2-23F0-9244-8CA6-DE69034050E0}"/>
                  </a:ext>
                </a:extLst>
              </p:cNvPr>
              <p:cNvSpPr/>
              <p:nvPr/>
            </p:nvSpPr>
            <p:spPr>
              <a:xfrm>
                <a:off x="3398476" y="3470100"/>
                <a:ext cx="4122282" cy="746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𝛼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21236A2-23F0-9244-8CA6-DE69034050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476" y="3470100"/>
                <a:ext cx="4122282" cy="746486"/>
              </a:xfrm>
              <a:prstGeom prst="rect">
                <a:avLst/>
              </a:prstGeom>
              <a:blipFill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8FCC22C-022D-9E4B-AA58-723DBAEEB0AE}"/>
              </a:ext>
            </a:extLst>
          </p:cNvPr>
          <p:cNvGrpSpPr>
            <a:grpSpLocks noChangeAspect="1"/>
          </p:cNvGrpSpPr>
          <p:nvPr/>
        </p:nvGrpSpPr>
        <p:grpSpPr>
          <a:xfrm>
            <a:off x="2480128" y="1090583"/>
            <a:ext cx="7370064" cy="2016086"/>
            <a:chOff x="2480128" y="1090583"/>
            <a:chExt cx="7372932" cy="2016871"/>
          </a:xfrm>
        </p:grpSpPr>
        <p:sp>
          <p:nvSpPr>
            <p:cNvPr id="8" name="Pie 7">
              <a:extLst>
                <a:ext uri="{FF2B5EF4-FFF2-40B4-BE49-F238E27FC236}">
                  <a16:creationId xmlns:a16="http://schemas.microsoft.com/office/drawing/2014/main" id="{D7B0D197-7A5C-0D49-B1B4-192D488273E5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7696380" y="1788071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444550F-C847-5D48-9866-1CD254751A09}"/>
                </a:ext>
              </a:extLst>
            </p:cNvPr>
            <p:cNvGrpSpPr/>
            <p:nvPr/>
          </p:nvGrpSpPr>
          <p:grpSpPr>
            <a:xfrm>
              <a:off x="2480128" y="2250204"/>
              <a:ext cx="6052186" cy="857250"/>
              <a:chOff x="2393949" y="4191000"/>
              <a:chExt cx="6724651" cy="9525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BC2EE84-7996-CB4B-B848-C3F567A38E98}"/>
                  </a:ext>
                </a:extLst>
              </p:cNvPr>
              <p:cNvGrpSpPr/>
              <p:nvPr/>
            </p:nvGrpSpPr>
            <p:grpSpPr>
              <a:xfrm>
                <a:off x="57848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55" name="Isosceles Triangle 4">
                  <a:extLst>
                    <a:ext uri="{FF2B5EF4-FFF2-40B4-BE49-F238E27FC236}">
                      <a16:creationId xmlns:a16="http://schemas.microsoft.com/office/drawing/2014/main" id="{002AEEB7-5206-8B47-AE2A-964B275EBC67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6" name="Elbow Connector 55">
                  <a:extLst>
                    <a:ext uri="{FF2B5EF4-FFF2-40B4-BE49-F238E27FC236}">
                      <a16:creationId xmlns:a16="http://schemas.microsoft.com/office/drawing/2014/main" id="{C874F0B1-4514-4E40-8425-20C37527371F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B8BF8D0-374D-CD4A-8ECA-857711199000}"/>
                  </a:ext>
                </a:extLst>
              </p:cNvPr>
              <p:cNvGrpSpPr/>
              <p:nvPr/>
            </p:nvGrpSpPr>
            <p:grpSpPr>
              <a:xfrm>
                <a:off x="62420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53" name="Isosceles Triangle 7">
                  <a:extLst>
                    <a:ext uri="{FF2B5EF4-FFF2-40B4-BE49-F238E27FC236}">
                      <a16:creationId xmlns:a16="http://schemas.microsoft.com/office/drawing/2014/main" id="{47E6DEFF-0EBF-1F44-8248-9419DA397E90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4" name="Elbow Connector 53">
                  <a:extLst>
                    <a:ext uri="{FF2B5EF4-FFF2-40B4-BE49-F238E27FC236}">
                      <a16:creationId xmlns:a16="http://schemas.microsoft.com/office/drawing/2014/main" id="{541AC34E-40AD-6B44-819F-07460AEC68A0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529B9D3-D41B-534F-A93F-AC39C0D77F15}"/>
                  </a:ext>
                </a:extLst>
              </p:cNvPr>
              <p:cNvGrpSpPr/>
              <p:nvPr/>
            </p:nvGrpSpPr>
            <p:grpSpPr>
              <a:xfrm>
                <a:off x="66992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51" name="Isosceles Triangle 10">
                  <a:extLst>
                    <a:ext uri="{FF2B5EF4-FFF2-40B4-BE49-F238E27FC236}">
                      <a16:creationId xmlns:a16="http://schemas.microsoft.com/office/drawing/2014/main" id="{63A392A9-30BB-8048-9DC5-EB9FABDA7218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" name="Elbow Connector 51">
                  <a:extLst>
                    <a:ext uri="{FF2B5EF4-FFF2-40B4-BE49-F238E27FC236}">
                      <a16:creationId xmlns:a16="http://schemas.microsoft.com/office/drawing/2014/main" id="{0B1DF476-E630-1643-8B11-DE00751E3897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8DE54CD-A1E9-5449-AF6C-28EF1FF6B634}"/>
                  </a:ext>
                </a:extLst>
              </p:cNvPr>
              <p:cNvGrpSpPr/>
              <p:nvPr/>
            </p:nvGrpSpPr>
            <p:grpSpPr>
              <a:xfrm>
                <a:off x="71374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49" name="Isosceles Triangle 13">
                  <a:extLst>
                    <a:ext uri="{FF2B5EF4-FFF2-40B4-BE49-F238E27FC236}">
                      <a16:creationId xmlns:a16="http://schemas.microsoft.com/office/drawing/2014/main" id="{737F56BE-4FD1-8241-9443-FADE1EB12EEB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" name="Elbow Connector 49">
                  <a:extLst>
                    <a:ext uri="{FF2B5EF4-FFF2-40B4-BE49-F238E27FC236}">
                      <a16:creationId xmlns:a16="http://schemas.microsoft.com/office/drawing/2014/main" id="{DE9D864B-13DA-5E4F-BCDB-1C6605739402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4ADC6F0-A520-1844-8111-29E8297FA605}"/>
                  </a:ext>
                </a:extLst>
              </p:cNvPr>
              <p:cNvGrpSpPr/>
              <p:nvPr/>
            </p:nvGrpSpPr>
            <p:grpSpPr>
              <a:xfrm>
                <a:off x="76136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47" name="Isosceles Triangle 16">
                  <a:extLst>
                    <a:ext uri="{FF2B5EF4-FFF2-40B4-BE49-F238E27FC236}">
                      <a16:creationId xmlns:a16="http://schemas.microsoft.com/office/drawing/2014/main" id="{D55EC457-C398-1542-A00D-D1E88C622AC1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" name="Elbow Connector 47">
                  <a:extLst>
                    <a:ext uri="{FF2B5EF4-FFF2-40B4-BE49-F238E27FC236}">
                      <a16:creationId xmlns:a16="http://schemas.microsoft.com/office/drawing/2014/main" id="{7066E80C-86C8-214D-959D-CDC332ECDF52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FF6AA6F-6715-DF40-B58F-6A5949E55291}"/>
                  </a:ext>
                </a:extLst>
              </p:cNvPr>
              <p:cNvGrpSpPr/>
              <p:nvPr/>
            </p:nvGrpSpPr>
            <p:grpSpPr>
              <a:xfrm>
                <a:off x="80518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45" name="Isosceles Triangle 19">
                  <a:extLst>
                    <a:ext uri="{FF2B5EF4-FFF2-40B4-BE49-F238E27FC236}">
                      <a16:creationId xmlns:a16="http://schemas.microsoft.com/office/drawing/2014/main" id="{AB20391E-354C-E449-9081-5F728676F3D0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" name="Elbow Connector 45">
                  <a:extLst>
                    <a:ext uri="{FF2B5EF4-FFF2-40B4-BE49-F238E27FC236}">
                      <a16:creationId xmlns:a16="http://schemas.microsoft.com/office/drawing/2014/main" id="{F65FA45B-6C1F-8445-9343-4AC8883C2BDB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B9B2489-B138-C141-BD7E-CFC4D8234337}"/>
                  </a:ext>
                </a:extLst>
              </p:cNvPr>
              <p:cNvGrpSpPr/>
              <p:nvPr/>
            </p:nvGrpSpPr>
            <p:grpSpPr>
              <a:xfrm>
                <a:off x="85280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43" name="Isosceles Triangle 22">
                  <a:extLst>
                    <a:ext uri="{FF2B5EF4-FFF2-40B4-BE49-F238E27FC236}">
                      <a16:creationId xmlns:a16="http://schemas.microsoft.com/office/drawing/2014/main" id="{2A2864E2-52DB-FD4F-8B73-7DD2FC2E55B4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4" name="Elbow Connector 43">
                  <a:extLst>
                    <a:ext uri="{FF2B5EF4-FFF2-40B4-BE49-F238E27FC236}">
                      <a16:creationId xmlns:a16="http://schemas.microsoft.com/office/drawing/2014/main" id="{8C1217EF-1914-BD46-A356-5766698F4501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2E4E27C-A6D0-734C-8BE6-BB8609F50770}"/>
                  </a:ext>
                </a:extLst>
              </p:cNvPr>
              <p:cNvGrpSpPr/>
              <p:nvPr/>
            </p:nvGrpSpPr>
            <p:grpSpPr>
              <a:xfrm>
                <a:off x="25654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41" name="Isosceles Triangle 26">
                  <a:extLst>
                    <a:ext uri="{FF2B5EF4-FFF2-40B4-BE49-F238E27FC236}">
                      <a16:creationId xmlns:a16="http://schemas.microsoft.com/office/drawing/2014/main" id="{9755679F-44DE-3B48-86F7-6674EA10E3F0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2" name="Elbow Connector 41">
                  <a:extLst>
                    <a:ext uri="{FF2B5EF4-FFF2-40B4-BE49-F238E27FC236}">
                      <a16:creationId xmlns:a16="http://schemas.microsoft.com/office/drawing/2014/main" id="{4D5D9876-1162-D043-8FB8-FA87F340FC9A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63CDDA6-E142-B14B-A144-37BEFDA83273}"/>
                  </a:ext>
                </a:extLst>
              </p:cNvPr>
              <p:cNvGrpSpPr/>
              <p:nvPr/>
            </p:nvGrpSpPr>
            <p:grpSpPr>
              <a:xfrm>
                <a:off x="30226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8" name="Isosceles Triangle 29">
                  <a:extLst>
                    <a:ext uri="{FF2B5EF4-FFF2-40B4-BE49-F238E27FC236}">
                      <a16:creationId xmlns:a16="http://schemas.microsoft.com/office/drawing/2014/main" id="{17C6EED7-ECFA-F541-8B96-BAF87DC3F116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" name="Elbow Connector 38">
                  <a:extLst>
                    <a:ext uri="{FF2B5EF4-FFF2-40B4-BE49-F238E27FC236}">
                      <a16:creationId xmlns:a16="http://schemas.microsoft.com/office/drawing/2014/main" id="{1202611D-9C83-2A4C-A700-0329A1146D85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0DF88CD-FC12-244B-B227-5555676D70CD}"/>
                  </a:ext>
                </a:extLst>
              </p:cNvPr>
              <p:cNvGrpSpPr/>
              <p:nvPr/>
            </p:nvGrpSpPr>
            <p:grpSpPr>
              <a:xfrm>
                <a:off x="34798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6" name="Isosceles Triangle 32">
                  <a:extLst>
                    <a:ext uri="{FF2B5EF4-FFF2-40B4-BE49-F238E27FC236}">
                      <a16:creationId xmlns:a16="http://schemas.microsoft.com/office/drawing/2014/main" id="{F400B8C5-95A1-7045-B16B-DEEEA6EDC473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" name="Elbow Connector 36">
                  <a:extLst>
                    <a:ext uri="{FF2B5EF4-FFF2-40B4-BE49-F238E27FC236}">
                      <a16:creationId xmlns:a16="http://schemas.microsoft.com/office/drawing/2014/main" id="{30D458DC-C54F-6545-ADC7-9792A4CF3742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A8CE333-E1A0-9047-93B1-F700C87F9290}"/>
                  </a:ext>
                </a:extLst>
              </p:cNvPr>
              <p:cNvGrpSpPr/>
              <p:nvPr/>
            </p:nvGrpSpPr>
            <p:grpSpPr>
              <a:xfrm>
                <a:off x="39179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4" name="Isosceles Triangle 35">
                  <a:extLst>
                    <a:ext uri="{FF2B5EF4-FFF2-40B4-BE49-F238E27FC236}">
                      <a16:creationId xmlns:a16="http://schemas.microsoft.com/office/drawing/2014/main" id="{79CAE23D-18A3-2A47-AACC-C80543A1CAEF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5" name="Elbow Connector 34">
                  <a:extLst>
                    <a:ext uri="{FF2B5EF4-FFF2-40B4-BE49-F238E27FC236}">
                      <a16:creationId xmlns:a16="http://schemas.microsoft.com/office/drawing/2014/main" id="{67BF3D4C-1C6D-5C43-891F-4995701E8EDE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F4F9D92-7F09-B644-B8B5-724ABBBEAB14}"/>
                  </a:ext>
                </a:extLst>
              </p:cNvPr>
              <p:cNvGrpSpPr/>
              <p:nvPr/>
            </p:nvGrpSpPr>
            <p:grpSpPr>
              <a:xfrm>
                <a:off x="43942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2" name="Isosceles Triangle 38">
                  <a:extLst>
                    <a:ext uri="{FF2B5EF4-FFF2-40B4-BE49-F238E27FC236}">
                      <a16:creationId xmlns:a16="http://schemas.microsoft.com/office/drawing/2014/main" id="{FBC4687E-E4C6-6F48-8B4A-935A9A077B5D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3" name="Elbow Connector 32">
                  <a:extLst>
                    <a:ext uri="{FF2B5EF4-FFF2-40B4-BE49-F238E27FC236}">
                      <a16:creationId xmlns:a16="http://schemas.microsoft.com/office/drawing/2014/main" id="{465CAE0A-BE12-0F43-A4DD-C96EE880EF3D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5B7C4C0-AA03-BA4C-8521-F5980D79CD75}"/>
                  </a:ext>
                </a:extLst>
              </p:cNvPr>
              <p:cNvGrpSpPr/>
              <p:nvPr/>
            </p:nvGrpSpPr>
            <p:grpSpPr>
              <a:xfrm>
                <a:off x="48323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0" name="Isosceles Triangle 41">
                  <a:extLst>
                    <a:ext uri="{FF2B5EF4-FFF2-40B4-BE49-F238E27FC236}">
                      <a16:creationId xmlns:a16="http://schemas.microsoft.com/office/drawing/2014/main" id="{E9E2185E-488E-7C49-A020-402B19CA24CD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" name="Elbow Connector 30">
                  <a:extLst>
                    <a:ext uri="{FF2B5EF4-FFF2-40B4-BE49-F238E27FC236}">
                      <a16:creationId xmlns:a16="http://schemas.microsoft.com/office/drawing/2014/main" id="{77B46710-86F7-E440-A8C7-FD67F3AB2243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B4C7DDC7-FD19-8148-96A0-D70B9714DF6C}"/>
                  </a:ext>
                </a:extLst>
              </p:cNvPr>
              <p:cNvGrpSpPr/>
              <p:nvPr/>
            </p:nvGrpSpPr>
            <p:grpSpPr>
              <a:xfrm>
                <a:off x="53086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28" name="Isosceles Triangle 44">
                  <a:extLst>
                    <a:ext uri="{FF2B5EF4-FFF2-40B4-BE49-F238E27FC236}">
                      <a16:creationId xmlns:a16="http://schemas.microsoft.com/office/drawing/2014/main" id="{ABA2DEA6-EFCF-6E48-9ABC-2B0662423C72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" name="Elbow Connector 28">
                  <a:extLst>
                    <a:ext uri="{FF2B5EF4-FFF2-40B4-BE49-F238E27FC236}">
                      <a16:creationId xmlns:a16="http://schemas.microsoft.com/office/drawing/2014/main" id="{AC621504-A5C7-E748-81CE-38B35C9E8792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83518F05-2CE8-8344-BDC2-D21F2C7204BF}"/>
                  </a:ext>
                </a:extLst>
              </p:cNvPr>
              <p:cNvSpPr/>
              <p:nvPr/>
            </p:nvSpPr>
            <p:spPr>
              <a:xfrm>
                <a:off x="2393949" y="4686300"/>
                <a:ext cx="6724651" cy="45720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EF5FDE06-734F-0842-A1C5-22C1FD1E602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279694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20EFE63-25C4-1743-93D2-43DFF967421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320607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00D9C30-C9C7-FE48-A218-453D8D77004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361521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5DE7AEF-D3F4-E94E-9C2E-C1213BE9687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02434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EBFB674D-8197-2140-BF60-68583DC193D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43348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44849FB-879D-F543-9CEE-96C98D75E7E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84261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2E19840-34C9-CA42-9133-2EFBABD19EA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525175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82CFCE9-40A5-6342-B250-3B7302CFF98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566088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D14F79D-5206-6143-8320-7069D81E324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07002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A5BD2F06-2FD5-734B-9E77-CFD8B6CF2DD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7915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BCB952A3-CEA9-BB47-997C-17B35A96D54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88829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0DE577BC-2D6A-E342-A5FC-5DE2B6CD6344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29742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64F6C4A-7B9A-4B43-B812-09C9F7FD1A9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0656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21ACDD15-4285-AB48-9EBF-3429AAF7878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11570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6AF135E6-9F12-3E41-B3C7-7939C3B509D2}"/>
                    </a:ext>
                  </a:extLst>
                </p:cNvPr>
                <p:cNvSpPr txBox="1"/>
                <p:nvPr/>
              </p:nvSpPr>
              <p:spPr>
                <a:xfrm>
                  <a:off x="8717197" y="1867116"/>
                  <a:ext cx="25109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6AF135E6-9F12-3E41-B3C7-7939C3B509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7197" y="1867116"/>
                  <a:ext cx="25109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8571" r="-19048" b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03181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Phased Arrays Primer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Digital Phased Arrays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23A273-7DAF-7D4C-A2C2-B2C665AB37D9}"/>
              </a:ext>
            </a:extLst>
          </p:cNvPr>
          <p:cNvCxnSpPr/>
          <p:nvPr/>
        </p:nvCxnSpPr>
        <p:spPr>
          <a:xfrm>
            <a:off x="6096000" y="762000"/>
            <a:ext cx="0" cy="544422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49DA2EA3-CC25-034F-8ABA-04E802FC4E0C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1524000"/>
            <a:ext cx="5852160" cy="1600864"/>
            <a:chOff x="2480128" y="1090583"/>
            <a:chExt cx="7372932" cy="2016871"/>
          </a:xfrm>
        </p:grpSpPr>
        <p:sp>
          <p:nvSpPr>
            <p:cNvPr id="337" name="Pie 336">
              <a:extLst>
                <a:ext uri="{FF2B5EF4-FFF2-40B4-BE49-F238E27FC236}">
                  <a16:creationId xmlns:a16="http://schemas.microsoft.com/office/drawing/2014/main" id="{316BC7C6-581C-DB47-97E6-F19D94DF13CB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7696380" y="1788071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F98A8B1B-DFFB-2748-A4E4-6720C2F54D04}"/>
                </a:ext>
              </a:extLst>
            </p:cNvPr>
            <p:cNvGrpSpPr/>
            <p:nvPr/>
          </p:nvGrpSpPr>
          <p:grpSpPr>
            <a:xfrm>
              <a:off x="2480128" y="2250204"/>
              <a:ext cx="6052186" cy="857250"/>
              <a:chOff x="2393949" y="4191000"/>
              <a:chExt cx="6724651" cy="952500"/>
            </a:xfrm>
          </p:grpSpPr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id="{89ADD641-68A0-5A47-86D0-295BD53FE115}"/>
                  </a:ext>
                </a:extLst>
              </p:cNvPr>
              <p:cNvGrpSpPr/>
              <p:nvPr/>
            </p:nvGrpSpPr>
            <p:grpSpPr>
              <a:xfrm>
                <a:off x="57848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95" name="Isosceles Triangle 4">
                  <a:extLst>
                    <a:ext uri="{FF2B5EF4-FFF2-40B4-BE49-F238E27FC236}">
                      <a16:creationId xmlns:a16="http://schemas.microsoft.com/office/drawing/2014/main" id="{FA767C5C-5648-2046-A34D-29838A263A8B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6" name="Elbow Connector 395">
                  <a:extLst>
                    <a:ext uri="{FF2B5EF4-FFF2-40B4-BE49-F238E27FC236}">
                      <a16:creationId xmlns:a16="http://schemas.microsoft.com/office/drawing/2014/main" id="{B960D69D-7A3E-9B4D-A8CB-0B01540349E8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id="{F899FD8B-A331-A94B-939D-1FCCE4B51013}"/>
                  </a:ext>
                </a:extLst>
              </p:cNvPr>
              <p:cNvGrpSpPr/>
              <p:nvPr/>
            </p:nvGrpSpPr>
            <p:grpSpPr>
              <a:xfrm>
                <a:off x="62420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93" name="Isosceles Triangle 7">
                  <a:extLst>
                    <a:ext uri="{FF2B5EF4-FFF2-40B4-BE49-F238E27FC236}">
                      <a16:creationId xmlns:a16="http://schemas.microsoft.com/office/drawing/2014/main" id="{53B1AA11-8D8D-EE48-BA43-5AE76CB40704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4" name="Elbow Connector 393">
                  <a:extLst>
                    <a:ext uri="{FF2B5EF4-FFF2-40B4-BE49-F238E27FC236}">
                      <a16:creationId xmlns:a16="http://schemas.microsoft.com/office/drawing/2014/main" id="{A5433F34-3DA9-A64E-AA41-DD4D6465B87F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6" name="Group 355">
                <a:extLst>
                  <a:ext uri="{FF2B5EF4-FFF2-40B4-BE49-F238E27FC236}">
                    <a16:creationId xmlns:a16="http://schemas.microsoft.com/office/drawing/2014/main" id="{417E7C71-CE44-C84B-9A34-C09FAE400317}"/>
                  </a:ext>
                </a:extLst>
              </p:cNvPr>
              <p:cNvGrpSpPr/>
              <p:nvPr/>
            </p:nvGrpSpPr>
            <p:grpSpPr>
              <a:xfrm>
                <a:off x="66992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91" name="Isosceles Triangle 10">
                  <a:extLst>
                    <a:ext uri="{FF2B5EF4-FFF2-40B4-BE49-F238E27FC236}">
                      <a16:creationId xmlns:a16="http://schemas.microsoft.com/office/drawing/2014/main" id="{F445F6ED-08DE-FB40-A7FB-2EF6D7E535C4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2" name="Elbow Connector 391">
                  <a:extLst>
                    <a:ext uri="{FF2B5EF4-FFF2-40B4-BE49-F238E27FC236}">
                      <a16:creationId xmlns:a16="http://schemas.microsoft.com/office/drawing/2014/main" id="{E4E3BF99-E3A3-2142-A938-6EADEA49E149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7" name="Group 356">
                <a:extLst>
                  <a:ext uri="{FF2B5EF4-FFF2-40B4-BE49-F238E27FC236}">
                    <a16:creationId xmlns:a16="http://schemas.microsoft.com/office/drawing/2014/main" id="{2437C845-BFC0-F54B-B280-ED156F4ECC4C}"/>
                  </a:ext>
                </a:extLst>
              </p:cNvPr>
              <p:cNvGrpSpPr/>
              <p:nvPr/>
            </p:nvGrpSpPr>
            <p:grpSpPr>
              <a:xfrm>
                <a:off x="71374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89" name="Isosceles Triangle 13">
                  <a:extLst>
                    <a:ext uri="{FF2B5EF4-FFF2-40B4-BE49-F238E27FC236}">
                      <a16:creationId xmlns:a16="http://schemas.microsoft.com/office/drawing/2014/main" id="{43D9EAC8-40F9-2E47-A0FD-1431547E6B7D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0" name="Elbow Connector 389">
                  <a:extLst>
                    <a:ext uri="{FF2B5EF4-FFF2-40B4-BE49-F238E27FC236}">
                      <a16:creationId xmlns:a16="http://schemas.microsoft.com/office/drawing/2014/main" id="{B4AD278A-542E-7F4A-AC8D-B63851BC9795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8" name="Group 357">
                <a:extLst>
                  <a:ext uri="{FF2B5EF4-FFF2-40B4-BE49-F238E27FC236}">
                    <a16:creationId xmlns:a16="http://schemas.microsoft.com/office/drawing/2014/main" id="{18AD07B6-A594-C745-8181-BF84B4515ACC}"/>
                  </a:ext>
                </a:extLst>
              </p:cNvPr>
              <p:cNvGrpSpPr/>
              <p:nvPr/>
            </p:nvGrpSpPr>
            <p:grpSpPr>
              <a:xfrm>
                <a:off x="76136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87" name="Isosceles Triangle 16">
                  <a:extLst>
                    <a:ext uri="{FF2B5EF4-FFF2-40B4-BE49-F238E27FC236}">
                      <a16:creationId xmlns:a16="http://schemas.microsoft.com/office/drawing/2014/main" id="{B032F405-5CC7-334C-B56C-575F5BE90AB4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8" name="Elbow Connector 387">
                  <a:extLst>
                    <a:ext uri="{FF2B5EF4-FFF2-40B4-BE49-F238E27FC236}">
                      <a16:creationId xmlns:a16="http://schemas.microsoft.com/office/drawing/2014/main" id="{6E3BAF3C-57B1-FA4C-844C-625306636E5B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745047EF-74E5-6845-8F4A-3FB60272F930}"/>
                  </a:ext>
                </a:extLst>
              </p:cNvPr>
              <p:cNvGrpSpPr/>
              <p:nvPr/>
            </p:nvGrpSpPr>
            <p:grpSpPr>
              <a:xfrm>
                <a:off x="80518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85" name="Isosceles Triangle 19">
                  <a:extLst>
                    <a:ext uri="{FF2B5EF4-FFF2-40B4-BE49-F238E27FC236}">
                      <a16:creationId xmlns:a16="http://schemas.microsoft.com/office/drawing/2014/main" id="{413C4D98-E475-FF4D-BF6C-12D466891EB5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6" name="Elbow Connector 385">
                  <a:extLst>
                    <a:ext uri="{FF2B5EF4-FFF2-40B4-BE49-F238E27FC236}">
                      <a16:creationId xmlns:a16="http://schemas.microsoft.com/office/drawing/2014/main" id="{0B854B4C-2A72-9F4B-9E31-83A069DB7520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5C6659C6-D441-594B-86EF-736F9FC44D90}"/>
                  </a:ext>
                </a:extLst>
              </p:cNvPr>
              <p:cNvGrpSpPr/>
              <p:nvPr/>
            </p:nvGrpSpPr>
            <p:grpSpPr>
              <a:xfrm>
                <a:off x="85280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83" name="Isosceles Triangle 22">
                  <a:extLst>
                    <a:ext uri="{FF2B5EF4-FFF2-40B4-BE49-F238E27FC236}">
                      <a16:creationId xmlns:a16="http://schemas.microsoft.com/office/drawing/2014/main" id="{0BD480D3-C8B7-DC4B-A4FF-518169B38B44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4" name="Elbow Connector 383">
                  <a:extLst>
                    <a:ext uri="{FF2B5EF4-FFF2-40B4-BE49-F238E27FC236}">
                      <a16:creationId xmlns:a16="http://schemas.microsoft.com/office/drawing/2014/main" id="{C060EA9A-9A7B-834A-8F26-63AADE049674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id="{15CE896F-3F0A-AB4D-8081-6FA2E4A772B5}"/>
                  </a:ext>
                </a:extLst>
              </p:cNvPr>
              <p:cNvGrpSpPr/>
              <p:nvPr/>
            </p:nvGrpSpPr>
            <p:grpSpPr>
              <a:xfrm>
                <a:off x="25654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81" name="Isosceles Triangle 26">
                  <a:extLst>
                    <a:ext uri="{FF2B5EF4-FFF2-40B4-BE49-F238E27FC236}">
                      <a16:creationId xmlns:a16="http://schemas.microsoft.com/office/drawing/2014/main" id="{FD139B78-1E0B-9744-82FB-E6D0406214F5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2" name="Elbow Connector 381">
                  <a:extLst>
                    <a:ext uri="{FF2B5EF4-FFF2-40B4-BE49-F238E27FC236}">
                      <a16:creationId xmlns:a16="http://schemas.microsoft.com/office/drawing/2014/main" id="{8C47D32E-EF34-0F44-942A-48BF5CF7A119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id="{DE11150A-C94E-F74D-910A-266EB8263AAE}"/>
                  </a:ext>
                </a:extLst>
              </p:cNvPr>
              <p:cNvGrpSpPr/>
              <p:nvPr/>
            </p:nvGrpSpPr>
            <p:grpSpPr>
              <a:xfrm>
                <a:off x="30226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79" name="Isosceles Triangle 29">
                  <a:extLst>
                    <a:ext uri="{FF2B5EF4-FFF2-40B4-BE49-F238E27FC236}">
                      <a16:creationId xmlns:a16="http://schemas.microsoft.com/office/drawing/2014/main" id="{63B506AB-2066-F44E-96DB-A552CE2EB422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0" name="Elbow Connector 379">
                  <a:extLst>
                    <a:ext uri="{FF2B5EF4-FFF2-40B4-BE49-F238E27FC236}">
                      <a16:creationId xmlns:a16="http://schemas.microsoft.com/office/drawing/2014/main" id="{0264B411-152F-EE43-B475-D3ADFF557946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3" name="Group 362">
                <a:extLst>
                  <a:ext uri="{FF2B5EF4-FFF2-40B4-BE49-F238E27FC236}">
                    <a16:creationId xmlns:a16="http://schemas.microsoft.com/office/drawing/2014/main" id="{145FF98A-4393-D849-953A-C41CAD2658FD}"/>
                  </a:ext>
                </a:extLst>
              </p:cNvPr>
              <p:cNvGrpSpPr/>
              <p:nvPr/>
            </p:nvGrpSpPr>
            <p:grpSpPr>
              <a:xfrm>
                <a:off x="34798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77" name="Isosceles Triangle 32">
                  <a:extLst>
                    <a:ext uri="{FF2B5EF4-FFF2-40B4-BE49-F238E27FC236}">
                      <a16:creationId xmlns:a16="http://schemas.microsoft.com/office/drawing/2014/main" id="{A2A3A8DF-7D14-6744-8BC6-3CA9F2C41E2B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8" name="Elbow Connector 377">
                  <a:extLst>
                    <a:ext uri="{FF2B5EF4-FFF2-40B4-BE49-F238E27FC236}">
                      <a16:creationId xmlns:a16="http://schemas.microsoft.com/office/drawing/2014/main" id="{C2333679-8DE9-684A-A271-74CDDE729655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4" name="Group 363">
                <a:extLst>
                  <a:ext uri="{FF2B5EF4-FFF2-40B4-BE49-F238E27FC236}">
                    <a16:creationId xmlns:a16="http://schemas.microsoft.com/office/drawing/2014/main" id="{FDEB176B-25F9-954E-8B4E-DCC195557C1B}"/>
                  </a:ext>
                </a:extLst>
              </p:cNvPr>
              <p:cNvGrpSpPr/>
              <p:nvPr/>
            </p:nvGrpSpPr>
            <p:grpSpPr>
              <a:xfrm>
                <a:off x="39179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75" name="Isosceles Triangle 35">
                  <a:extLst>
                    <a:ext uri="{FF2B5EF4-FFF2-40B4-BE49-F238E27FC236}">
                      <a16:creationId xmlns:a16="http://schemas.microsoft.com/office/drawing/2014/main" id="{F0B362C7-FFC4-FC40-8D7C-49EE8F24DB13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6" name="Elbow Connector 375">
                  <a:extLst>
                    <a:ext uri="{FF2B5EF4-FFF2-40B4-BE49-F238E27FC236}">
                      <a16:creationId xmlns:a16="http://schemas.microsoft.com/office/drawing/2014/main" id="{5C2AB2DB-649F-624E-8B5C-64EE8531F768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25BB51A7-FE70-2340-B044-85611AA48FB3}"/>
                  </a:ext>
                </a:extLst>
              </p:cNvPr>
              <p:cNvGrpSpPr/>
              <p:nvPr/>
            </p:nvGrpSpPr>
            <p:grpSpPr>
              <a:xfrm>
                <a:off x="43942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73" name="Isosceles Triangle 38">
                  <a:extLst>
                    <a:ext uri="{FF2B5EF4-FFF2-40B4-BE49-F238E27FC236}">
                      <a16:creationId xmlns:a16="http://schemas.microsoft.com/office/drawing/2014/main" id="{80618559-62F6-F548-A018-FD68AA06080E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4" name="Elbow Connector 373">
                  <a:extLst>
                    <a:ext uri="{FF2B5EF4-FFF2-40B4-BE49-F238E27FC236}">
                      <a16:creationId xmlns:a16="http://schemas.microsoft.com/office/drawing/2014/main" id="{B1F73203-6F1E-0346-8998-909FC85120F1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084BB501-53B6-5A48-A771-F201A8016D50}"/>
                  </a:ext>
                </a:extLst>
              </p:cNvPr>
              <p:cNvGrpSpPr/>
              <p:nvPr/>
            </p:nvGrpSpPr>
            <p:grpSpPr>
              <a:xfrm>
                <a:off x="483235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71" name="Isosceles Triangle 41">
                  <a:extLst>
                    <a:ext uri="{FF2B5EF4-FFF2-40B4-BE49-F238E27FC236}">
                      <a16:creationId xmlns:a16="http://schemas.microsoft.com/office/drawing/2014/main" id="{10C7327C-1EC9-D245-BA3A-277629C18143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2" name="Elbow Connector 371">
                  <a:extLst>
                    <a:ext uri="{FF2B5EF4-FFF2-40B4-BE49-F238E27FC236}">
                      <a16:creationId xmlns:a16="http://schemas.microsoft.com/office/drawing/2014/main" id="{E1BC1A92-3344-D041-A89D-BE161E6515A8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7" name="Group 366">
                <a:extLst>
                  <a:ext uri="{FF2B5EF4-FFF2-40B4-BE49-F238E27FC236}">
                    <a16:creationId xmlns:a16="http://schemas.microsoft.com/office/drawing/2014/main" id="{6C2FC5FE-456C-9045-9349-C421ACBC9ED9}"/>
                  </a:ext>
                </a:extLst>
              </p:cNvPr>
              <p:cNvGrpSpPr/>
              <p:nvPr/>
            </p:nvGrpSpPr>
            <p:grpSpPr>
              <a:xfrm>
                <a:off x="5308600" y="4191000"/>
                <a:ext cx="590550" cy="504825"/>
                <a:chOff x="8147050" y="4419600"/>
                <a:chExt cx="590550" cy="704850"/>
              </a:xfrm>
            </p:grpSpPr>
            <p:sp>
              <p:nvSpPr>
                <p:cNvPr id="369" name="Isosceles Triangle 44">
                  <a:extLst>
                    <a:ext uri="{FF2B5EF4-FFF2-40B4-BE49-F238E27FC236}">
                      <a16:creationId xmlns:a16="http://schemas.microsoft.com/office/drawing/2014/main" id="{0F60DEDC-7EAE-DB48-88C2-5860DED569AF}"/>
                    </a:ext>
                  </a:extLst>
                </p:cNvPr>
                <p:cNvSpPr/>
                <p:nvPr/>
              </p:nvSpPr>
              <p:spPr>
                <a:xfrm rot="10800000">
                  <a:off x="8147050" y="4419600"/>
                  <a:ext cx="381000" cy="342900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0" name="Elbow Connector 369">
                  <a:extLst>
                    <a:ext uri="{FF2B5EF4-FFF2-40B4-BE49-F238E27FC236}">
                      <a16:creationId xmlns:a16="http://schemas.microsoft.com/office/drawing/2014/main" id="{71310805-D250-2744-9A4F-9B954AEBA1CF}"/>
                    </a:ext>
                  </a:extLst>
                </p:cNvPr>
                <p:cNvCxnSpPr/>
                <p:nvPr/>
              </p:nvCxnSpPr>
              <p:spPr>
                <a:xfrm>
                  <a:off x="8318500" y="4724400"/>
                  <a:ext cx="419100" cy="400050"/>
                </a:xfrm>
                <a:prstGeom prst="bentConnector3">
                  <a:avLst>
                    <a:gd name="adj1" fmla="val 4545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8" name="Rounded Rectangle 367">
                <a:extLst>
                  <a:ext uri="{FF2B5EF4-FFF2-40B4-BE49-F238E27FC236}">
                    <a16:creationId xmlns:a16="http://schemas.microsoft.com/office/drawing/2014/main" id="{B4D88B67-7B13-9D41-84B2-52DF47F7460F}"/>
                  </a:ext>
                </a:extLst>
              </p:cNvPr>
              <p:cNvSpPr/>
              <p:nvPr/>
            </p:nvSpPr>
            <p:spPr>
              <a:xfrm>
                <a:off x="2393949" y="4686300"/>
                <a:ext cx="6724651" cy="45720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9" name="Straight Arrow Connector 338">
              <a:extLst>
                <a:ext uri="{FF2B5EF4-FFF2-40B4-BE49-F238E27FC236}">
                  <a16:creationId xmlns:a16="http://schemas.microsoft.com/office/drawing/2014/main" id="{B5E14AB0-32C2-014C-961A-506EB4564C12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279694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>
              <a:extLst>
                <a:ext uri="{FF2B5EF4-FFF2-40B4-BE49-F238E27FC236}">
                  <a16:creationId xmlns:a16="http://schemas.microsoft.com/office/drawing/2014/main" id="{27A3C98B-430F-B646-9C58-FF6685CFB37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320607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Arrow Connector 340">
              <a:extLst>
                <a:ext uri="{FF2B5EF4-FFF2-40B4-BE49-F238E27FC236}">
                  <a16:creationId xmlns:a16="http://schemas.microsoft.com/office/drawing/2014/main" id="{F8731A57-F7D0-8A4C-8102-E3DE6798CA3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361521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B6216092-8F41-854B-AE90-2BD00B2CACCE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02434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160CC0C5-AB22-C345-BBEE-F7E1820FFFD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43348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63D486B7-1B42-2147-840C-9CDA478EE68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84261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0A1FAB0C-B489-DF41-BAA0-B38CA5E4154E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525175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041C0AC8-AD41-684D-B21D-5F4110D0E82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566088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19D6044D-227A-7848-A150-EC212EA1243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07002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36EF9F6F-3AEE-484B-A282-FE5A0491E98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7915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>
              <a:extLst>
                <a:ext uri="{FF2B5EF4-FFF2-40B4-BE49-F238E27FC236}">
                  <a16:creationId xmlns:a16="http://schemas.microsoft.com/office/drawing/2014/main" id="{149C604D-E275-C145-8D94-99280B9D0A7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88829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Arrow Connector 349">
              <a:extLst>
                <a:ext uri="{FF2B5EF4-FFF2-40B4-BE49-F238E27FC236}">
                  <a16:creationId xmlns:a16="http://schemas.microsoft.com/office/drawing/2014/main" id="{9AB5CF60-9C98-7147-8C5D-D2E3BCDB5E8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297425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Arrow Connector 350">
              <a:extLst>
                <a:ext uri="{FF2B5EF4-FFF2-40B4-BE49-F238E27FC236}">
                  <a16:creationId xmlns:a16="http://schemas.microsoft.com/office/drawing/2014/main" id="{717BF240-345E-7942-887C-FA7E206B1525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0656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Arrow Connector 351">
              <a:extLst>
                <a:ext uri="{FF2B5EF4-FFF2-40B4-BE49-F238E27FC236}">
                  <a16:creationId xmlns:a16="http://schemas.microsoft.com/office/drawing/2014/main" id="{BC89D1C1-E991-E948-B17D-79320737480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115700" y="1090583"/>
              <a:ext cx="1737360" cy="116576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3" name="TextBox 352">
                  <a:extLst>
                    <a:ext uri="{FF2B5EF4-FFF2-40B4-BE49-F238E27FC236}">
                      <a16:creationId xmlns:a16="http://schemas.microsoft.com/office/drawing/2014/main" id="{E70759D5-FE0C-E54E-AE22-1CCD9BE09252}"/>
                    </a:ext>
                  </a:extLst>
                </p:cNvPr>
                <p:cNvSpPr txBox="1"/>
                <p:nvPr/>
              </p:nvSpPr>
              <p:spPr>
                <a:xfrm>
                  <a:off x="8717197" y="1867116"/>
                  <a:ext cx="25109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3" name="TextBox 352">
                  <a:extLst>
                    <a:ext uri="{FF2B5EF4-FFF2-40B4-BE49-F238E27FC236}">
                      <a16:creationId xmlns:a16="http://schemas.microsoft.com/office/drawing/2014/main" id="{E70759D5-FE0C-E54E-AE22-1CCD9BE092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7197" y="1867116"/>
                  <a:ext cx="251094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41176" r="-41176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02367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Phased Arrays Primer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Digital Phased Arrays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23A273-7DAF-7D4C-A2C2-B2C665AB37D9}"/>
              </a:ext>
            </a:extLst>
          </p:cNvPr>
          <p:cNvCxnSpPr/>
          <p:nvPr/>
        </p:nvCxnSpPr>
        <p:spPr>
          <a:xfrm>
            <a:off x="6096000" y="762000"/>
            <a:ext cx="0" cy="544422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Pie 336">
            <a:extLst>
              <a:ext uri="{FF2B5EF4-FFF2-40B4-BE49-F238E27FC236}">
                <a16:creationId xmlns:a16="http://schemas.microsoft.com/office/drawing/2014/main" id="{316BC7C6-581C-DB47-97E6-F19D94DF13CB}"/>
              </a:ext>
            </a:extLst>
          </p:cNvPr>
          <p:cNvSpPr>
            <a:spLocks noChangeAspect="1"/>
          </p:cNvSpPr>
          <p:nvPr/>
        </p:nvSpPr>
        <p:spPr>
          <a:xfrm rot="19610427">
            <a:off x="4292726" y="2077622"/>
            <a:ext cx="725792" cy="725793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5" name="Isosceles Triangle 4">
            <a:extLst>
              <a:ext uri="{FF2B5EF4-FFF2-40B4-BE49-F238E27FC236}">
                <a16:creationId xmlns:a16="http://schemas.microsoft.com/office/drawing/2014/main" id="{FA767C5C-5648-2046-A34D-29838A263A8B}"/>
              </a:ext>
            </a:extLst>
          </p:cNvPr>
          <p:cNvSpPr/>
          <p:nvPr/>
        </p:nvSpPr>
        <p:spPr>
          <a:xfrm rot="10800000">
            <a:off x="2574722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6" name="Elbow Connector 395">
            <a:extLst>
              <a:ext uri="{FF2B5EF4-FFF2-40B4-BE49-F238E27FC236}">
                <a16:creationId xmlns:a16="http://schemas.microsoft.com/office/drawing/2014/main" id="{B960D69D-7A3E-9B4D-A8CB-0B01540349E8}"/>
              </a:ext>
            </a:extLst>
          </p:cNvPr>
          <p:cNvCxnSpPr/>
          <p:nvPr/>
        </p:nvCxnSpPr>
        <p:spPr>
          <a:xfrm>
            <a:off x="2697210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Isosceles Triangle 7">
            <a:extLst>
              <a:ext uri="{FF2B5EF4-FFF2-40B4-BE49-F238E27FC236}">
                <a16:creationId xmlns:a16="http://schemas.microsoft.com/office/drawing/2014/main" id="{53B1AA11-8D8D-EE48-BA43-5AE76CB40704}"/>
              </a:ext>
            </a:extLst>
          </p:cNvPr>
          <p:cNvSpPr/>
          <p:nvPr/>
        </p:nvSpPr>
        <p:spPr>
          <a:xfrm rot="10800000">
            <a:off x="2901328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4" name="Elbow Connector 393">
            <a:extLst>
              <a:ext uri="{FF2B5EF4-FFF2-40B4-BE49-F238E27FC236}">
                <a16:creationId xmlns:a16="http://schemas.microsoft.com/office/drawing/2014/main" id="{A5433F34-3DA9-A64E-AA41-DD4D6465B87F}"/>
              </a:ext>
            </a:extLst>
          </p:cNvPr>
          <p:cNvCxnSpPr/>
          <p:nvPr/>
        </p:nvCxnSpPr>
        <p:spPr>
          <a:xfrm>
            <a:off x="3023816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1" name="Isosceles Triangle 10">
            <a:extLst>
              <a:ext uri="{FF2B5EF4-FFF2-40B4-BE49-F238E27FC236}">
                <a16:creationId xmlns:a16="http://schemas.microsoft.com/office/drawing/2014/main" id="{F445F6ED-08DE-FB40-A7FB-2EF6D7E535C4}"/>
              </a:ext>
            </a:extLst>
          </p:cNvPr>
          <p:cNvSpPr/>
          <p:nvPr/>
        </p:nvSpPr>
        <p:spPr>
          <a:xfrm rot="10800000">
            <a:off x="3227935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2" name="Elbow Connector 391">
            <a:extLst>
              <a:ext uri="{FF2B5EF4-FFF2-40B4-BE49-F238E27FC236}">
                <a16:creationId xmlns:a16="http://schemas.microsoft.com/office/drawing/2014/main" id="{E4E3BF99-E3A3-2142-A938-6EADEA49E149}"/>
              </a:ext>
            </a:extLst>
          </p:cNvPr>
          <p:cNvCxnSpPr/>
          <p:nvPr/>
        </p:nvCxnSpPr>
        <p:spPr>
          <a:xfrm>
            <a:off x="3350423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" name="Isosceles Triangle 13">
            <a:extLst>
              <a:ext uri="{FF2B5EF4-FFF2-40B4-BE49-F238E27FC236}">
                <a16:creationId xmlns:a16="http://schemas.microsoft.com/office/drawing/2014/main" id="{43D9EAC8-40F9-2E47-A0FD-1431547E6B7D}"/>
              </a:ext>
            </a:extLst>
          </p:cNvPr>
          <p:cNvSpPr/>
          <p:nvPr/>
        </p:nvSpPr>
        <p:spPr>
          <a:xfrm rot="10800000">
            <a:off x="3540932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0" name="Elbow Connector 389">
            <a:extLst>
              <a:ext uri="{FF2B5EF4-FFF2-40B4-BE49-F238E27FC236}">
                <a16:creationId xmlns:a16="http://schemas.microsoft.com/office/drawing/2014/main" id="{B4AD278A-542E-7F4A-AC8D-B63851BC9795}"/>
              </a:ext>
            </a:extLst>
          </p:cNvPr>
          <p:cNvCxnSpPr/>
          <p:nvPr/>
        </p:nvCxnSpPr>
        <p:spPr>
          <a:xfrm>
            <a:off x="3663420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7" name="Isosceles Triangle 16">
            <a:extLst>
              <a:ext uri="{FF2B5EF4-FFF2-40B4-BE49-F238E27FC236}">
                <a16:creationId xmlns:a16="http://schemas.microsoft.com/office/drawing/2014/main" id="{B032F405-5CC7-334C-B56C-575F5BE90AB4}"/>
              </a:ext>
            </a:extLst>
          </p:cNvPr>
          <p:cNvSpPr/>
          <p:nvPr/>
        </p:nvSpPr>
        <p:spPr>
          <a:xfrm rot="10800000">
            <a:off x="3881147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8" name="Elbow Connector 387">
            <a:extLst>
              <a:ext uri="{FF2B5EF4-FFF2-40B4-BE49-F238E27FC236}">
                <a16:creationId xmlns:a16="http://schemas.microsoft.com/office/drawing/2014/main" id="{6E3BAF3C-57B1-FA4C-844C-625306636E5B}"/>
              </a:ext>
            </a:extLst>
          </p:cNvPr>
          <p:cNvCxnSpPr/>
          <p:nvPr/>
        </p:nvCxnSpPr>
        <p:spPr>
          <a:xfrm>
            <a:off x="4003635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5" name="Isosceles Triangle 19">
            <a:extLst>
              <a:ext uri="{FF2B5EF4-FFF2-40B4-BE49-F238E27FC236}">
                <a16:creationId xmlns:a16="http://schemas.microsoft.com/office/drawing/2014/main" id="{413C4D98-E475-FF4D-BF6C-12D466891EB5}"/>
              </a:ext>
            </a:extLst>
          </p:cNvPr>
          <p:cNvSpPr/>
          <p:nvPr/>
        </p:nvSpPr>
        <p:spPr>
          <a:xfrm rot="10800000">
            <a:off x="4194145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6" name="Elbow Connector 385">
            <a:extLst>
              <a:ext uri="{FF2B5EF4-FFF2-40B4-BE49-F238E27FC236}">
                <a16:creationId xmlns:a16="http://schemas.microsoft.com/office/drawing/2014/main" id="{0B854B4C-2A72-9F4B-9E31-83A069DB7520}"/>
              </a:ext>
            </a:extLst>
          </p:cNvPr>
          <p:cNvCxnSpPr/>
          <p:nvPr/>
        </p:nvCxnSpPr>
        <p:spPr>
          <a:xfrm>
            <a:off x="4316633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3" name="Isosceles Triangle 22">
            <a:extLst>
              <a:ext uri="{FF2B5EF4-FFF2-40B4-BE49-F238E27FC236}">
                <a16:creationId xmlns:a16="http://schemas.microsoft.com/office/drawing/2014/main" id="{0BD480D3-C8B7-DC4B-A4FF-518169B38B44}"/>
              </a:ext>
            </a:extLst>
          </p:cNvPr>
          <p:cNvSpPr/>
          <p:nvPr/>
        </p:nvSpPr>
        <p:spPr>
          <a:xfrm rot="10800000">
            <a:off x="4534360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4" name="Elbow Connector 383">
            <a:extLst>
              <a:ext uri="{FF2B5EF4-FFF2-40B4-BE49-F238E27FC236}">
                <a16:creationId xmlns:a16="http://schemas.microsoft.com/office/drawing/2014/main" id="{C060EA9A-9A7B-834A-8F26-63AADE049674}"/>
              </a:ext>
            </a:extLst>
          </p:cNvPr>
          <p:cNvCxnSpPr/>
          <p:nvPr/>
        </p:nvCxnSpPr>
        <p:spPr>
          <a:xfrm>
            <a:off x="4656848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1" name="Isosceles Triangle 26">
            <a:extLst>
              <a:ext uri="{FF2B5EF4-FFF2-40B4-BE49-F238E27FC236}">
                <a16:creationId xmlns:a16="http://schemas.microsoft.com/office/drawing/2014/main" id="{FD139B78-1E0B-9744-82FB-E6D0406214F5}"/>
              </a:ext>
            </a:extLst>
          </p:cNvPr>
          <p:cNvSpPr/>
          <p:nvPr/>
        </p:nvSpPr>
        <p:spPr>
          <a:xfrm rot="10800000">
            <a:off x="274868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2" name="Elbow Connector 381">
            <a:extLst>
              <a:ext uri="{FF2B5EF4-FFF2-40B4-BE49-F238E27FC236}">
                <a16:creationId xmlns:a16="http://schemas.microsoft.com/office/drawing/2014/main" id="{8C47D32E-EF34-0F44-942A-48BF5CF7A119}"/>
              </a:ext>
            </a:extLst>
          </p:cNvPr>
          <p:cNvCxnSpPr/>
          <p:nvPr/>
        </p:nvCxnSpPr>
        <p:spPr>
          <a:xfrm>
            <a:off x="397356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" name="Isosceles Triangle 29">
            <a:extLst>
              <a:ext uri="{FF2B5EF4-FFF2-40B4-BE49-F238E27FC236}">
                <a16:creationId xmlns:a16="http://schemas.microsoft.com/office/drawing/2014/main" id="{63B506AB-2066-F44E-96DB-A552CE2EB422}"/>
              </a:ext>
            </a:extLst>
          </p:cNvPr>
          <p:cNvSpPr/>
          <p:nvPr/>
        </p:nvSpPr>
        <p:spPr>
          <a:xfrm rot="10800000">
            <a:off x="601475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0" name="Elbow Connector 379">
            <a:extLst>
              <a:ext uri="{FF2B5EF4-FFF2-40B4-BE49-F238E27FC236}">
                <a16:creationId xmlns:a16="http://schemas.microsoft.com/office/drawing/2014/main" id="{0264B411-152F-EE43-B475-D3ADFF557946}"/>
              </a:ext>
            </a:extLst>
          </p:cNvPr>
          <p:cNvCxnSpPr/>
          <p:nvPr/>
        </p:nvCxnSpPr>
        <p:spPr>
          <a:xfrm>
            <a:off x="723963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7" name="Isosceles Triangle 32">
            <a:extLst>
              <a:ext uri="{FF2B5EF4-FFF2-40B4-BE49-F238E27FC236}">
                <a16:creationId xmlns:a16="http://schemas.microsoft.com/office/drawing/2014/main" id="{A2A3A8DF-7D14-6744-8BC6-3CA9F2C41E2B}"/>
              </a:ext>
            </a:extLst>
          </p:cNvPr>
          <p:cNvSpPr/>
          <p:nvPr/>
        </p:nvSpPr>
        <p:spPr>
          <a:xfrm rot="10800000">
            <a:off x="928081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8" name="Elbow Connector 377">
            <a:extLst>
              <a:ext uri="{FF2B5EF4-FFF2-40B4-BE49-F238E27FC236}">
                <a16:creationId xmlns:a16="http://schemas.microsoft.com/office/drawing/2014/main" id="{C2333679-8DE9-684A-A271-74CDDE729655}"/>
              </a:ext>
            </a:extLst>
          </p:cNvPr>
          <p:cNvCxnSpPr/>
          <p:nvPr/>
        </p:nvCxnSpPr>
        <p:spPr>
          <a:xfrm>
            <a:off x="1050569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5" name="Isosceles Triangle 35">
            <a:extLst>
              <a:ext uri="{FF2B5EF4-FFF2-40B4-BE49-F238E27FC236}">
                <a16:creationId xmlns:a16="http://schemas.microsoft.com/office/drawing/2014/main" id="{F0B362C7-FFC4-FC40-8D7C-49EE8F24DB13}"/>
              </a:ext>
            </a:extLst>
          </p:cNvPr>
          <p:cNvSpPr/>
          <p:nvPr/>
        </p:nvSpPr>
        <p:spPr>
          <a:xfrm rot="10800000">
            <a:off x="1241079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6" name="Elbow Connector 375">
            <a:extLst>
              <a:ext uri="{FF2B5EF4-FFF2-40B4-BE49-F238E27FC236}">
                <a16:creationId xmlns:a16="http://schemas.microsoft.com/office/drawing/2014/main" id="{5C2AB2DB-649F-624E-8B5C-64EE8531F768}"/>
              </a:ext>
            </a:extLst>
          </p:cNvPr>
          <p:cNvCxnSpPr/>
          <p:nvPr/>
        </p:nvCxnSpPr>
        <p:spPr>
          <a:xfrm>
            <a:off x="1363567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3" name="Isosceles Triangle 38">
            <a:extLst>
              <a:ext uri="{FF2B5EF4-FFF2-40B4-BE49-F238E27FC236}">
                <a16:creationId xmlns:a16="http://schemas.microsoft.com/office/drawing/2014/main" id="{80618559-62F6-F548-A018-FD68AA06080E}"/>
              </a:ext>
            </a:extLst>
          </p:cNvPr>
          <p:cNvSpPr/>
          <p:nvPr/>
        </p:nvSpPr>
        <p:spPr>
          <a:xfrm rot="10800000">
            <a:off x="1581294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4" name="Elbow Connector 373">
            <a:extLst>
              <a:ext uri="{FF2B5EF4-FFF2-40B4-BE49-F238E27FC236}">
                <a16:creationId xmlns:a16="http://schemas.microsoft.com/office/drawing/2014/main" id="{B1F73203-6F1E-0346-8998-909FC85120F1}"/>
              </a:ext>
            </a:extLst>
          </p:cNvPr>
          <p:cNvCxnSpPr/>
          <p:nvPr/>
        </p:nvCxnSpPr>
        <p:spPr>
          <a:xfrm>
            <a:off x="1703782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1" name="Isosceles Triangle 41">
            <a:extLst>
              <a:ext uri="{FF2B5EF4-FFF2-40B4-BE49-F238E27FC236}">
                <a16:creationId xmlns:a16="http://schemas.microsoft.com/office/drawing/2014/main" id="{10C7327C-1EC9-D245-BA3A-277629C18143}"/>
              </a:ext>
            </a:extLst>
          </p:cNvPr>
          <p:cNvSpPr/>
          <p:nvPr/>
        </p:nvSpPr>
        <p:spPr>
          <a:xfrm rot="10800000">
            <a:off x="1894292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2" name="Elbow Connector 371">
            <a:extLst>
              <a:ext uri="{FF2B5EF4-FFF2-40B4-BE49-F238E27FC236}">
                <a16:creationId xmlns:a16="http://schemas.microsoft.com/office/drawing/2014/main" id="{E1BC1A92-3344-D041-A89D-BE161E6515A8}"/>
              </a:ext>
            </a:extLst>
          </p:cNvPr>
          <p:cNvCxnSpPr/>
          <p:nvPr/>
        </p:nvCxnSpPr>
        <p:spPr>
          <a:xfrm>
            <a:off x="2016780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9" name="Isosceles Triangle 44">
            <a:extLst>
              <a:ext uri="{FF2B5EF4-FFF2-40B4-BE49-F238E27FC236}">
                <a16:creationId xmlns:a16="http://schemas.microsoft.com/office/drawing/2014/main" id="{0F60DEDC-7EAE-DB48-88C2-5860DED569AF}"/>
              </a:ext>
            </a:extLst>
          </p:cNvPr>
          <p:cNvSpPr/>
          <p:nvPr/>
        </p:nvSpPr>
        <p:spPr>
          <a:xfrm rot="10800000">
            <a:off x="2234507" y="2444433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0" name="Elbow Connector 369">
            <a:extLst>
              <a:ext uri="{FF2B5EF4-FFF2-40B4-BE49-F238E27FC236}">
                <a16:creationId xmlns:a16="http://schemas.microsoft.com/office/drawing/2014/main" id="{71310805-D250-2744-9A4F-9B954AEBA1CF}"/>
              </a:ext>
            </a:extLst>
          </p:cNvPr>
          <p:cNvCxnSpPr/>
          <p:nvPr/>
        </p:nvCxnSpPr>
        <p:spPr>
          <a:xfrm>
            <a:off x="2356995" y="2600383"/>
            <a:ext cx="299389" cy="204681"/>
          </a:xfrm>
          <a:prstGeom prst="bentConnector3">
            <a:avLst>
              <a:gd name="adj1" fmla="val 454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Rounded Rectangle 367">
            <a:extLst>
              <a:ext uri="{FF2B5EF4-FFF2-40B4-BE49-F238E27FC236}">
                <a16:creationId xmlns:a16="http://schemas.microsoft.com/office/drawing/2014/main" id="{B4D88B67-7B13-9D41-84B2-52DF47F7460F}"/>
              </a:ext>
            </a:extLst>
          </p:cNvPr>
          <p:cNvSpPr/>
          <p:nvPr/>
        </p:nvSpPr>
        <p:spPr>
          <a:xfrm>
            <a:off x="152400" y="2798257"/>
            <a:ext cx="4803837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9" name="Straight Arrow Connector 338">
            <a:extLst>
              <a:ext uri="{FF2B5EF4-FFF2-40B4-BE49-F238E27FC236}">
                <a16:creationId xmlns:a16="http://schemas.microsoft.com/office/drawing/2014/main" id="{B5E14AB0-32C2-014C-961A-506EB4564C1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0386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Arrow Connector 339">
            <a:extLst>
              <a:ext uri="{FF2B5EF4-FFF2-40B4-BE49-F238E27FC236}">
                <a16:creationId xmlns:a16="http://schemas.microsoft.com/office/drawing/2014/main" id="{27A3C98B-430F-B646-9C58-FF6685CFB37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28610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Arrow Connector 340">
            <a:extLst>
              <a:ext uri="{FF2B5EF4-FFF2-40B4-BE49-F238E27FC236}">
                <a16:creationId xmlns:a16="http://schemas.microsoft.com/office/drawing/2014/main" id="{F8731A57-F7D0-8A4C-8102-E3DE6798CA3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05335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Arrow Connector 341">
            <a:extLst>
              <a:ext uri="{FF2B5EF4-FFF2-40B4-BE49-F238E27FC236}">
                <a16:creationId xmlns:a16="http://schemas.microsoft.com/office/drawing/2014/main" id="{B6216092-8F41-854B-AE90-2BD00B2CACC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378100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Arrow Connector 342">
            <a:extLst>
              <a:ext uri="{FF2B5EF4-FFF2-40B4-BE49-F238E27FC236}">
                <a16:creationId xmlns:a16="http://schemas.microsoft.com/office/drawing/2014/main" id="{160CC0C5-AB22-C345-BBEE-F7E1820FFFD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70284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Arrow Connector 343">
            <a:extLst>
              <a:ext uri="{FF2B5EF4-FFF2-40B4-BE49-F238E27FC236}">
                <a16:creationId xmlns:a16="http://schemas.microsoft.com/office/drawing/2014/main" id="{63D486B7-1B42-2147-840C-9CDA478EE68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027590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Arrow Connector 344">
            <a:extLst>
              <a:ext uri="{FF2B5EF4-FFF2-40B4-BE49-F238E27FC236}">
                <a16:creationId xmlns:a16="http://schemas.microsoft.com/office/drawing/2014/main" id="{0A1FAB0C-B489-DF41-BAA0-B38CA5E4154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35233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Arrow Connector 345">
            <a:extLst>
              <a:ext uri="{FF2B5EF4-FFF2-40B4-BE49-F238E27FC236}">
                <a16:creationId xmlns:a16="http://schemas.microsoft.com/office/drawing/2014/main" id="{041C0AC8-AD41-684D-B21D-5F4110D0E820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67708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Arrow Connector 346">
            <a:extLst>
              <a:ext uri="{FF2B5EF4-FFF2-40B4-BE49-F238E27FC236}">
                <a16:creationId xmlns:a16="http://schemas.microsoft.com/office/drawing/2014/main" id="{19D6044D-227A-7848-A150-EC212EA1243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00182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Arrow Connector 347">
            <a:extLst>
              <a:ext uri="{FF2B5EF4-FFF2-40B4-BE49-F238E27FC236}">
                <a16:creationId xmlns:a16="http://schemas.microsoft.com/office/drawing/2014/main" id="{36EF9F6F-3AEE-484B-A282-FE5A0491E98C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32657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Arrow Connector 348">
            <a:extLst>
              <a:ext uri="{FF2B5EF4-FFF2-40B4-BE49-F238E27FC236}">
                <a16:creationId xmlns:a16="http://schemas.microsoft.com/office/drawing/2014/main" id="{149C604D-E275-C145-8D94-99280B9D0A70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65131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Arrow Connector 349">
            <a:extLst>
              <a:ext uri="{FF2B5EF4-FFF2-40B4-BE49-F238E27FC236}">
                <a16:creationId xmlns:a16="http://schemas.microsoft.com/office/drawing/2014/main" id="{9AB5CF60-9C98-7147-8C5D-D2E3BCDB5E8C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7606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Arrow Connector 350">
            <a:extLst>
              <a:ext uri="{FF2B5EF4-FFF2-40B4-BE49-F238E27FC236}">
                <a16:creationId xmlns:a16="http://schemas.microsoft.com/office/drawing/2014/main" id="{717BF240-345E-7942-887C-FA7E206B152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30080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Arrow Connector 351">
            <a:extLst>
              <a:ext uri="{FF2B5EF4-FFF2-40B4-BE49-F238E27FC236}">
                <a16:creationId xmlns:a16="http://schemas.microsoft.com/office/drawing/2014/main" id="{BC89D1C1-E991-E948-B17D-79320737480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2555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E70759D5-FE0C-E54E-AE22-1CCD9BE09252}"/>
                  </a:ext>
                </a:extLst>
              </p:cNvPr>
              <p:cNvSpPr txBox="1"/>
              <p:nvPr/>
            </p:nvSpPr>
            <p:spPr>
              <a:xfrm>
                <a:off x="5102985" y="2140363"/>
                <a:ext cx="199302" cy="2931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E70759D5-FE0C-E54E-AE22-1CCD9BE09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985" y="2140363"/>
                <a:ext cx="199302" cy="293152"/>
              </a:xfrm>
              <a:prstGeom prst="rect">
                <a:avLst/>
              </a:prstGeom>
              <a:blipFill>
                <a:blip r:embed="rId3"/>
                <a:stretch>
                  <a:fillRect l="-41176" r="-4117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4166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92D141-E529-871B-1CCF-37AAA403E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35928"/>
            <a:ext cx="4597850" cy="3044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3DA580-5B43-5ED6-2C72-A6EF2EAD6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498" y="718539"/>
            <a:ext cx="5015743" cy="32788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F3F994-79B8-7814-026D-EABCFF967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43" y="3880022"/>
            <a:ext cx="6326090" cy="29852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70BF5C-038D-B972-472D-7FA71BFF6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126"/>
            <a:ext cx="9144000" cy="1113604"/>
          </a:xfrm>
        </p:spPr>
        <p:txBody>
          <a:bodyPr/>
          <a:lstStyle/>
          <a:p>
            <a:r>
              <a:rPr lang="en-US" dirty="0"/>
              <a:t>Feedback Survey Results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97A02A-0981-331F-577E-0BED3A4B9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733" y="4986542"/>
            <a:ext cx="4210088" cy="64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57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90D53AF-8133-8146-95EB-E969B5CB7A92}"/>
              </a:ext>
            </a:extLst>
          </p:cNvPr>
          <p:cNvSpPr/>
          <p:nvPr/>
        </p:nvSpPr>
        <p:spPr>
          <a:xfrm>
            <a:off x="211661" y="3913519"/>
            <a:ext cx="5228249" cy="1630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Phased Arrays Primer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Digital Phased Arrays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23A273-7DAF-7D4C-A2C2-B2C665AB37D9}"/>
              </a:ext>
            </a:extLst>
          </p:cNvPr>
          <p:cNvCxnSpPr>
            <a:cxnSpLocks/>
          </p:cNvCxnSpPr>
          <p:nvPr/>
        </p:nvCxnSpPr>
        <p:spPr>
          <a:xfrm>
            <a:off x="6096000" y="762000"/>
            <a:ext cx="0" cy="59436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Pie 105">
            <a:extLst>
              <a:ext uri="{FF2B5EF4-FFF2-40B4-BE49-F238E27FC236}">
                <a16:creationId xmlns:a16="http://schemas.microsoft.com/office/drawing/2014/main" id="{11045C62-23F5-3B4F-B547-EED148F88D2C}"/>
              </a:ext>
            </a:extLst>
          </p:cNvPr>
          <p:cNvSpPr>
            <a:spLocks noChangeAspect="1"/>
          </p:cNvSpPr>
          <p:nvPr/>
        </p:nvSpPr>
        <p:spPr>
          <a:xfrm rot="19610427">
            <a:off x="4292726" y="2077622"/>
            <a:ext cx="725792" cy="725793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14E4DF24-41BA-D349-BAA9-20499548A03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0386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2B29B56-DE92-7A4C-BA29-1C4789B42D3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28610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9A00F0BE-0C35-3E45-8B76-DA45CCD09E06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05335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FB76A1F2-7B01-A345-A4F9-CD68BF52FD4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378100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B9FD3C7B-E51F-D947-B4A0-6D60C24DB781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70284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E53B81C-519B-0C40-BCE8-016B562F3EA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02759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BE12D21-2C16-8B41-83C7-3B16C3D6517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35233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D66F723C-8E9F-9043-9F49-CB9CF9E73AD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67708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5FDE73E-4FF9-9B4E-B6A8-5B2D4C6E390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00182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7D06BCD-7041-6841-90DC-C547AEB6CE1A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32657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3B61DF70-083D-234C-B017-F6DE26C6229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65131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3844ED2-F213-7B44-9C89-FBD91E7352E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7606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273DCC7-4619-4848-A7D3-6DC53B56C19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30080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874C1B09-A339-FA43-92F1-2C7E80B35AD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2555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9A1C322-1FE9-1045-A1A0-02A3917EC38F}"/>
                  </a:ext>
                </a:extLst>
              </p:cNvPr>
              <p:cNvSpPr txBox="1"/>
              <p:nvPr/>
            </p:nvSpPr>
            <p:spPr>
              <a:xfrm>
                <a:off x="5102985" y="2140363"/>
                <a:ext cx="199302" cy="2931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9A1C322-1FE9-1045-A1A0-02A3917EC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985" y="2140363"/>
                <a:ext cx="199302" cy="293152"/>
              </a:xfrm>
              <a:prstGeom prst="rect">
                <a:avLst/>
              </a:prstGeom>
              <a:blipFill>
                <a:blip r:embed="rId3"/>
                <a:stretch>
                  <a:fillRect l="-41176" r="-4117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Isosceles Triangle 26">
            <a:extLst>
              <a:ext uri="{FF2B5EF4-FFF2-40B4-BE49-F238E27FC236}">
                <a16:creationId xmlns:a16="http://schemas.microsoft.com/office/drawing/2014/main" id="{57620FF4-3368-2F4A-86E4-2BD4EBC7BCEF}"/>
              </a:ext>
            </a:extLst>
          </p:cNvPr>
          <p:cNvSpPr/>
          <p:nvPr/>
        </p:nvSpPr>
        <p:spPr>
          <a:xfrm rot="10800000">
            <a:off x="266304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ounded Rectangle 136">
            <a:extLst>
              <a:ext uri="{FF2B5EF4-FFF2-40B4-BE49-F238E27FC236}">
                <a16:creationId xmlns:a16="http://schemas.microsoft.com/office/drawing/2014/main" id="{3DB2D8C6-B950-1747-9EBE-AE6B3D211003}"/>
              </a:ext>
            </a:extLst>
          </p:cNvPr>
          <p:cNvSpPr/>
          <p:nvPr/>
        </p:nvSpPr>
        <p:spPr>
          <a:xfrm>
            <a:off x="265230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299A4C-BF96-0A48-BBA7-1BBEC2FD0BE4}"/>
              </a:ext>
            </a:extLst>
          </p:cNvPr>
          <p:cNvCxnSpPr>
            <a:cxnSpLocks/>
          </p:cNvCxnSpPr>
          <p:nvPr/>
        </p:nvCxnSpPr>
        <p:spPr>
          <a:xfrm flipH="1">
            <a:off x="410548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Isosceles Triangle 26">
            <a:extLst>
              <a:ext uri="{FF2B5EF4-FFF2-40B4-BE49-F238E27FC236}">
                <a16:creationId xmlns:a16="http://schemas.microsoft.com/office/drawing/2014/main" id="{C37D6099-2475-1E44-8E64-B56701C6BED3}"/>
              </a:ext>
            </a:extLst>
          </p:cNvPr>
          <p:cNvSpPr/>
          <p:nvPr/>
        </p:nvSpPr>
        <p:spPr>
          <a:xfrm rot="10800000">
            <a:off x="591732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Rounded Rectangle 187">
            <a:extLst>
              <a:ext uri="{FF2B5EF4-FFF2-40B4-BE49-F238E27FC236}">
                <a16:creationId xmlns:a16="http://schemas.microsoft.com/office/drawing/2014/main" id="{8ED87B33-22DA-AC47-81A1-0ECEF27EB7E6}"/>
              </a:ext>
            </a:extLst>
          </p:cNvPr>
          <p:cNvSpPr/>
          <p:nvPr/>
        </p:nvSpPr>
        <p:spPr>
          <a:xfrm>
            <a:off x="590658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FDD3F10B-70B3-EA44-A180-546699774DEA}"/>
              </a:ext>
            </a:extLst>
          </p:cNvPr>
          <p:cNvCxnSpPr>
            <a:cxnSpLocks/>
          </p:cNvCxnSpPr>
          <p:nvPr/>
        </p:nvCxnSpPr>
        <p:spPr>
          <a:xfrm flipH="1">
            <a:off x="735976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Isosceles Triangle 26">
            <a:extLst>
              <a:ext uri="{FF2B5EF4-FFF2-40B4-BE49-F238E27FC236}">
                <a16:creationId xmlns:a16="http://schemas.microsoft.com/office/drawing/2014/main" id="{4B8DC9FF-AE62-8E44-A71C-F46A13B9BDE2}"/>
              </a:ext>
            </a:extLst>
          </p:cNvPr>
          <p:cNvSpPr/>
          <p:nvPr/>
        </p:nvSpPr>
        <p:spPr>
          <a:xfrm rot="10800000">
            <a:off x="917160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Rounded Rectangle 191">
            <a:extLst>
              <a:ext uri="{FF2B5EF4-FFF2-40B4-BE49-F238E27FC236}">
                <a16:creationId xmlns:a16="http://schemas.microsoft.com/office/drawing/2014/main" id="{0252CE11-89E3-6D40-BF3D-4987DB242F23}"/>
              </a:ext>
            </a:extLst>
          </p:cNvPr>
          <p:cNvSpPr/>
          <p:nvPr/>
        </p:nvSpPr>
        <p:spPr>
          <a:xfrm>
            <a:off x="916086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3AD52502-384C-1F47-B23D-48D6773E6E6E}"/>
              </a:ext>
            </a:extLst>
          </p:cNvPr>
          <p:cNvCxnSpPr>
            <a:cxnSpLocks/>
          </p:cNvCxnSpPr>
          <p:nvPr/>
        </p:nvCxnSpPr>
        <p:spPr>
          <a:xfrm flipH="1">
            <a:off x="1061404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Isosceles Triangle 26">
            <a:extLst>
              <a:ext uri="{FF2B5EF4-FFF2-40B4-BE49-F238E27FC236}">
                <a16:creationId xmlns:a16="http://schemas.microsoft.com/office/drawing/2014/main" id="{C4A3842F-1F26-F048-B595-FA483EA8C408}"/>
              </a:ext>
            </a:extLst>
          </p:cNvPr>
          <p:cNvSpPr/>
          <p:nvPr/>
        </p:nvSpPr>
        <p:spPr>
          <a:xfrm rot="10800000">
            <a:off x="1242588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Rounded Rectangle 195">
            <a:extLst>
              <a:ext uri="{FF2B5EF4-FFF2-40B4-BE49-F238E27FC236}">
                <a16:creationId xmlns:a16="http://schemas.microsoft.com/office/drawing/2014/main" id="{7E2F787F-49C1-9A46-B44E-6EC9E16C51BA}"/>
              </a:ext>
            </a:extLst>
          </p:cNvPr>
          <p:cNvSpPr/>
          <p:nvPr/>
        </p:nvSpPr>
        <p:spPr>
          <a:xfrm>
            <a:off x="1241514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EF6D19BA-FB9B-3B40-B9C3-74FADC6A2D8F}"/>
              </a:ext>
            </a:extLst>
          </p:cNvPr>
          <p:cNvCxnSpPr>
            <a:cxnSpLocks/>
          </p:cNvCxnSpPr>
          <p:nvPr/>
        </p:nvCxnSpPr>
        <p:spPr>
          <a:xfrm flipH="1">
            <a:off x="1386832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Isosceles Triangle 26">
            <a:extLst>
              <a:ext uri="{FF2B5EF4-FFF2-40B4-BE49-F238E27FC236}">
                <a16:creationId xmlns:a16="http://schemas.microsoft.com/office/drawing/2014/main" id="{65049D69-4F5B-5546-BE30-1EE4D8D97A6B}"/>
              </a:ext>
            </a:extLst>
          </p:cNvPr>
          <p:cNvSpPr/>
          <p:nvPr/>
        </p:nvSpPr>
        <p:spPr>
          <a:xfrm rot="10800000">
            <a:off x="1568016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ounded Rectangle 203">
            <a:extLst>
              <a:ext uri="{FF2B5EF4-FFF2-40B4-BE49-F238E27FC236}">
                <a16:creationId xmlns:a16="http://schemas.microsoft.com/office/drawing/2014/main" id="{B5189015-158C-9E49-BD64-984FEF37458D}"/>
              </a:ext>
            </a:extLst>
          </p:cNvPr>
          <p:cNvSpPr/>
          <p:nvPr/>
        </p:nvSpPr>
        <p:spPr>
          <a:xfrm>
            <a:off x="1566942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B14C110D-8D6D-2542-A907-E9B8BBFF0717}"/>
              </a:ext>
            </a:extLst>
          </p:cNvPr>
          <p:cNvCxnSpPr>
            <a:cxnSpLocks/>
          </p:cNvCxnSpPr>
          <p:nvPr/>
        </p:nvCxnSpPr>
        <p:spPr>
          <a:xfrm flipH="1">
            <a:off x="1712260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Isosceles Triangle 26">
            <a:extLst>
              <a:ext uri="{FF2B5EF4-FFF2-40B4-BE49-F238E27FC236}">
                <a16:creationId xmlns:a16="http://schemas.microsoft.com/office/drawing/2014/main" id="{069C5823-1B11-8D4D-805B-3A29F7B2297B}"/>
              </a:ext>
            </a:extLst>
          </p:cNvPr>
          <p:cNvSpPr/>
          <p:nvPr/>
        </p:nvSpPr>
        <p:spPr>
          <a:xfrm rot="10800000">
            <a:off x="1893444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ounded Rectangle 207">
            <a:extLst>
              <a:ext uri="{FF2B5EF4-FFF2-40B4-BE49-F238E27FC236}">
                <a16:creationId xmlns:a16="http://schemas.microsoft.com/office/drawing/2014/main" id="{0433D62E-56F5-F947-BDCA-C5E8F79B3CCA}"/>
              </a:ext>
            </a:extLst>
          </p:cNvPr>
          <p:cNvSpPr/>
          <p:nvPr/>
        </p:nvSpPr>
        <p:spPr>
          <a:xfrm>
            <a:off x="1892370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ED3CB1D8-6A73-4841-AD50-72DB20E1CF0C}"/>
              </a:ext>
            </a:extLst>
          </p:cNvPr>
          <p:cNvCxnSpPr>
            <a:cxnSpLocks/>
          </p:cNvCxnSpPr>
          <p:nvPr/>
        </p:nvCxnSpPr>
        <p:spPr>
          <a:xfrm flipH="1">
            <a:off x="2037688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Isosceles Triangle 26">
            <a:extLst>
              <a:ext uri="{FF2B5EF4-FFF2-40B4-BE49-F238E27FC236}">
                <a16:creationId xmlns:a16="http://schemas.microsoft.com/office/drawing/2014/main" id="{D4654815-F15E-5241-B25F-8FF6447A49CA}"/>
              </a:ext>
            </a:extLst>
          </p:cNvPr>
          <p:cNvSpPr/>
          <p:nvPr/>
        </p:nvSpPr>
        <p:spPr>
          <a:xfrm rot="10800000">
            <a:off x="2218872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Rounded Rectangle 211">
            <a:extLst>
              <a:ext uri="{FF2B5EF4-FFF2-40B4-BE49-F238E27FC236}">
                <a16:creationId xmlns:a16="http://schemas.microsoft.com/office/drawing/2014/main" id="{1662207B-95D3-204A-B64B-7A89FAE91AD7}"/>
              </a:ext>
            </a:extLst>
          </p:cNvPr>
          <p:cNvSpPr/>
          <p:nvPr/>
        </p:nvSpPr>
        <p:spPr>
          <a:xfrm>
            <a:off x="2217798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7B9ADF7F-A461-784C-AB61-FF66E77B4E0F}"/>
              </a:ext>
            </a:extLst>
          </p:cNvPr>
          <p:cNvCxnSpPr>
            <a:cxnSpLocks/>
          </p:cNvCxnSpPr>
          <p:nvPr/>
        </p:nvCxnSpPr>
        <p:spPr>
          <a:xfrm flipH="1">
            <a:off x="2363116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Isosceles Triangle 26">
            <a:extLst>
              <a:ext uri="{FF2B5EF4-FFF2-40B4-BE49-F238E27FC236}">
                <a16:creationId xmlns:a16="http://schemas.microsoft.com/office/drawing/2014/main" id="{BD8262E1-00C5-144F-B624-2F4D7810945D}"/>
              </a:ext>
            </a:extLst>
          </p:cNvPr>
          <p:cNvSpPr/>
          <p:nvPr/>
        </p:nvSpPr>
        <p:spPr>
          <a:xfrm rot="10800000">
            <a:off x="2544300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Rounded Rectangle 215">
            <a:extLst>
              <a:ext uri="{FF2B5EF4-FFF2-40B4-BE49-F238E27FC236}">
                <a16:creationId xmlns:a16="http://schemas.microsoft.com/office/drawing/2014/main" id="{BF0F7972-4157-0A43-A730-A6CF523A8DD4}"/>
              </a:ext>
            </a:extLst>
          </p:cNvPr>
          <p:cNvSpPr/>
          <p:nvPr/>
        </p:nvSpPr>
        <p:spPr>
          <a:xfrm>
            <a:off x="2543226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E5D2C333-4D6C-394D-9DDD-A1E9F366A621}"/>
              </a:ext>
            </a:extLst>
          </p:cNvPr>
          <p:cNvCxnSpPr>
            <a:cxnSpLocks/>
          </p:cNvCxnSpPr>
          <p:nvPr/>
        </p:nvCxnSpPr>
        <p:spPr>
          <a:xfrm flipH="1">
            <a:off x="2688544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Isosceles Triangle 26">
            <a:extLst>
              <a:ext uri="{FF2B5EF4-FFF2-40B4-BE49-F238E27FC236}">
                <a16:creationId xmlns:a16="http://schemas.microsoft.com/office/drawing/2014/main" id="{0157118E-977A-8341-AF76-E8BE1C7D7950}"/>
              </a:ext>
            </a:extLst>
          </p:cNvPr>
          <p:cNvSpPr/>
          <p:nvPr/>
        </p:nvSpPr>
        <p:spPr>
          <a:xfrm rot="10800000">
            <a:off x="2869728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Rounded Rectangle 219">
            <a:extLst>
              <a:ext uri="{FF2B5EF4-FFF2-40B4-BE49-F238E27FC236}">
                <a16:creationId xmlns:a16="http://schemas.microsoft.com/office/drawing/2014/main" id="{0991801B-60D0-D34D-9668-EEA9C955B0C4}"/>
              </a:ext>
            </a:extLst>
          </p:cNvPr>
          <p:cNvSpPr/>
          <p:nvPr/>
        </p:nvSpPr>
        <p:spPr>
          <a:xfrm>
            <a:off x="2868654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265229E3-8E77-7841-8A7B-6E6FBFDBDBB7}"/>
              </a:ext>
            </a:extLst>
          </p:cNvPr>
          <p:cNvCxnSpPr>
            <a:cxnSpLocks/>
          </p:cNvCxnSpPr>
          <p:nvPr/>
        </p:nvCxnSpPr>
        <p:spPr>
          <a:xfrm flipH="1">
            <a:off x="3013972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Isosceles Triangle 26">
            <a:extLst>
              <a:ext uri="{FF2B5EF4-FFF2-40B4-BE49-F238E27FC236}">
                <a16:creationId xmlns:a16="http://schemas.microsoft.com/office/drawing/2014/main" id="{3D1B586F-92BB-C34D-9693-69AB7CAF43FD}"/>
              </a:ext>
            </a:extLst>
          </p:cNvPr>
          <p:cNvSpPr/>
          <p:nvPr/>
        </p:nvSpPr>
        <p:spPr>
          <a:xfrm rot="10800000">
            <a:off x="3195156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Rounded Rectangle 223">
            <a:extLst>
              <a:ext uri="{FF2B5EF4-FFF2-40B4-BE49-F238E27FC236}">
                <a16:creationId xmlns:a16="http://schemas.microsoft.com/office/drawing/2014/main" id="{0E30CE8C-49FF-054D-88A1-072F94B549A1}"/>
              </a:ext>
            </a:extLst>
          </p:cNvPr>
          <p:cNvSpPr/>
          <p:nvPr/>
        </p:nvSpPr>
        <p:spPr>
          <a:xfrm>
            <a:off x="3194082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7424AB97-AB18-414D-A154-4F766B7D0AC8}"/>
              </a:ext>
            </a:extLst>
          </p:cNvPr>
          <p:cNvCxnSpPr>
            <a:cxnSpLocks/>
          </p:cNvCxnSpPr>
          <p:nvPr/>
        </p:nvCxnSpPr>
        <p:spPr>
          <a:xfrm flipH="1">
            <a:off x="3339400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Isosceles Triangle 26">
            <a:extLst>
              <a:ext uri="{FF2B5EF4-FFF2-40B4-BE49-F238E27FC236}">
                <a16:creationId xmlns:a16="http://schemas.microsoft.com/office/drawing/2014/main" id="{F71042AE-5061-3448-A17E-9F1C3A870EC1}"/>
              </a:ext>
            </a:extLst>
          </p:cNvPr>
          <p:cNvSpPr/>
          <p:nvPr/>
        </p:nvSpPr>
        <p:spPr>
          <a:xfrm rot="10800000">
            <a:off x="3520584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Rounded Rectangle 227">
            <a:extLst>
              <a:ext uri="{FF2B5EF4-FFF2-40B4-BE49-F238E27FC236}">
                <a16:creationId xmlns:a16="http://schemas.microsoft.com/office/drawing/2014/main" id="{57E518F5-CD59-CC46-8688-7FDE071B7A7D}"/>
              </a:ext>
            </a:extLst>
          </p:cNvPr>
          <p:cNvSpPr/>
          <p:nvPr/>
        </p:nvSpPr>
        <p:spPr>
          <a:xfrm>
            <a:off x="3519510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E83416CF-9999-FC43-AD74-313CEC291B7F}"/>
              </a:ext>
            </a:extLst>
          </p:cNvPr>
          <p:cNvCxnSpPr>
            <a:cxnSpLocks/>
          </p:cNvCxnSpPr>
          <p:nvPr/>
        </p:nvCxnSpPr>
        <p:spPr>
          <a:xfrm flipH="1">
            <a:off x="3664828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Isosceles Triangle 26">
            <a:extLst>
              <a:ext uri="{FF2B5EF4-FFF2-40B4-BE49-F238E27FC236}">
                <a16:creationId xmlns:a16="http://schemas.microsoft.com/office/drawing/2014/main" id="{579983E5-6A89-0046-81F9-1D6EC6579FBE}"/>
              </a:ext>
            </a:extLst>
          </p:cNvPr>
          <p:cNvSpPr/>
          <p:nvPr/>
        </p:nvSpPr>
        <p:spPr>
          <a:xfrm rot="10800000">
            <a:off x="3846012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7E94F070-E8AE-4F40-AC7C-DDEA5D029884}"/>
              </a:ext>
            </a:extLst>
          </p:cNvPr>
          <p:cNvSpPr/>
          <p:nvPr/>
        </p:nvSpPr>
        <p:spPr>
          <a:xfrm>
            <a:off x="3844938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C292992C-D899-194A-8CE1-CBD7B040CDE3}"/>
              </a:ext>
            </a:extLst>
          </p:cNvPr>
          <p:cNvCxnSpPr>
            <a:cxnSpLocks/>
          </p:cNvCxnSpPr>
          <p:nvPr/>
        </p:nvCxnSpPr>
        <p:spPr>
          <a:xfrm flipH="1">
            <a:off x="3990256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Isosceles Triangle 26">
            <a:extLst>
              <a:ext uri="{FF2B5EF4-FFF2-40B4-BE49-F238E27FC236}">
                <a16:creationId xmlns:a16="http://schemas.microsoft.com/office/drawing/2014/main" id="{3F39C9FB-B8BE-2945-A33B-4D60972D50F6}"/>
              </a:ext>
            </a:extLst>
          </p:cNvPr>
          <p:cNvSpPr/>
          <p:nvPr/>
        </p:nvSpPr>
        <p:spPr>
          <a:xfrm rot="10800000">
            <a:off x="4171440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D20E8580-152A-954D-BCCF-62B7684A5363}"/>
              </a:ext>
            </a:extLst>
          </p:cNvPr>
          <p:cNvSpPr/>
          <p:nvPr/>
        </p:nvSpPr>
        <p:spPr>
          <a:xfrm>
            <a:off x="4170366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38A95342-84DE-B746-A7F7-8F69664AFC9F}"/>
              </a:ext>
            </a:extLst>
          </p:cNvPr>
          <p:cNvCxnSpPr>
            <a:cxnSpLocks/>
          </p:cNvCxnSpPr>
          <p:nvPr/>
        </p:nvCxnSpPr>
        <p:spPr>
          <a:xfrm flipH="1">
            <a:off x="4315684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Isosceles Triangle 26">
            <a:extLst>
              <a:ext uri="{FF2B5EF4-FFF2-40B4-BE49-F238E27FC236}">
                <a16:creationId xmlns:a16="http://schemas.microsoft.com/office/drawing/2014/main" id="{3FDDE594-9A46-6946-8EA5-4D33629C518B}"/>
              </a:ext>
            </a:extLst>
          </p:cNvPr>
          <p:cNvSpPr/>
          <p:nvPr/>
        </p:nvSpPr>
        <p:spPr>
          <a:xfrm rot="10800000">
            <a:off x="4496874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Rounded Rectangle 239">
            <a:extLst>
              <a:ext uri="{FF2B5EF4-FFF2-40B4-BE49-F238E27FC236}">
                <a16:creationId xmlns:a16="http://schemas.microsoft.com/office/drawing/2014/main" id="{075957C9-4560-A744-878C-20B930A98038}"/>
              </a:ext>
            </a:extLst>
          </p:cNvPr>
          <p:cNvSpPr/>
          <p:nvPr/>
        </p:nvSpPr>
        <p:spPr>
          <a:xfrm>
            <a:off x="4495800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5A5C8017-E7B3-464E-8C43-AD4712B62D9F}"/>
              </a:ext>
            </a:extLst>
          </p:cNvPr>
          <p:cNvCxnSpPr>
            <a:cxnSpLocks/>
          </p:cNvCxnSpPr>
          <p:nvPr/>
        </p:nvCxnSpPr>
        <p:spPr>
          <a:xfrm flipH="1">
            <a:off x="4641118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eft Brace 6">
            <a:extLst>
              <a:ext uri="{FF2B5EF4-FFF2-40B4-BE49-F238E27FC236}">
                <a16:creationId xmlns:a16="http://schemas.microsoft.com/office/drawing/2014/main" id="{65A25D2A-2CA5-C74E-B688-A0A813517898}"/>
              </a:ext>
            </a:extLst>
          </p:cNvPr>
          <p:cNvSpPr/>
          <p:nvPr/>
        </p:nvSpPr>
        <p:spPr>
          <a:xfrm rot="5400000">
            <a:off x="2447402" y="922135"/>
            <a:ext cx="761234" cy="5223783"/>
          </a:xfrm>
          <a:prstGeom prst="leftBrace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6D608C-4C59-8A41-B61A-5115DB0E69DC}"/>
              </a:ext>
            </a:extLst>
          </p:cNvPr>
          <p:cNvGrpSpPr>
            <a:grpSpLocks noChangeAspect="1"/>
          </p:cNvGrpSpPr>
          <p:nvPr/>
        </p:nvGrpSpPr>
        <p:grpSpPr>
          <a:xfrm>
            <a:off x="250246" y="3516022"/>
            <a:ext cx="5129488" cy="2033140"/>
            <a:chOff x="1041400" y="4031956"/>
            <a:chExt cx="8726546" cy="3458878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F66D876E-79D0-8540-AC8B-87CE3D6308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5395" y="4031956"/>
              <a:ext cx="2601559" cy="1676188"/>
              <a:chOff x="1666745" y="4495225"/>
              <a:chExt cx="3914731" cy="2522276"/>
            </a:xfrm>
          </p:grpSpPr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3D4B24A0-49C3-C945-A457-CBE3F404ECE2}"/>
                  </a:ext>
                </a:extLst>
              </p:cNvPr>
              <p:cNvGrpSpPr/>
              <p:nvPr/>
            </p:nvGrpSpPr>
            <p:grpSpPr>
              <a:xfrm>
                <a:off x="1864581" y="5138089"/>
                <a:ext cx="682765" cy="682764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B13313DB-3BF9-AF44-A0E8-E43DD2E146A3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8" name="Group 267">
                  <a:extLst>
                    <a:ext uri="{FF2B5EF4-FFF2-40B4-BE49-F238E27FC236}">
                      <a16:creationId xmlns:a16="http://schemas.microsoft.com/office/drawing/2014/main" id="{9B2F2355-2C62-5E4F-9BE9-A83E0EDCF756}"/>
                    </a:ext>
                  </a:extLst>
                </p:cNvPr>
                <p:cNvGrpSpPr/>
                <p:nvPr/>
              </p:nvGrpSpPr>
              <p:grpSpPr>
                <a:xfrm>
                  <a:off x="2467094" y="4786256"/>
                  <a:ext cx="731520" cy="503837"/>
                  <a:chOff x="5909268" y="3590169"/>
                  <a:chExt cx="731520" cy="503837"/>
                </a:xfrm>
                <a:grpFill/>
              </p:grpSpPr>
              <p:sp>
                <p:nvSpPr>
                  <p:cNvPr id="269" name="Trapezoid 268">
                    <a:extLst>
                      <a:ext uri="{FF2B5EF4-FFF2-40B4-BE49-F238E27FC236}">
                        <a16:creationId xmlns:a16="http://schemas.microsoft.com/office/drawing/2014/main" id="{1D144E17-2C73-B14B-A670-E42AC3E428D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" name="Rectangle 269">
                    <a:extLst>
                      <a:ext uri="{FF2B5EF4-FFF2-40B4-BE49-F238E27FC236}">
                        <a16:creationId xmlns:a16="http://schemas.microsoft.com/office/drawing/2014/main" id="{34E52287-1A1B-C445-A69D-9CD4A04C9C34}"/>
                      </a:ext>
                    </a:extLst>
                  </p:cNvPr>
                  <p:cNvSpPr/>
                  <p:nvPr/>
                </p:nvSpPr>
                <p:spPr>
                  <a:xfrm>
                    <a:off x="5909268" y="3900845"/>
                    <a:ext cx="731520" cy="1931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33E86BDA-7590-0B42-970B-42B33ACC82CA}"/>
                  </a:ext>
                </a:extLst>
              </p:cNvPr>
              <p:cNvGrpSpPr/>
              <p:nvPr/>
            </p:nvGrpSpPr>
            <p:grpSpPr>
              <a:xfrm>
                <a:off x="4333101" y="5080872"/>
                <a:ext cx="682765" cy="682764"/>
                <a:chOff x="1875421" y="689674"/>
                <a:chExt cx="914400" cy="914400"/>
              </a:xfrm>
            </p:grpSpPr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id="{F18F071E-5639-BD42-A45C-CD0EFCF52525}"/>
                    </a:ext>
                  </a:extLst>
                </p:cNvPr>
                <p:cNvGrpSpPr/>
                <p:nvPr/>
              </p:nvGrpSpPr>
              <p:grpSpPr>
                <a:xfrm>
                  <a:off x="1875421" y="689674"/>
                  <a:ext cx="914400" cy="914400"/>
                  <a:chOff x="2402237" y="4533254"/>
                  <a:chExt cx="914400" cy="914400"/>
                </a:xfrm>
                <a:solidFill>
                  <a:schemeClr val="bg1">
                    <a:lumMod val="85000"/>
                  </a:schemeClr>
                </a:solidFill>
              </p:grpSpPr>
              <p:sp>
                <p:nvSpPr>
                  <p:cNvPr id="263" name="Rectangle 262">
                    <a:extLst>
                      <a:ext uri="{FF2B5EF4-FFF2-40B4-BE49-F238E27FC236}">
                        <a16:creationId xmlns:a16="http://schemas.microsoft.com/office/drawing/2014/main" id="{A84984F8-D6AC-DB46-A5A9-43803994C2A4}"/>
                      </a:ext>
                    </a:extLst>
                  </p:cNvPr>
                  <p:cNvSpPr/>
                  <p:nvPr/>
                </p:nvSpPr>
                <p:spPr>
                  <a:xfrm>
                    <a:off x="2402237" y="4533254"/>
                    <a:ext cx="914400" cy="914400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64" name="Group 263">
                    <a:extLst>
                      <a:ext uri="{FF2B5EF4-FFF2-40B4-BE49-F238E27FC236}">
                        <a16:creationId xmlns:a16="http://schemas.microsoft.com/office/drawing/2014/main" id="{FE47820A-7CFE-D542-B14A-8D82CBE3E3CD}"/>
                      </a:ext>
                    </a:extLst>
                  </p:cNvPr>
                  <p:cNvGrpSpPr/>
                  <p:nvPr/>
                </p:nvGrpSpPr>
                <p:grpSpPr>
                  <a:xfrm>
                    <a:off x="2493677" y="4786256"/>
                    <a:ext cx="731520" cy="485888"/>
                    <a:chOff x="5935851" y="3590169"/>
                    <a:chExt cx="731520" cy="485888"/>
                  </a:xfrm>
                  <a:grpFill/>
                </p:grpSpPr>
                <p:sp>
                  <p:nvSpPr>
                    <p:cNvPr id="265" name="Trapezoid 264">
                      <a:extLst>
                        <a:ext uri="{FF2B5EF4-FFF2-40B4-BE49-F238E27FC236}">
                          <a16:creationId xmlns:a16="http://schemas.microsoft.com/office/drawing/2014/main" id="{381CF821-1852-A747-944C-E2B69D4F52A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966847" y="3590169"/>
                      <a:ext cx="640080" cy="400050"/>
                    </a:xfrm>
                    <a:prstGeom prst="trapezoid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6B27E3EC-E38E-F844-A32F-B6D5AF3954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5851" y="3870994"/>
                      <a:ext cx="731520" cy="20506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A9CEC30C-9DE1-3042-A87B-127F47B61ACD}"/>
                    </a:ext>
                  </a:extLst>
                </p:cNvPr>
                <p:cNvSpPr/>
                <p:nvPr/>
              </p:nvSpPr>
              <p:spPr>
                <a:xfrm>
                  <a:off x="1922937" y="976993"/>
                  <a:ext cx="253094" cy="40616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2718D3C0-1D84-4745-B5BF-7AD3FE990C79}"/>
                  </a:ext>
                </a:extLst>
              </p:cNvPr>
              <p:cNvSpPr txBox="1"/>
              <p:nvPr/>
            </p:nvSpPr>
            <p:spPr>
              <a:xfrm>
                <a:off x="4164112" y="5820855"/>
                <a:ext cx="1034944" cy="630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LPF</a:t>
                </a:r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11C0F484-28DF-204C-A9F0-FAE192EED9EF}"/>
                  </a:ext>
                </a:extLst>
              </p:cNvPr>
              <p:cNvSpPr txBox="1"/>
              <p:nvPr/>
            </p:nvSpPr>
            <p:spPr>
              <a:xfrm>
                <a:off x="1666745" y="5800941"/>
                <a:ext cx="1051359" cy="630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BPF</a:t>
                </a:r>
              </a:p>
            </p:txBody>
          </p: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AC5B62D0-7151-0544-B764-60414372B5A0}"/>
                  </a:ext>
                </a:extLst>
              </p:cNvPr>
              <p:cNvGrpSpPr/>
              <p:nvPr/>
            </p:nvGrpSpPr>
            <p:grpSpPr>
              <a:xfrm>
                <a:off x="2178416" y="4495225"/>
                <a:ext cx="1931492" cy="2522276"/>
                <a:chOff x="8391024" y="4247613"/>
                <a:chExt cx="1931492" cy="2522276"/>
              </a:xfrm>
            </p:grpSpPr>
            <p:cxnSp>
              <p:nvCxnSpPr>
                <p:cNvPr id="250" name="Straight Arrow Connector 249">
                  <a:extLst>
                    <a:ext uri="{FF2B5EF4-FFF2-40B4-BE49-F238E27FC236}">
                      <a16:creationId xmlns:a16="http://schemas.microsoft.com/office/drawing/2014/main" id="{3C3A60A2-68F1-774C-B6F8-CA8B0135A7E6}"/>
                    </a:ext>
                  </a:extLst>
                </p:cNvPr>
                <p:cNvCxnSpPr/>
                <p:nvPr/>
              </p:nvCxnSpPr>
              <p:spPr>
                <a:xfrm>
                  <a:off x="8784883" y="5248335"/>
                  <a:ext cx="546212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1" name="Group 250">
                  <a:extLst>
                    <a:ext uri="{FF2B5EF4-FFF2-40B4-BE49-F238E27FC236}">
                      <a16:creationId xmlns:a16="http://schemas.microsoft.com/office/drawing/2014/main" id="{866C27FC-5EC4-DC4E-928A-DBA4356DCC12}"/>
                    </a:ext>
                  </a:extLst>
                </p:cNvPr>
                <p:cNvGrpSpPr/>
                <p:nvPr/>
              </p:nvGrpSpPr>
              <p:grpSpPr>
                <a:xfrm>
                  <a:off x="9332162" y="4906953"/>
                  <a:ext cx="682765" cy="682764"/>
                  <a:chOff x="5898184" y="689674"/>
                  <a:chExt cx="914400" cy="914400"/>
                </a:xfrm>
              </p:grpSpPr>
              <p:sp>
                <p:nvSpPr>
                  <p:cNvPr id="258" name="Oval 257">
                    <a:extLst>
                      <a:ext uri="{FF2B5EF4-FFF2-40B4-BE49-F238E27FC236}">
                        <a16:creationId xmlns:a16="http://schemas.microsoft.com/office/drawing/2014/main" id="{55349E03-7F6A-EE4A-A408-8015D8E2F1A1}"/>
                      </a:ext>
                    </a:extLst>
                  </p:cNvPr>
                  <p:cNvSpPr/>
                  <p:nvPr/>
                </p:nvSpPr>
                <p:spPr>
                  <a:xfrm>
                    <a:off x="5898184" y="689674"/>
                    <a:ext cx="914400" cy="91440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59" name="Straight Connector 258">
                    <a:extLst>
                      <a:ext uri="{FF2B5EF4-FFF2-40B4-BE49-F238E27FC236}">
                        <a16:creationId xmlns:a16="http://schemas.microsoft.com/office/drawing/2014/main" id="{3651E33D-C809-2149-84CA-53FEE175B9E8}"/>
                      </a:ext>
                    </a:extLst>
                  </p:cNvPr>
                  <p:cNvCxnSpPr/>
                  <p:nvPr/>
                </p:nvCxnSpPr>
                <p:spPr>
                  <a:xfrm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>
                    <a:extLst>
                      <a:ext uri="{FF2B5EF4-FFF2-40B4-BE49-F238E27FC236}">
                        <a16:creationId xmlns:a16="http://schemas.microsoft.com/office/drawing/2014/main" id="{1740A808-6743-2940-B189-7A899D320DB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52" name="Straight Arrow Connector 251">
                  <a:extLst>
                    <a:ext uri="{FF2B5EF4-FFF2-40B4-BE49-F238E27FC236}">
                      <a16:creationId xmlns:a16="http://schemas.microsoft.com/office/drawing/2014/main" id="{90907B95-AE8F-244C-8399-6E8FEE295600}"/>
                    </a:ext>
                  </a:extLst>
                </p:cNvPr>
                <p:cNvCxnSpPr/>
                <p:nvPr/>
              </p:nvCxnSpPr>
              <p:spPr>
                <a:xfrm flipV="1">
                  <a:off x="9660004" y="5606742"/>
                  <a:ext cx="0" cy="42431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04BF2A85-6064-0F44-B04A-357AEF68B2E7}"/>
                    </a:ext>
                  </a:extLst>
                </p:cNvPr>
                <p:cNvGrpSpPr/>
                <p:nvPr/>
              </p:nvGrpSpPr>
              <p:grpSpPr>
                <a:xfrm>
                  <a:off x="9308673" y="6032787"/>
                  <a:ext cx="682765" cy="682764"/>
                  <a:chOff x="2930434" y="3102045"/>
                  <a:chExt cx="914400" cy="914400"/>
                </a:xfrm>
              </p:grpSpPr>
              <p:sp>
                <p:nvSpPr>
                  <p:cNvPr id="256" name="Oval 255">
                    <a:extLst>
                      <a:ext uri="{FF2B5EF4-FFF2-40B4-BE49-F238E27FC236}">
                        <a16:creationId xmlns:a16="http://schemas.microsoft.com/office/drawing/2014/main" id="{6B529676-3A5F-2048-98A6-CA9DA33596CA}"/>
                      </a:ext>
                    </a:extLst>
                  </p:cNvPr>
                  <p:cNvSpPr/>
                  <p:nvPr/>
                </p:nvSpPr>
                <p:spPr>
                  <a:xfrm>
                    <a:off x="2930434" y="3102045"/>
                    <a:ext cx="914400" cy="91440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57" name="Picture 256">
                    <a:extLst>
                      <a:ext uri="{FF2B5EF4-FFF2-40B4-BE49-F238E27FC236}">
                        <a16:creationId xmlns:a16="http://schemas.microsoft.com/office/drawing/2014/main" id="{818FD822-BD51-F74E-A562-17C9E0E744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grayscl/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artisticPhotocopy/>
                            </a14:imgEffect>
                          </a14:imgLayer>
                        </a14:imgProps>
                      </a:ext>
                    </a:extLst>
                  </a:blip>
                  <a:srcRect l="36128" t="42889" r="37605" b="42610"/>
                  <a:stretch/>
                </p:blipFill>
                <p:spPr>
                  <a:xfrm>
                    <a:off x="3036504" y="3336131"/>
                    <a:ext cx="760780" cy="446228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AD71FA65-3392-CA45-A307-0D98306F71EC}"/>
                    </a:ext>
                  </a:extLst>
                </p:cNvPr>
                <p:cNvSpPr txBox="1"/>
                <p:nvPr/>
              </p:nvSpPr>
              <p:spPr>
                <a:xfrm>
                  <a:off x="8391024" y="6139566"/>
                  <a:ext cx="1055462" cy="6303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" charset="0"/>
                      <a:ea typeface="Times" charset="0"/>
                      <a:cs typeface="Times" charset="0"/>
                    </a:rPr>
                    <a:t>PLL</a:t>
                  </a:r>
                </a:p>
              </p:txBody>
            </p:sp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CCF55B60-8E59-AA4C-BE93-DAC4CC1C3DB0}"/>
                    </a:ext>
                  </a:extLst>
                </p:cNvPr>
                <p:cNvSpPr txBox="1"/>
                <p:nvPr/>
              </p:nvSpPr>
              <p:spPr>
                <a:xfrm>
                  <a:off x="9045457" y="4247613"/>
                  <a:ext cx="1277059" cy="6303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" charset="0"/>
                      <a:ea typeface="Times" charset="0"/>
                      <a:cs typeface="Times" charset="0"/>
                    </a:rPr>
                    <a:t>Mixer</a:t>
                  </a:r>
                </a:p>
              </p:txBody>
            </p:sp>
          </p:grp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E2F3A01B-0A95-2B4B-83BC-9B51F390BD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7567" y="5434634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Arrow Connector 248">
                <a:extLst>
                  <a:ext uri="{FF2B5EF4-FFF2-40B4-BE49-F238E27FC236}">
                    <a16:creationId xmlns:a16="http://schemas.microsoft.com/office/drawing/2014/main" id="{E523EC34-E88B-A445-AF95-580BCA1826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695" y="5481066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621EDAA6-4EA6-1243-9BC4-A03FB05DB72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5395" y="6571157"/>
              <a:ext cx="2601559" cy="919677"/>
              <a:chOff x="1666745" y="5080872"/>
              <a:chExt cx="3914731" cy="1383901"/>
            </a:xfrm>
          </p:grpSpPr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012965FB-445D-7649-9E51-1497CB07D19E}"/>
                  </a:ext>
                </a:extLst>
              </p:cNvPr>
              <p:cNvGrpSpPr/>
              <p:nvPr/>
            </p:nvGrpSpPr>
            <p:grpSpPr>
              <a:xfrm>
                <a:off x="1864581" y="5138089"/>
                <a:ext cx="682765" cy="682764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id="{8E070690-DD40-844E-B123-459288ED80F0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3" name="Group 292">
                  <a:extLst>
                    <a:ext uri="{FF2B5EF4-FFF2-40B4-BE49-F238E27FC236}">
                      <a16:creationId xmlns:a16="http://schemas.microsoft.com/office/drawing/2014/main" id="{17F94E0B-0AC7-7743-AD93-8B109BE04F9E}"/>
                    </a:ext>
                  </a:extLst>
                </p:cNvPr>
                <p:cNvGrpSpPr/>
                <p:nvPr/>
              </p:nvGrpSpPr>
              <p:grpSpPr>
                <a:xfrm>
                  <a:off x="2467094" y="4786256"/>
                  <a:ext cx="731520" cy="503837"/>
                  <a:chOff x="5909268" y="3590169"/>
                  <a:chExt cx="731520" cy="503837"/>
                </a:xfrm>
                <a:grpFill/>
              </p:grpSpPr>
              <p:sp>
                <p:nvSpPr>
                  <p:cNvPr id="294" name="Trapezoid 293">
                    <a:extLst>
                      <a:ext uri="{FF2B5EF4-FFF2-40B4-BE49-F238E27FC236}">
                        <a16:creationId xmlns:a16="http://schemas.microsoft.com/office/drawing/2014/main" id="{F98FD299-1492-0842-B991-CE125DF300D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" name="Rectangle 294">
                    <a:extLst>
                      <a:ext uri="{FF2B5EF4-FFF2-40B4-BE49-F238E27FC236}">
                        <a16:creationId xmlns:a16="http://schemas.microsoft.com/office/drawing/2014/main" id="{7E4E6E7D-F411-5947-A0B2-6061E502E42F}"/>
                      </a:ext>
                    </a:extLst>
                  </p:cNvPr>
                  <p:cNvSpPr/>
                  <p:nvPr/>
                </p:nvSpPr>
                <p:spPr>
                  <a:xfrm>
                    <a:off x="5909268" y="3900845"/>
                    <a:ext cx="731520" cy="1931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E600C5BC-657D-0F40-A271-2D5A67A35953}"/>
                  </a:ext>
                </a:extLst>
              </p:cNvPr>
              <p:cNvGrpSpPr/>
              <p:nvPr/>
            </p:nvGrpSpPr>
            <p:grpSpPr>
              <a:xfrm>
                <a:off x="4333101" y="5080872"/>
                <a:ext cx="682765" cy="682764"/>
                <a:chOff x="1875421" y="689674"/>
                <a:chExt cx="914400" cy="914400"/>
              </a:xfrm>
            </p:grpSpPr>
            <p:grpSp>
              <p:nvGrpSpPr>
                <p:cNvPr id="286" name="Group 285">
                  <a:extLst>
                    <a:ext uri="{FF2B5EF4-FFF2-40B4-BE49-F238E27FC236}">
                      <a16:creationId xmlns:a16="http://schemas.microsoft.com/office/drawing/2014/main" id="{140A740D-3391-AD4C-B852-8F7D4D3F5E73}"/>
                    </a:ext>
                  </a:extLst>
                </p:cNvPr>
                <p:cNvGrpSpPr/>
                <p:nvPr/>
              </p:nvGrpSpPr>
              <p:grpSpPr>
                <a:xfrm>
                  <a:off x="1875421" y="689674"/>
                  <a:ext cx="914400" cy="914400"/>
                  <a:chOff x="2402237" y="4533254"/>
                  <a:chExt cx="914400" cy="914400"/>
                </a:xfrm>
                <a:solidFill>
                  <a:schemeClr val="bg1">
                    <a:lumMod val="85000"/>
                  </a:schemeClr>
                </a:solidFill>
              </p:grpSpPr>
              <p:sp>
                <p:nvSpPr>
                  <p:cNvPr id="288" name="Rectangle 287">
                    <a:extLst>
                      <a:ext uri="{FF2B5EF4-FFF2-40B4-BE49-F238E27FC236}">
                        <a16:creationId xmlns:a16="http://schemas.microsoft.com/office/drawing/2014/main" id="{E98BC49B-F43C-504E-B1F4-1B66CDD1BBBB}"/>
                      </a:ext>
                    </a:extLst>
                  </p:cNvPr>
                  <p:cNvSpPr/>
                  <p:nvPr/>
                </p:nvSpPr>
                <p:spPr>
                  <a:xfrm>
                    <a:off x="2402237" y="4533254"/>
                    <a:ext cx="914400" cy="914400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89" name="Group 288">
                    <a:extLst>
                      <a:ext uri="{FF2B5EF4-FFF2-40B4-BE49-F238E27FC236}">
                        <a16:creationId xmlns:a16="http://schemas.microsoft.com/office/drawing/2014/main" id="{B4339352-F747-9143-8EC0-F48A7692439E}"/>
                      </a:ext>
                    </a:extLst>
                  </p:cNvPr>
                  <p:cNvGrpSpPr/>
                  <p:nvPr/>
                </p:nvGrpSpPr>
                <p:grpSpPr>
                  <a:xfrm>
                    <a:off x="2493677" y="4786256"/>
                    <a:ext cx="731520" cy="485888"/>
                    <a:chOff x="5935851" y="3590169"/>
                    <a:chExt cx="731520" cy="485888"/>
                  </a:xfrm>
                  <a:grpFill/>
                </p:grpSpPr>
                <p:sp>
                  <p:nvSpPr>
                    <p:cNvPr id="290" name="Trapezoid 289">
                      <a:extLst>
                        <a:ext uri="{FF2B5EF4-FFF2-40B4-BE49-F238E27FC236}">
                          <a16:creationId xmlns:a16="http://schemas.microsoft.com/office/drawing/2014/main" id="{3FD08589-BB3D-594C-AC7E-75AD5DB3548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966847" y="3590169"/>
                      <a:ext cx="640080" cy="400050"/>
                    </a:xfrm>
                    <a:prstGeom prst="trapezoid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1" name="Rectangle 290">
                      <a:extLst>
                        <a:ext uri="{FF2B5EF4-FFF2-40B4-BE49-F238E27FC236}">
                          <a16:creationId xmlns:a16="http://schemas.microsoft.com/office/drawing/2014/main" id="{3C5B3038-7107-8940-A681-8E4A968A4D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5851" y="3870994"/>
                      <a:ext cx="731520" cy="20506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86331D5D-88BC-8546-88E0-99D06716A5BF}"/>
                    </a:ext>
                  </a:extLst>
                </p:cNvPr>
                <p:cNvSpPr/>
                <p:nvPr/>
              </p:nvSpPr>
              <p:spPr>
                <a:xfrm>
                  <a:off x="1922937" y="976993"/>
                  <a:ext cx="253094" cy="40616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26ECC118-0076-C14E-8F18-2CEC980122F1}"/>
                  </a:ext>
                </a:extLst>
              </p:cNvPr>
              <p:cNvSpPr txBox="1"/>
              <p:nvPr/>
            </p:nvSpPr>
            <p:spPr>
              <a:xfrm>
                <a:off x="4164112" y="5820854"/>
                <a:ext cx="1034944" cy="630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LPF</a:t>
                </a:r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593C3C9A-D9A8-7044-A96B-0038A58B927E}"/>
                  </a:ext>
                </a:extLst>
              </p:cNvPr>
              <p:cNvSpPr txBox="1"/>
              <p:nvPr/>
            </p:nvSpPr>
            <p:spPr>
              <a:xfrm>
                <a:off x="1666745" y="5800938"/>
                <a:ext cx="1051359" cy="630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BPF</a:t>
                </a:r>
              </a:p>
            </p:txBody>
          </p: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875A4602-B4AF-8345-AB6D-768A451A0544}"/>
                  </a:ext>
                </a:extLst>
              </p:cNvPr>
              <p:cNvGrpSpPr/>
              <p:nvPr/>
            </p:nvGrpSpPr>
            <p:grpSpPr>
              <a:xfrm>
                <a:off x="2572275" y="5154565"/>
                <a:ext cx="1525550" cy="1310208"/>
                <a:chOff x="8784883" y="4906953"/>
                <a:chExt cx="1525550" cy="1310208"/>
              </a:xfrm>
            </p:grpSpPr>
            <p:cxnSp>
              <p:nvCxnSpPr>
                <p:cNvPr id="280" name="Straight Arrow Connector 279">
                  <a:extLst>
                    <a:ext uri="{FF2B5EF4-FFF2-40B4-BE49-F238E27FC236}">
                      <a16:creationId xmlns:a16="http://schemas.microsoft.com/office/drawing/2014/main" id="{883A47B6-2D91-C346-B300-A1455F0B770A}"/>
                    </a:ext>
                  </a:extLst>
                </p:cNvPr>
                <p:cNvCxnSpPr/>
                <p:nvPr/>
              </p:nvCxnSpPr>
              <p:spPr>
                <a:xfrm>
                  <a:off x="8784883" y="5248335"/>
                  <a:ext cx="546212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1" name="Group 280">
                  <a:extLst>
                    <a:ext uri="{FF2B5EF4-FFF2-40B4-BE49-F238E27FC236}">
                      <a16:creationId xmlns:a16="http://schemas.microsoft.com/office/drawing/2014/main" id="{2FB09D98-5845-984C-BDC1-45736C456543}"/>
                    </a:ext>
                  </a:extLst>
                </p:cNvPr>
                <p:cNvGrpSpPr/>
                <p:nvPr/>
              </p:nvGrpSpPr>
              <p:grpSpPr>
                <a:xfrm>
                  <a:off x="9332162" y="4906953"/>
                  <a:ext cx="682765" cy="682764"/>
                  <a:chOff x="5898184" y="689674"/>
                  <a:chExt cx="914400" cy="914400"/>
                </a:xfrm>
              </p:grpSpPr>
              <p:sp>
                <p:nvSpPr>
                  <p:cNvPr id="283" name="Oval 282">
                    <a:extLst>
                      <a:ext uri="{FF2B5EF4-FFF2-40B4-BE49-F238E27FC236}">
                        <a16:creationId xmlns:a16="http://schemas.microsoft.com/office/drawing/2014/main" id="{6B71E0AD-59AE-F440-AAB5-16B653763405}"/>
                      </a:ext>
                    </a:extLst>
                  </p:cNvPr>
                  <p:cNvSpPr/>
                  <p:nvPr/>
                </p:nvSpPr>
                <p:spPr>
                  <a:xfrm>
                    <a:off x="5898184" y="689674"/>
                    <a:ext cx="914400" cy="91440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84" name="Straight Connector 283">
                    <a:extLst>
                      <a:ext uri="{FF2B5EF4-FFF2-40B4-BE49-F238E27FC236}">
                        <a16:creationId xmlns:a16="http://schemas.microsoft.com/office/drawing/2014/main" id="{E4358217-1F8B-6E46-BEAC-D0DE09305FCD}"/>
                      </a:ext>
                    </a:extLst>
                  </p:cNvPr>
                  <p:cNvCxnSpPr/>
                  <p:nvPr/>
                </p:nvCxnSpPr>
                <p:spPr>
                  <a:xfrm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>
                    <a:extLst>
                      <a:ext uri="{FF2B5EF4-FFF2-40B4-BE49-F238E27FC236}">
                        <a16:creationId xmlns:a16="http://schemas.microsoft.com/office/drawing/2014/main" id="{F830E694-6EB6-B140-82FD-44C469D8B08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1C3B6E33-F2E1-C74D-AB65-A1B79A09192A}"/>
                    </a:ext>
                  </a:extLst>
                </p:cNvPr>
                <p:cNvSpPr txBox="1"/>
                <p:nvPr/>
              </p:nvSpPr>
              <p:spPr>
                <a:xfrm>
                  <a:off x="9033375" y="5586839"/>
                  <a:ext cx="1277058" cy="6303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" charset="0"/>
                      <a:ea typeface="Times" charset="0"/>
                      <a:cs typeface="Times" charset="0"/>
                    </a:rPr>
                    <a:t>Mixer</a:t>
                  </a:r>
                </a:p>
              </p:txBody>
            </p:sp>
          </p:grpSp>
          <p:cxnSp>
            <p:nvCxnSpPr>
              <p:cNvPr id="278" name="Straight Arrow Connector 277">
                <a:extLst>
                  <a:ext uri="{FF2B5EF4-FFF2-40B4-BE49-F238E27FC236}">
                    <a16:creationId xmlns:a16="http://schemas.microsoft.com/office/drawing/2014/main" id="{5ED561AF-0FB7-E54F-917F-C44DFE09FC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7567" y="5434634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>
                <a:extLst>
                  <a:ext uri="{FF2B5EF4-FFF2-40B4-BE49-F238E27FC236}">
                    <a16:creationId xmlns:a16="http://schemas.microsoft.com/office/drawing/2014/main" id="{142924BE-6BC9-1140-A9D5-A94D1FC1A4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695" y="5481066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46359272-83C0-3241-9A2E-90E6D54CADE7}"/>
                </a:ext>
              </a:extLst>
            </p:cNvPr>
            <p:cNvCxnSpPr>
              <a:cxnSpLocks/>
            </p:cNvCxnSpPr>
            <p:nvPr/>
          </p:nvCxnSpPr>
          <p:spPr>
            <a:xfrm>
              <a:off x="4310842" y="5697464"/>
              <a:ext cx="0" cy="9103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7" name="Rectangle 296">
                  <a:extLst>
                    <a:ext uri="{FF2B5EF4-FFF2-40B4-BE49-F238E27FC236}">
                      <a16:creationId xmlns:a16="http://schemas.microsoft.com/office/drawing/2014/main" id="{1E9D8EB5-2DD9-E640-90B8-A8FAB0EF4840}"/>
                    </a:ext>
                  </a:extLst>
                </p:cNvPr>
                <p:cNvSpPr/>
                <p:nvPr/>
              </p:nvSpPr>
              <p:spPr>
                <a:xfrm>
                  <a:off x="4030673" y="5840289"/>
                  <a:ext cx="610261" cy="35488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</m:t>
                        </m:r>
                        <m:sSup>
                          <m:sSupPr>
                            <m:ctrlP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90</m:t>
                            </m:r>
                          </m:e>
                          <m:sup>
                            <m: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7" name="Rectangle 296">
                  <a:extLst>
                    <a:ext uri="{FF2B5EF4-FFF2-40B4-BE49-F238E27FC236}">
                      <a16:creationId xmlns:a16="http://schemas.microsoft.com/office/drawing/2014/main" id="{1E9D8EB5-2DD9-E640-90B8-A8FAB0EF48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0673" y="5840289"/>
                  <a:ext cx="610261" cy="354881"/>
                </a:xfrm>
                <a:prstGeom prst="rect">
                  <a:avLst/>
                </a:prstGeom>
                <a:blipFill>
                  <a:blip r:embed="rId6"/>
                  <a:stretch>
                    <a:fillRect l="-21875" t="-5000" b="-25000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8" name="Elbow Connector 297">
              <a:extLst>
                <a:ext uri="{FF2B5EF4-FFF2-40B4-BE49-F238E27FC236}">
                  <a16:creationId xmlns:a16="http://schemas.microsoft.com/office/drawing/2014/main" id="{0EEEDF7D-ADD8-A140-A00E-95DCDC843D8D}"/>
                </a:ext>
              </a:extLst>
            </p:cNvPr>
            <p:cNvCxnSpPr>
              <a:cxnSpLocks/>
              <a:endCxn id="267" idx="1"/>
            </p:cNvCxnSpPr>
            <p:nvPr/>
          </p:nvCxnSpPr>
          <p:spPr>
            <a:xfrm rot="5400000" flipH="1" flipV="1">
              <a:off x="2440180" y="4969408"/>
              <a:ext cx="1090057" cy="523319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Elbow Connector 298">
              <a:extLst>
                <a:ext uri="{FF2B5EF4-FFF2-40B4-BE49-F238E27FC236}">
                  <a16:creationId xmlns:a16="http://schemas.microsoft.com/office/drawing/2014/main" id="{E30A5F20-CFE8-FE49-9CC6-620A496659C0}"/>
                </a:ext>
              </a:extLst>
            </p:cNvPr>
            <p:cNvCxnSpPr>
              <a:cxnSpLocks/>
              <a:endCxn id="292" idx="1"/>
            </p:cNvCxnSpPr>
            <p:nvPr/>
          </p:nvCxnSpPr>
          <p:spPr>
            <a:xfrm rot="16200000" flipH="1">
              <a:off x="2453850" y="6043030"/>
              <a:ext cx="1059952" cy="526084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ACC5CE82-1C8A-1E48-A7F4-CE4CA6E37C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1400" y="5114442"/>
              <a:ext cx="1679384" cy="1227717"/>
              <a:chOff x="165292" y="4535018"/>
              <a:chExt cx="2527076" cy="1847432"/>
            </a:xfrm>
          </p:grpSpPr>
          <p:sp>
            <p:nvSpPr>
              <p:cNvPr id="301" name="Triangle 300">
                <a:extLst>
                  <a:ext uri="{FF2B5EF4-FFF2-40B4-BE49-F238E27FC236}">
                    <a16:creationId xmlns:a16="http://schemas.microsoft.com/office/drawing/2014/main" id="{A5513BFD-A909-B040-8A75-902D50662E6F}"/>
                  </a:ext>
                </a:extLst>
              </p:cNvPr>
              <p:cNvSpPr/>
              <p:nvPr/>
            </p:nvSpPr>
            <p:spPr>
              <a:xfrm rot="16200000" flipH="1">
                <a:off x="839643" y="5149677"/>
                <a:ext cx="682764" cy="614488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C5A2FAEE-5478-3B47-AE99-B1C064B96899}"/>
                  </a:ext>
                </a:extLst>
              </p:cNvPr>
              <p:cNvSpPr txBox="1"/>
              <p:nvPr/>
            </p:nvSpPr>
            <p:spPr>
              <a:xfrm>
                <a:off x="658595" y="5752127"/>
                <a:ext cx="1149845" cy="630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LNA</a:t>
                </a:r>
              </a:p>
            </p:txBody>
          </p:sp>
          <p:cxnSp>
            <p:nvCxnSpPr>
              <p:cNvPr id="303" name="Straight Arrow Connector 302">
                <a:extLst>
                  <a:ext uri="{FF2B5EF4-FFF2-40B4-BE49-F238E27FC236}">
                    <a16:creationId xmlns:a16="http://schemas.microsoft.com/office/drawing/2014/main" id="{F34188B9-393A-E543-87BC-263E193D09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6641" y="5479471"/>
                <a:ext cx="116572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4" name="Group 303">
                <a:extLst>
                  <a:ext uri="{FF2B5EF4-FFF2-40B4-BE49-F238E27FC236}">
                    <a16:creationId xmlns:a16="http://schemas.microsoft.com/office/drawing/2014/main" id="{6A147766-714B-6441-AC8B-971951B1B218}"/>
                  </a:ext>
                </a:extLst>
              </p:cNvPr>
              <p:cNvGrpSpPr/>
              <p:nvPr/>
            </p:nvGrpSpPr>
            <p:grpSpPr>
              <a:xfrm flipH="1">
                <a:off x="165292" y="4535018"/>
                <a:ext cx="710230" cy="944453"/>
                <a:chOff x="9146308" y="5372886"/>
                <a:chExt cx="710230" cy="944453"/>
              </a:xfrm>
            </p:grpSpPr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9FB547C2-3A83-0345-8563-4BDDF9EF06D0}"/>
                    </a:ext>
                  </a:extLst>
                </p:cNvPr>
                <p:cNvGrpSpPr/>
                <p:nvPr/>
              </p:nvGrpSpPr>
              <p:grpSpPr>
                <a:xfrm>
                  <a:off x="9146308" y="5682664"/>
                  <a:ext cx="426689" cy="634675"/>
                  <a:chOff x="9483512" y="323829"/>
                  <a:chExt cx="571448" cy="849996"/>
                </a:xfrm>
              </p:grpSpPr>
              <p:sp>
                <p:nvSpPr>
                  <p:cNvPr id="307" name="Triangle 306">
                    <a:extLst>
                      <a:ext uri="{FF2B5EF4-FFF2-40B4-BE49-F238E27FC236}">
                        <a16:creationId xmlns:a16="http://schemas.microsoft.com/office/drawing/2014/main" id="{D69564CC-B8C9-FC4A-80DB-3286404959E3}"/>
                      </a:ext>
                    </a:extLst>
                  </p:cNvPr>
                  <p:cNvSpPr/>
                  <p:nvPr/>
                </p:nvSpPr>
                <p:spPr>
                  <a:xfrm flipV="1">
                    <a:off x="9826464" y="323829"/>
                    <a:ext cx="228496" cy="402956"/>
                  </a:xfrm>
                  <a:prstGeom prst="triangl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08" name="Straight Arrow Connector 307">
                    <a:extLst>
                      <a:ext uri="{FF2B5EF4-FFF2-40B4-BE49-F238E27FC236}">
                        <a16:creationId xmlns:a16="http://schemas.microsoft.com/office/drawing/2014/main" id="{9F534F65-678D-3443-8F5A-B1319727C3AA}"/>
                      </a:ext>
                    </a:extLst>
                  </p:cNvPr>
                  <p:cNvCxnSpPr/>
                  <p:nvPr/>
                </p:nvCxnSpPr>
                <p:spPr>
                  <a:xfrm>
                    <a:off x="9483512" y="1147185"/>
                    <a:ext cx="457200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9" name="Straight Arrow Connector 308">
                    <a:extLst>
                      <a:ext uri="{FF2B5EF4-FFF2-40B4-BE49-F238E27FC236}">
                        <a16:creationId xmlns:a16="http://schemas.microsoft.com/office/drawing/2014/main" id="{DC14F7E2-5171-5D47-818A-DE75BC673F4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9940712" y="720798"/>
                    <a:ext cx="0" cy="453027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06" name="Picture 305">
                  <a:extLst>
                    <a:ext uri="{FF2B5EF4-FFF2-40B4-BE49-F238E27FC236}">
                      <a16:creationId xmlns:a16="http://schemas.microsoft.com/office/drawing/2014/main" id="{22C24920-7A44-CE41-A398-10C94E1E4B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42776" r="-1"/>
                <a:stretch/>
              </p:blipFill>
              <p:spPr>
                <a:xfrm rot="9208582">
                  <a:off x="9608427" y="5372886"/>
                  <a:ext cx="248111" cy="500860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id="{7CF0D1C5-B34A-5C4E-87E7-FA77A19836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86476" y="4462287"/>
              <a:ext cx="793061" cy="855054"/>
              <a:chOff x="5384800" y="5154565"/>
              <a:chExt cx="1193369" cy="1286659"/>
            </a:xfrm>
          </p:grpSpPr>
          <p:sp>
            <p:nvSpPr>
              <p:cNvPr id="311" name="Snip Same Side Corner Rectangle 310">
                <a:extLst>
                  <a:ext uri="{FF2B5EF4-FFF2-40B4-BE49-F238E27FC236}">
                    <a16:creationId xmlns:a16="http://schemas.microsoft.com/office/drawing/2014/main" id="{766CF796-E9A1-A141-89ED-35171C40D2D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5636340" y="5099701"/>
                <a:ext cx="548640" cy="658368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AF35D528-BA21-444D-A80A-A2F7993B656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384800" y="5791201"/>
                <a:ext cx="1193369" cy="6500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ADC</a:t>
                </a:r>
              </a:p>
            </p:txBody>
          </p:sp>
        </p:grp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6ADE648B-CCE6-0440-AB46-6A77BE6795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36996" y="5479750"/>
              <a:ext cx="2230950" cy="431623"/>
              <a:chOff x="6269602" y="5079654"/>
              <a:chExt cx="3357053" cy="649494"/>
            </a:xfrm>
          </p:grpSpPr>
          <p:sp>
            <p:nvSpPr>
              <p:cNvPr id="314" name="TextBox 313">
                <a:extLst>
                  <a:ext uri="{FF2B5EF4-FFF2-40B4-BE49-F238E27FC236}">
                    <a16:creationId xmlns:a16="http://schemas.microsoft.com/office/drawing/2014/main" id="{90536F47-61C3-B945-8CDC-5B150B8EF6E6}"/>
                  </a:ext>
                </a:extLst>
              </p:cNvPr>
              <p:cNvSpPr txBox="1"/>
              <p:nvPr/>
            </p:nvSpPr>
            <p:spPr>
              <a:xfrm>
                <a:off x="6833512" y="5079654"/>
                <a:ext cx="2793143" cy="6494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  <a:latin typeface="+mn-lt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Digital Processing</a:t>
                </a:r>
              </a:p>
            </p:txBody>
          </p:sp>
          <p:cxnSp>
            <p:nvCxnSpPr>
              <p:cNvPr id="317" name="Straight Arrow Connector 316">
                <a:extLst>
                  <a:ext uri="{FF2B5EF4-FFF2-40B4-BE49-F238E27FC236}">
                    <a16:creationId xmlns:a16="http://schemas.microsoft.com/office/drawing/2014/main" id="{E0623773-E211-2D44-94AA-4E054C7EA4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9602" y="5430877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093B5563-CA96-9541-B642-609DCFB285EB}"/>
                </a:ext>
              </a:extLst>
            </p:cNvPr>
            <p:cNvGrpSpPr/>
            <p:nvPr/>
          </p:nvGrpSpPr>
          <p:grpSpPr>
            <a:xfrm>
              <a:off x="5586476" y="6627030"/>
              <a:ext cx="793061" cy="855054"/>
              <a:chOff x="6656802" y="6627030"/>
              <a:chExt cx="793061" cy="855054"/>
            </a:xfrm>
          </p:grpSpPr>
          <p:sp>
            <p:nvSpPr>
              <p:cNvPr id="325" name="Snip Same Side Corner Rectangle 324">
                <a:extLst>
                  <a:ext uri="{FF2B5EF4-FFF2-40B4-BE49-F238E27FC236}">
                    <a16:creationId xmlns:a16="http://schemas.microsoft.com/office/drawing/2014/main" id="{8BFE7864-1D52-6C4C-8405-7977B9CB4C4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6823965" y="6590569"/>
                <a:ext cx="364601" cy="437523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90680B2A-6211-484C-8E8F-69756461890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56802" y="7050109"/>
                <a:ext cx="793061" cy="431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ADC</a:t>
                </a:r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DA8167F9-A44B-1944-9D41-74E7C3CE6904}"/>
                </a:ext>
              </a:extLst>
            </p:cNvPr>
            <p:cNvGrpSpPr/>
            <p:nvPr/>
          </p:nvGrpSpPr>
          <p:grpSpPr>
            <a:xfrm>
              <a:off x="7061200" y="5455089"/>
              <a:ext cx="467603" cy="523606"/>
              <a:chOff x="4788769" y="4155757"/>
              <a:chExt cx="467603" cy="523606"/>
            </a:xfrm>
          </p:grpSpPr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350AB3D2-D9EF-714A-855D-4A44D5181CD8}"/>
                  </a:ext>
                </a:extLst>
              </p:cNvPr>
              <p:cNvSpPr/>
              <p:nvPr/>
            </p:nvSpPr>
            <p:spPr>
              <a:xfrm>
                <a:off x="4788769" y="4204291"/>
                <a:ext cx="467603" cy="46760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9" name="TextBox 328">
                    <a:extLst>
                      <a:ext uri="{FF2B5EF4-FFF2-40B4-BE49-F238E27FC236}">
                        <a16:creationId xmlns:a16="http://schemas.microsoft.com/office/drawing/2014/main" id="{85CFBF15-BDBB-8E4C-BF80-215175D837D4}"/>
                      </a:ext>
                    </a:extLst>
                  </p:cNvPr>
                  <p:cNvSpPr txBox="1"/>
                  <p:nvPr/>
                </p:nvSpPr>
                <p:spPr>
                  <a:xfrm>
                    <a:off x="4818187" y="4155757"/>
                    <a:ext cx="425429" cy="52360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t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oMath>
                      </m:oMathPara>
                    </a14:m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29" name="TextBox 328">
                    <a:extLst>
                      <a:ext uri="{FF2B5EF4-FFF2-40B4-BE49-F238E27FC236}">
                        <a16:creationId xmlns:a16="http://schemas.microsoft.com/office/drawing/2014/main" id="{85CFBF15-BDBB-8E4C-BF80-215175D837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8187" y="4155757"/>
                    <a:ext cx="425429" cy="52360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9048" r="-19048" b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30" name="Elbow Connector 329">
              <a:extLst>
                <a:ext uri="{FF2B5EF4-FFF2-40B4-BE49-F238E27FC236}">
                  <a16:creationId xmlns:a16="http://schemas.microsoft.com/office/drawing/2014/main" id="{EC1F4A8C-B6E0-9747-82CE-EB906C19C582}"/>
                </a:ext>
              </a:extLst>
            </p:cNvPr>
            <p:cNvCxnSpPr>
              <a:cxnSpLocks/>
              <a:stCxn id="311" idx="1"/>
              <a:endCxn id="329" idx="0"/>
            </p:cNvCxnSpPr>
            <p:nvPr/>
          </p:nvCxnSpPr>
          <p:spPr>
            <a:xfrm>
              <a:off x="6154702" y="4644588"/>
              <a:ext cx="1148630" cy="810501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Elbow Connector 330">
              <a:extLst>
                <a:ext uri="{FF2B5EF4-FFF2-40B4-BE49-F238E27FC236}">
                  <a16:creationId xmlns:a16="http://schemas.microsoft.com/office/drawing/2014/main" id="{A0989470-3E67-A144-91F5-1A43460BD176}"/>
                </a:ext>
              </a:extLst>
            </p:cNvPr>
            <p:cNvCxnSpPr>
              <a:cxnSpLocks/>
              <a:stCxn id="325" idx="1"/>
              <a:endCxn id="329" idx="2"/>
            </p:cNvCxnSpPr>
            <p:nvPr/>
          </p:nvCxnSpPr>
          <p:spPr>
            <a:xfrm flipV="1">
              <a:off x="6154700" y="5978694"/>
              <a:ext cx="1148632" cy="830637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2" name="TextBox 331">
                  <a:extLst>
                    <a:ext uri="{FF2B5EF4-FFF2-40B4-BE49-F238E27FC236}">
                      <a16:creationId xmlns:a16="http://schemas.microsoft.com/office/drawing/2014/main" id="{040E97E9-7AD5-6941-AC4D-DBF7A9E69B4E}"/>
                    </a:ext>
                  </a:extLst>
                </p:cNvPr>
                <p:cNvSpPr txBox="1"/>
                <p:nvPr/>
              </p:nvSpPr>
              <p:spPr>
                <a:xfrm>
                  <a:off x="6882171" y="4750957"/>
                  <a:ext cx="223840" cy="4188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2" name="TextBox 331">
                  <a:extLst>
                    <a:ext uri="{FF2B5EF4-FFF2-40B4-BE49-F238E27FC236}">
                      <a16:creationId xmlns:a16="http://schemas.microsoft.com/office/drawing/2014/main" id="{040E97E9-7AD5-6941-AC4D-DBF7A9E69B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2171" y="4750957"/>
                  <a:ext cx="223840" cy="418883"/>
                </a:xfrm>
                <a:prstGeom prst="rect">
                  <a:avLst/>
                </a:prstGeom>
                <a:blipFill>
                  <a:blip r:embed="rId9"/>
                  <a:stretch>
                    <a:fillRect l="-25000" r="-25000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3" name="TextBox 332">
                  <a:extLst>
                    <a:ext uri="{FF2B5EF4-FFF2-40B4-BE49-F238E27FC236}">
                      <a16:creationId xmlns:a16="http://schemas.microsoft.com/office/drawing/2014/main" id="{F209B4DD-F24E-9140-B3C5-8B2792BBEFFB}"/>
                    </a:ext>
                  </a:extLst>
                </p:cNvPr>
                <p:cNvSpPr txBox="1"/>
                <p:nvPr/>
              </p:nvSpPr>
              <p:spPr>
                <a:xfrm>
                  <a:off x="6715669" y="6115354"/>
                  <a:ext cx="452046" cy="4188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𝑗𝑄</m:t>
                        </m:r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3" name="TextBox 332">
                  <a:extLst>
                    <a:ext uri="{FF2B5EF4-FFF2-40B4-BE49-F238E27FC236}">
                      <a16:creationId xmlns:a16="http://schemas.microsoft.com/office/drawing/2014/main" id="{F209B4DD-F24E-9140-B3C5-8B2792BBEF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5669" y="6115354"/>
                  <a:ext cx="452046" cy="418883"/>
                </a:xfrm>
                <a:prstGeom prst="rect">
                  <a:avLst/>
                </a:prstGeom>
                <a:blipFill>
                  <a:blip r:embed="rId10"/>
                  <a:stretch>
                    <a:fillRect l="-27273" r="-22727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1" name="TextBox 170">
            <a:extLst>
              <a:ext uri="{FF2B5EF4-FFF2-40B4-BE49-F238E27FC236}">
                <a16:creationId xmlns:a16="http://schemas.microsoft.com/office/drawing/2014/main" id="{F1E9B93C-478F-2D4A-90D0-8430AA6C381D}"/>
              </a:ext>
            </a:extLst>
          </p:cNvPr>
          <p:cNvSpPr txBox="1"/>
          <p:nvPr/>
        </p:nvSpPr>
        <p:spPr>
          <a:xfrm>
            <a:off x="531459" y="5562600"/>
            <a:ext cx="4754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 antenna connected to full fledged RX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06BA4C80-E047-614F-8EB0-331C77018BF8}"/>
              </a:ext>
            </a:extLst>
          </p:cNvPr>
          <p:cNvSpPr txBox="1"/>
          <p:nvPr/>
        </p:nvSpPr>
        <p:spPr>
          <a:xfrm>
            <a:off x="948357" y="5943600"/>
            <a:ext cx="3865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&amp; Process Signals in Digital</a:t>
            </a:r>
          </a:p>
        </p:txBody>
      </p:sp>
    </p:spTree>
    <p:extLst>
      <p:ext uri="{BB962C8B-B14F-4D97-AF65-F5344CB8AC3E}">
        <p14:creationId xmlns:p14="http://schemas.microsoft.com/office/powerpoint/2010/main" val="3488063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71" grpId="0"/>
      <p:bldP spid="17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90D53AF-8133-8146-95EB-E969B5CB7A92}"/>
              </a:ext>
            </a:extLst>
          </p:cNvPr>
          <p:cNvSpPr/>
          <p:nvPr/>
        </p:nvSpPr>
        <p:spPr>
          <a:xfrm>
            <a:off x="211661" y="3913519"/>
            <a:ext cx="5228249" cy="1630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Phased Arrays Primer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Digital Phased Arrays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23A273-7DAF-7D4C-A2C2-B2C665AB37D9}"/>
              </a:ext>
            </a:extLst>
          </p:cNvPr>
          <p:cNvCxnSpPr>
            <a:cxnSpLocks/>
          </p:cNvCxnSpPr>
          <p:nvPr/>
        </p:nvCxnSpPr>
        <p:spPr>
          <a:xfrm>
            <a:off x="6096000" y="762000"/>
            <a:ext cx="0" cy="59436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Pie 105">
            <a:extLst>
              <a:ext uri="{FF2B5EF4-FFF2-40B4-BE49-F238E27FC236}">
                <a16:creationId xmlns:a16="http://schemas.microsoft.com/office/drawing/2014/main" id="{11045C62-23F5-3B4F-B547-EED148F88D2C}"/>
              </a:ext>
            </a:extLst>
          </p:cNvPr>
          <p:cNvSpPr>
            <a:spLocks noChangeAspect="1"/>
          </p:cNvSpPr>
          <p:nvPr/>
        </p:nvSpPr>
        <p:spPr>
          <a:xfrm rot="19610427">
            <a:off x="4292726" y="2077622"/>
            <a:ext cx="725792" cy="725793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14E4DF24-41BA-D349-BAA9-20499548A03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0386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2B29B56-DE92-7A4C-BA29-1C4789B42D3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28610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9A00F0BE-0C35-3E45-8B76-DA45CCD09E06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05335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FB76A1F2-7B01-A345-A4F9-CD68BF52FD4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378100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B9FD3C7B-E51F-D947-B4A0-6D60C24DB781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70284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E53B81C-519B-0C40-BCE8-016B562F3EA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02759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BE12D21-2C16-8B41-83C7-3B16C3D6517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35233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D66F723C-8E9F-9043-9F49-CB9CF9E73AD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67708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5FDE73E-4FF9-9B4E-B6A8-5B2D4C6E390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00182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7D06BCD-7041-6841-90DC-C547AEB6CE1A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32657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3B61DF70-083D-234C-B017-F6DE26C6229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65131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3844ED2-F213-7B44-9C89-FBD91E7352E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76061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273DCC7-4619-4848-A7D3-6DC53B56C19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300806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874C1B09-A339-FA43-92F1-2C7E80B35AD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25555" y="1524000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9A1C322-1FE9-1045-A1A0-02A3917EC38F}"/>
                  </a:ext>
                </a:extLst>
              </p:cNvPr>
              <p:cNvSpPr txBox="1"/>
              <p:nvPr/>
            </p:nvSpPr>
            <p:spPr>
              <a:xfrm>
                <a:off x="5102985" y="2140363"/>
                <a:ext cx="199302" cy="2931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9A1C322-1FE9-1045-A1A0-02A3917EC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985" y="2140363"/>
                <a:ext cx="199302" cy="293152"/>
              </a:xfrm>
              <a:prstGeom prst="rect">
                <a:avLst/>
              </a:prstGeom>
              <a:blipFill>
                <a:blip r:embed="rId3"/>
                <a:stretch>
                  <a:fillRect l="-41176" r="-4117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Brace 6">
            <a:extLst>
              <a:ext uri="{FF2B5EF4-FFF2-40B4-BE49-F238E27FC236}">
                <a16:creationId xmlns:a16="http://schemas.microsoft.com/office/drawing/2014/main" id="{65A25D2A-2CA5-C74E-B688-A0A813517898}"/>
              </a:ext>
            </a:extLst>
          </p:cNvPr>
          <p:cNvSpPr/>
          <p:nvPr/>
        </p:nvSpPr>
        <p:spPr>
          <a:xfrm rot="5400000">
            <a:off x="2447402" y="922135"/>
            <a:ext cx="761234" cy="5223783"/>
          </a:xfrm>
          <a:prstGeom prst="leftBrace">
            <a:avLst/>
          </a:prstGeom>
          <a:solidFill>
            <a:schemeClr val="bg1">
              <a:lumMod val="85000"/>
            </a:schemeClr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6D608C-4C59-8A41-B61A-5115DB0E69DC}"/>
              </a:ext>
            </a:extLst>
          </p:cNvPr>
          <p:cNvGrpSpPr>
            <a:grpSpLocks noChangeAspect="1"/>
          </p:cNvGrpSpPr>
          <p:nvPr/>
        </p:nvGrpSpPr>
        <p:grpSpPr>
          <a:xfrm>
            <a:off x="250246" y="3516022"/>
            <a:ext cx="5129488" cy="2033140"/>
            <a:chOff x="1041400" y="4031956"/>
            <a:chExt cx="8726546" cy="3458878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F66D876E-79D0-8540-AC8B-87CE3D6308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5395" y="4031956"/>
              <a:ext cx="2601559" cy="1676188"/>
              <a:chOff x="1666745" y="4495225"/>
              <a:chExt cx="3914731" cy="2522276"/>
            </a:xfrm>
          </p:grpSpPr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3D4B24A0-49C3-C945-A457-CBE3F404ECE2}"/>
                  </a:ext>
                </a:extLst>
              </p:cNvPr>
              <p:cNvGrpSpPr/>
              <p:nvPr/>
            </p:nvGrpSpPr>
            <p:grpSpPr>
              <a:xfrm>
                <a:off x="1864581" y="5138089"/>
                <a:ext cx="682765" cy="682764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B13313DB-3BF9-AF44-A0E8-E43DD2E146A3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8" name="Group 267">
                  <a:extLst>
                    <a:ext uri="{FF2B5EF4-FFF2-40B4-BE49-F238E27FC236}">
                      <a16:creationId xmlns:a16="http://schemas.microsoft.com/office/drawing/2014/main" id="{9B2F2355-2C62-5E4F-9BE9-A83E0EDCF756}"/>
                    </a:ext>
                  </a:extLst>
                </p:cNvPr>
                <p:cNvGrpSpPr/>
                <p:nvPr/>
              </p:nvGrpSpPr>
              <p:grpSpPr>
                <a:xfrm>
                  <a:off x="2467094" y="4786256"/>
                  <a:ext cx="731520" cy="503837"/>
                  <a:chOff x="5909268" y="3590169"/>
                  <a:chExt cx="731520" cy="503837"/>
                </a:xfrm>
                <a:grpFill/>
              </p:grpSpPr>
              <p:sp>
                <p:nvSpPr>
                  <p:cNvPr id="269" name="Trapezoid 268">
                    <a:extLst>
                      <a:ext uri="{FF2B5EF4-FFF2-40B4-BE49-F238E27FC236}">
                        <a16:creationId xmlns:a16="http://schemas.microsoft.com/office/drawing/2014/main" id="{1D144E17-2C73-B14B-A670-E42AC3E428D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" name="Rectangle 269">
                    <a:extLst>
                      <a:ext uri="{FF2B5EF4-FFF2-40B4-BE49-F238E27FC236}">
                        <a16:creationId xmlns:a16="http://schemas.microsoft.com/office/drawing/2014/main" id="{34E52287-1A1B-C445-A69D-9CD4A04C9C34}"/>
                      </a:ext>
                    </a:extLst>
                  </p:cNvPr>
                  <p:cNvSpPr/>
                  <p:nvPr/>
                </p:nvSpPr>
                <p:spPr>
                  <a:xfrm>
                    <a:off x="5909268" y="3900845"/>
                    <a:ext cx="731520" cy="1931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33E86BDA-7590-0B42-970B-42B33ACC82CA}"/>
                  </a:ext>
                </a:extLst>
              </p:cNvPr>
              <p:cNvGrpSpPr/>
              <p:nvPr/>
            </p:nvGrpSpPr>
            <p:grpSpPr>
              <a:xfrm>
                <a:off x="4333101" y="5080872"/>
                <a:ext cx="682765" cy="682764"/>
                <a:chOff x="1875421" y="689674"/>
                <a:chExt cx="914400" cy="914400"/>
              </a:xfrm>
            </p:grpSpPr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id="{F18F071E-5639-BD42-A45C-CD0EFCF52525}"/>
                    </a:ext>
                  </a:extLst>
                </p:cNvPr>
                <p:cNvGrpSpPr/>
                <p:nvPr/>
              </p:nvGrpSpPr>
              <p:grpSpPr>
                <a:xfrm>
                  <a:off x="1875421" y="689674"/>
                  <a:ext cx="914400" cy="914400"/>
                  <a:chOff x="2402237" y="4533254"/>
                  <a:chExt cx="914400" cy="914400"/>
                </a:xfrm>
                <a:solidFill>
                  <a:schemeClr val="bg1">
                    <a:lumMod val="85000"/>
                  </a:schemeClr>
                </a:solidFill>
              </p:grpSpPr>
              <p:sp>
                <p:nvSpPr>
                  <p:cNvPr id="263" name="Rectangle 262">
                    <a:extLst>
                      <a:ext uri="{FF2B5EF4-FFF2-40B4-BE49-F238E27FC236}">
                        <a16:creationId xmlns:a16="http://schemas.microsoft.com/office/drawing/2014/main" id="{A84984F8-D6AC-DB46-A5A9-43803994C2A4}"/>
                      </a:ext>
                    </a:extLst>
                  </p:cNvPr>
                  <p:cNvSpPr/>
                  <p:nvPr/>
                </p:nvSpPr>
                <p:spPr>
                  <a:xfrm>
                    <a:off x="2402237" y="4533254"/>
                    <a:ext cx="914400" cy="914400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64" name="Group 263">
                    <a:extLst>
                      <a:ext uri="{FF2B5EF4-FFF2-40B4-BE49-F238E27FC236}">
                        <a16:creationId xmlns:a16="http://schemas.microsoft.com/office/drawing/2014/main" id="{FE47820A-7CFE-D542-B14A-8D82CBE3E3CD}"/>
                      </a:ext>
                    </a:extLst>
                  </p:cNvPr>
                  <p:cNvGrpSpPr/>
                  <p:nvPr/>
                </p:nvGrpSpPr>
                <p:grpSpPr>
                  <a:xfrm>
                    <a:off x="2493677" y="4786256"/>
                    <a:ext cx="731520" cy="485888"/>
                    <a:chOff x="5935851" y="3590169"/>
                    <a:chExt cx="731520" cy="485888"/>
                  </a:xfrm>
                  <a:grpFill/>
                </p:grpSpPr>
                <p:sp>
                  <p:nvSpPr>
                    <p:cNvPr id="265" name="Trapezoid 264">
                      <a:extLst>
                        <a:ext uri="{FF2B5EF4-FFF2-40B4-BE49-F238E27FC236}">
                          <a16:creationId xmlns:a16="http://schemas.microsoft.com/office/drawing/2014/main" id="{381CF821-1852-A747-944C-E2B69D4F52A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966847" y="3590169"/>
                      <a:ext cx="640080" cy="400050"/>
                    </a:xfrm>
                    <a:prstGeom prst="trapezoid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6B27E3EC-E38E-F844-A32F-B6D5AF3954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5851" y="3870994"/>
                      <a:ext cx="731520" cy="20506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A9CEC30C-9DE1-3042-A87B-127F47B61ACD}"/>
                    </a:ext>
                  </a:extLst>
                </p:cNvPr>
                <p:cNvSpPr/>
                <p:nvPr/>
              </p:nvSpPr>
              <p:spPr>
                <a:xfrm>
                  <a:off x="1922937" y="976993"/>
                  <a:ext cx="253094" cy="40616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2718D3C0-1D84-4745-B5BF-7AD3FE990C79}"/>
                  </a:ext>
                </a:extLst>
              </p:cNvPr>
              <p:cNvSpPr txBox="1"/>
              <p:nvPr/>
            </p:nvSpPr>
            <p:spPr>
              <a:xfrm>
                <a:off x="4164112" y="5820855"/>
                <a:ext cx="1034944" cy="630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LPF</a:t>
                </a:r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11C0F484-28DF-204C-A9F0-FAE192EED9EF}"/>
                  </a:ext>
                </a:extLst>
              </p:cNvPr>
              <p:cNvSpPr txBox="1"/>
              <p:nvPr/>
            </p:nvSpPr>
            <p:spPr>
              <a:xfrm>
                <a:off x="1666745" y="5800941"/>
                <a:ext cx="1051359" cy="630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BPF</a:t>
                </a:r>
              </a:p>
            </p:txBody>
          </p: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AC5B62D0-7151-0544-B764-60414372B5A0}"/>
                  </a:ext>
                </a:extLst>
              </p:cNvPr>
              <p:cNvGrpSpPr/>
              <p:nvPr/>
            </p:nvGrpSpPr>
            <p:grpSpPr>
              <a:xfrm>
                <a:off x="2178416" y="4495225"/>
                <a:ext cx="1931492" cy="2522276"/>
                <a:chOff x="8391024" y="4247613"/>
                <a:chExt cx="1931492" cy="2522276"/>
              </a:xfrm>
            </p:grpSpPr>
            <p:cxnSp>
              <p:nvCxnSpPr>
                <p:cNvPr id="250" name="Straight Arrow Connector 249">
                  <a:extLst>
                    <a:ext uri="{FF2B5EF4-FFF2-40B4-BE49-F238E27FC236}">
                      <a16:creationId xmlns:a16="http://schemas.microsoft.com/office/drawing/2014/main" id="{3C3A60A2-68F1-774C-B6F8-CA8B0135A7E6}"/>
                    </a:ext>
                  </a:extLst>
                </p:cNvPr>
                <p:cNvCxnSpPr/>
                <p:nvPr/>
              </p:nvCxnSpPr>
              <p:spPr>
                <a:xfrm>
                  <a:off x="8784883" y="5248335"/>
                  <a:ext cx="546212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1" name="Group 250">
                  <a:extLst>
                    <a:ext uri="{FF2B5EF4-FFF2-40B4-BE49-F238E27FC236}">
                      <a16:creationId xmlns:a16="http://schemas.microsoft.com/office/drawing/2014/main" id="{866C27FC-5EC4-DC4E-928A-DBA4356DCC12}"/>
                    </a:ext>
                  </a:extLst>
                </p:cNvPr>
                <p:cNvGrpSpPr/>
                <p:nvPr/>
              </p:nvGrpSpPr>
              <p:grpSpPr>
                <a:xfrm>
                  <a:off x="9332162" y="4906953"/>
                  <a:ext cx="682765" cy="682764"/>
                  <a:chOff x="5898184" y="689674"/>
                  <a:chExt cx="914400" cy="914400"/>
                </a:xfrm>
              </p:grpSpPr>
              <p:sp>
                <p:nvSpPr>
                  <p:cNvPr id="258" name="Oval 257">
                    <a:extLst>
                      <a:ext uri="{FF2B5EF4-FFF2-40B4-BE49-F238E27FC236}">
                        <a16:creationId xmlns:a16="http://schemas.microsoft.com/office/drawing/2014/main" id="{55349E03-7F6A-EE4A-A408-8015D8E2F1A1}"/>
                      </a:ext>
                    </a:extLst>
                  </p:cNvPr>
                  <p:cNvSpPr/>
                  <p:nvPr/>
                </p:nvSpPr>
                <p:spPr>
                  <a:xfrm>
                    <a:off x="5898184" y="689674"/>
                    <a:ext cx="914400" cy="91440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59" name="Straight Connector 258">
                    <a:extLst>
                      <a:ext uri="{FF2B5EF4-FFF2-40B4-BE49-F238E27FC236}">
                        <a16:creationId xmlns:a16="http://schemas.microsoft.com/office/drawing/2014/main" id="{3651E33D-C809-2149-84CA-53FEE175B9E8}"/>
                      </a:ext>
                    </a:extLst>
                  </p:cNvPr>
                  <p:cNvCxnSpPr/>
                  <p:nvPr/>
                </p:nvCxnSpPr>
                <p:spPr>
                  <a:xfrm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>
                    <a:extLst>
                      <a:ext uri="{FF2B5EF4-FFF2-40B4-BE49-F238E27FC236}">
                        <a16:creationId xmlns:a16="http://schemas.microsoft.com/office/drawing/2014/main" id="{1740A808-6743-2940-B189-7A899D320DB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52" name="Straight Arrow Connector 251">
                  <a:extLst>
                    <a:ext uri="{FF2B5EF4-FFF2-40B4-BE49-F238E27FC236}">
                      <a16:creationId xmlns:a16="http://schemas.microsoft.com/office/drawing/2014/main" id="{90907B95-AE8F-244C-8399-6E8FEE295600}"/>
                    </a:ext>
                  </a:extLst>
                </p:cNvPr>
                <p:cNvCxnSpPr/>
                <p:nvPr/>
              </p:nvCxnSpPr>
              <p:spPr>
                <a:xfrm flipV="1">
                  <a:off x="9660004" y="5606742"/>
                  <a:ext cx="0" cy="42431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04BF2A85-6064-0F44-B04A-357AEF68B2E7}"/>
                    </a:ext>
                  </a:extLst>
                </p:cNvPr>
                <p:cNvGrpSpPr/>
                <p:nvPr/>
              </p:nvGrpSpPr>
              <p:grpSpPr>
                <a:xfrm>
                  <a:off x="9308673" y="6032787"/>
                  <a:ext cx="682765" cy="682764"/>
                  <a:chOff x="2930434" y="3102045"/>
                  <a:chExt cx="914400" cy="914400"/>
                </a:xfrm>
              </p:grpSpPr>
              <p:sp>
                <p:nvSpPr>
                  <p:cNvPr id="256" name="Oval 255">
                    <a:extLst>
                      <a:ext uri="{FF2B5EF4-FFF2-40B4-BE49-F238E27FC236}">
                        <a16:creationId xmlns:a16="http://schemas.microsoft.com/office/drawing/2014/main" id="{6B529676-3A5F-2048-98A6-CA9DA33596CA}"/>
                      </a:ext>
                    </a:extLst>
                  </p:cNvPr>
                  <p:cNvSpPr/>
                  <p:nvPr/>
                </p:nvSpPr>
                <p:spPr>
                  <a:xfrm>
                    <a:off x="2930434" y="3102045"/>
                    <a:ext cx="914400" cy="91440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57" name="Picture 256">
                    <a:extLst>
                      <a:ext uri="{FF2B5EF4-FFF2-40B4-BE49-F238E27FC236}">
                        <a16:creationId xmlns:a16="http://schemas.microsoft.com/office/drawing/2014/main" id="{818FD822-BD51-F74E-A562-17C9E0E744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grayscl/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artisticPhotocopy/>
                            </a14:imgEffect>
                          </a14:imgLayer>
                        </a14:imgProps>
                      </a:ext>
                    </a:extLst>
                  </a:blip>
                  <a:srcRect l="36128" t="42889" r="37605" b="42610"/>
                  <a:stretch/>
                </p:blipFill>
                <p:spPr>
                  <a:xfrm>
                    <a:off x="3036504" y="3336131"/>
                    <a:ext cx="760780" cy="446228"/>
                  </a:xfrm>
                  <a:prstGeom prst="rect">
                    <a:avLst/>
                  </a:prstGeom>
                  <a:noFill/>
                </p:spPr>
              </p:pic>
            </p:grp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AD71FA65-3392-CA45-A307-0D98306F71EC}"/>
                    </a:ext>
                  </a:extLst>
                </p:cNvPr>
                <p:cNvSpPr txBox="1"/>
                <p:nvPr/>
              </p:nvSpPr>
              <p:spPr>
                <a:xfrm>
                  <a:off x="8391024" y="6139566"/>
                  <a:ext cx="1055462" cy="6303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" charset="0"/>
                      <a:ea typeface="Times" charset="0"/>
                      <a:cs typeface="Times" charset="0"/>
                    </a:rPr>
                    <a:t>PLL</a:t>
                  </a:r>
                </a:p>
              </p:txBody>
            </p:sp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CCF55B60-8E59-AA4C-BE93-DAC4CC1C3DB0}"/>
                    </a:ext>
                  </a:extLst>
                </p:cNvPr>
                <p:cNvSpPr txBox="1"/>
                <p:nvPr/>
              </p:nvSpPr>
              <p:spPr>
                <a:xfrm>
                  <a:off x="9045457" y="4247613"/>
                  <a:ext cx="1277059" cy="6303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" charset="0"/>
                      <a:ea typeface="Times" charset="0"/>
                      <a:cs typeface="Times" charset="0"/>
                    </a:rPr>
                    <a:t>Mixer</a:t>
                  </a:r>
                </a:p>
              </p:txBody>
            </p:sp>
          </p:grp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E2F3A01B-0A95-2B4B-83BC-9B51F390BD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7567" y="5434634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Arrow Connector 248">
                <a:extLst>
                  <a:ext uri="{FF2B5EF4-FFF2-40B4-BE49-F238E27FC236}">
                    <a16:creationId xmlns:a16="http://schemas.microsoft.com/office/drawing/2014/main" id="{E523EC34-E88B-A445-AF95-580BCA1826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695" y="5481066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621EDAA6-4EA6-1243-9BC4-A03FB05DB72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5395" y="6571157"/>
              <a:ext cx="2601559" cy="919677"/>
              <a:chOff x="1666745" y="5080872"/>
              <a:chExt cx="3914731" cy="1383901"/>
            </a:xfrm>
          </p:grpSpPr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012965FB-445D-7649-9E51-1497CB07D19E}"/>
                  </a:ext>
                </a:extLst>
              </p:cNvPr>
              <p:cNvGrpSpPr/>
              <p:nvPr/>
            </p:nvGrpSpPr>
            <p:grpSpPr>
              <a:xfrm>
                <a:off x="1864581" y="5138089"/>
                <a:ext cx="682765" cy="682764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id="{8E070690-DD40-844E-B123-459288ED80F0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3" name="Group 292">
                  <a:extLst>
                    <a:ext uri="{FF2B5EF4-FFF2-40B4-BE49-F238E27FC236}">
                      <a16:creationId xmlns:a16="http://schemas.microsoft.com/office/drawing/2014/main" id="{17F94E0B-0AC7-7743-AD93-8B109BE04F9E}"/>
                    </a:ext>
                  </a:extLst>
                </p:cNvPr>
                <p:cNvGrpSpPr/>
                <p:nvPr/>
              </p:nvGrpSpPr>
              <p:grpSpPr>
                <a:xfrm>
                  <a:off x="2467094" y="4786256"/>
                  <a:ext cx="731520" cy="503837"/>
                  <a:chOff x="5909268" y="3590169"/>
                  <a:chExt cx="731520" cy="503837"/>
                </a:xfrm>
                <a:grpFill/>
              </p:grpSpPr>
              <p:sp>
                <p:nvSpPr>
                  <p:cNvPr id="294" name="Trapezoid 293">
                    <a:extLst>
                      <a:ext uri="{FF2B5EF4-FFF2-40B4-BE49-F238E27FC236}">
                        <a16:creationId xmlns:a16="http://schemas.microsoft.com/office/drawing/2014/main" id="{F98FD299-1492-0842-B991-CE125DF300D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" name="Rectangle 294">
                    <a:extLst>
                      <a:ext uri="{FF2B5EF4-FFF2-40B4-BE49-F238E27FC236}">
                        <a16:creationId xmlns:a16="http://schemas.microsoft.com/office/drawing/2014/main" id="{7E4E6E7D-F411-5947-A0B2-6061E502E42F}"/>
                      </a:ext>
                    </a:extLst>
                  </p:cNvPr>
                  <p:cNvSpPr/>
                  <p:nvPr/>
                </p:nvSpPr>
                <p:spPr>
                  <a:xfrm>
                    <a:off x="5909268" y="3900845"/>
                    <a:ext cx="731520" cy="19316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E600C5BC-657D-0F40-A271-2D5A67A35953}"/>
                  </a:ext>
                </a:extLst>
              </p:cNvPr>
              <p:cNvGrpSpPr/>
              <p:nvPr/>
            </p:nvGrpSpPr>
            <p:grpSpPr>
              <a:xfrm>
                <a:off x="4333101" y="5080872"/>
                <a:ext cx="682765" cy="682764"/>
                <a:chOff x="1875421" y="689674"/>
                <a:chExt cx="914400" cy="914400"/>
              </a:xfrm>
            </p:grpSpPr>
            <p:grpSp>
              <p:nvGrpSpPr>
                <p:cNvPr id="286" name="Group 285">
                  <a:extLst>
                    <a:ext uri="{FF2B5EF4-FFF2-40B4-BE49-F238E27FC236}">
                      <a16:creationId xmlns:a16="http://schemas.microsoft.com/office/drawing/2014/main" id="{140A740D-3391-AD4C-B852-8F7D4D3F5E73}"/>
                    </a:ext>
                  </a:extLst>
                </p:cNvPr>
                <p:cNvGrpSpPr/>
                <p:nvPr/>
              </p:nvGrpSpPr>
              <p:grpSpPr>
                <a:xfrm>
                  <a:off x="1875421" y="689674"/>
                  <a:ext cx="914400" cy="914400"/>
                  <a:chOff x="2402237" y="4533254"/>
                  <a:chExt cx="914400" cy="914400"/>
                </a:xfrm>
                <a:solidFill>
                  <a:schemeClr val="bg1">
                    <a:lumMod val="85000"/>
                  </a:schemeClr>
                </a:solidFill>
              </p:grpSpPr>
              <p:sp>
                <p:nvSpPr>
                  <p:cNvPr id="288" name="Rectangle 287">
                    <a:extLst>
                      <a:ext uri="{FF2B5EF4-FFF2-40B4-BE49-F238E27FC236}">
                        <a16:creationId xmlns:a16="http://schemas.microsoft.com/office/drawing/2014/main" id="{E98BC49B-F43C-504E-B1F4-1B66CDD1BBBB}"/>
                      </a:ext>
                    </a:extLst>
                  </p:cNvPr>
                  <p:cNvSpPr/>
                  <p:nvPr/>
                </p:nvSpPr>
                <p:spPr>
                  <a:xfrm>
                    <a:off x="2402237" y="4533254"/>
                    <a:ext cx="914400" cy="914400"/>
                  </a:xfrm>
                  <a:prstGeom prst="rect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89" name="Group 288">
                    <a:extLst>
                      <a:ext uri="{FF2B5EF4-FFF2-40B4-BE49-F238E27FC236}">
                        <a16:creationId xmlns:a16="http://schemas.microsoft.com/office/drawing/2014/main" id="{B4339352-F747-9143-8EC0-F48A7692439E}"/>
                      </a:ext>
                    </a:extLst>
                  </p:cNvPr>
                  <p:cNvGrpSpPr/>
                  <p:nvPr/>
                </p:nvGrpSpPr>
                <p:grpSpPr>
                  <a:xfrm>
                    <a:off x="2493677" y="4786256"/>
                    <a:ext cx="731520" cy="485888"/>
                    <a:chOff x="5935851" y="3590169"/>
                    <a:chExt cx="731520" cy="485888"/>
                  </a:xfrm>
                  <a:grpFill/>
                </p:grpSpPr>
                <p:sp>
                  <p:nvSpPr>
                    <p:cNvPr id="290" name="Trapezoid 289">
                      <a:extLst>
                        <a:ext uri="{FF2B5EF4-FFF2-40B4-BE49-F238E27FC236}">
                          <a16:creationId xmlns:a16="http://schemas.microsoft.com/office/drawing/2014/main" id="{3FD08589-BB3D-594C-AC7E-75AD5DB3548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966847" y="3590169"/>
                      <a:ext cx="640080" cy="400050"/>
                    </a:xfrm>
                    <a:prstGeom prst="trapezoid">
                      <a:avLst/>
                    </a:prstGeom>
                    <a:grp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1" name="Rectangle 290">
                      <a:extLst>
                        <a:ext uri="{FF2B5EF4-FFF2-40B4-BE49-F238E27FC236}">
                          <a16:creationId xmlns:a16="http://schemas.microsoft.com/office/drawing/2014/main" id="{3C5B3038-7107-8940-A681-8E4A968A4D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5851" y="3870994"/>
                      <a:ext cx="731520" cy="20506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86331D5D-88BC-8546-88E0-99D06716A5BF}"/>
                    </a:ext>
                  </a:extLst>
                </p:cNvPr>
                <p:cNvSpPr/>
                <p:nvPr/>
              </p:nvSpPr>
              <p:spPr>
                <a:xfrm>
                  <a:off x="1922937" y="976993"/>
                  <a:ext cx="253094" cy="40616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26ECC118-0076-C14E-8F18-2CEC980122F1}"/>
                  </a:ext>
                </a:extLst>
              </p:cNvPr>
              <p:cNvSpPr txBox="1"/>
              <p:nvPr/>
            </p:nvSpPr>
            <p:spPr>
              <a:xfrm>
                <a:off x="4164112" y="5820854"/>
                <a:ext cx="1034944" cy="630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LPF</a:t>
                </a:r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593C3C9A-D9A8-7044-A96B-0038A58B927E}"/>
                  </a:ext>
                </a:extLst>
              </p:cNvPr>
              <p:cNvSpPr txBox="1"/>
              <p:nvPr/>
            </p:nvSpPr>
            <p:spPr>
              <a:xfrm>
                <a:off x="1666745" y="5800938"/>
                <a:ext cx="1051359" cy="630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BPF</a:t>
                </a:r>
              </a:p>
            </p:txBody>
          </p: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875A4602-B4AF-8345-AB6D-768A451A0544}"/>
                  </a:ext>
                </a:extLst>
              </p:cNvPr>
              <p:cNvGrpSpPr/>
              <p:nvPr/>
            </p:nvGrpSpPr>
            <p:grpSpPr>
              <a:xfrm>
                <a:off x="2572275" y="5154565"/>
                <a:ext cx="1525550" cy="1310208"/>
                <a:chOff x="8784883" y="4906953"/>
                <a:chExt cx="1525550" cy="1310208"/>
              </a:xfrm>
            </p:grpSpPr>
            <p:cxnSp>
              <p:nvCxnSpPr>
                <p:cNvPr id="280" name="Straight Arrow Connector 279">
                  <a:extLst>
                    <a:ext uri="{FF2B5EF4-FFF2-40B4-BE49-F238E27FC236}">
                      <a16:creationId xmlns:a16="http://schemas.microsoft.com/office/drawing/2014/main" id="{883A47B6-2D91-C346-B300-A1455F0B770A}"/>
                    </a:ext>
                  </a:extLst>
                </p:cNvPr>
                <p:cNvCxnSpPr/>
                <p:nvPr/>
              </p:nvCxnSpPr>
              <p:spPr>
                <a:xfrm>
                  <a:off x="8784883" y="5248335"/>
                  <a:ext cx="546212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1" name="Group 280">
                  <a:extLst>
                    <a:ext uri="{FF2B5EF4-FFF2-40B4-BE49-F238E27FC236}">
                      <a16:creationId xmlns:a16="http://schemas.microsoft.com/office/drawing/2014/main" id="{2FB09D98-5845-984C-BDC1-45736C456543}"/>
                    </a:ext>
                  </a:extLst>
                </p:cNvPr>
                <p:cNvGrpSpPr/>
                <p:nvPr/>
              </p:nvGrpSpPr>
              <p:grpSpPr>
                <a:xfrm>
                  <a:off x="9332162" y="4906953"/>
                  <a:ext cx="682765" cy="682764"/>
                  <a:chOff x="5898184" y="689674"/>
                  <a:chExt cx="914400" cy="914400"/>
                </a:xfrm>
              </p:grpSpPr>
              <p:sp>
                <p:nvSpPr>
                  <p:cNvPr id="283" name="Oval 282">
                    <a:extLst>
                      <a:ext uri="{FF2B5EF4-FFF2-40B4-BE49-F238E27FC236}">
                        <a16:creationId xmlns:a16="http://schemas.microsoft.com/office/drawing/2014/main" id="{6B71E0AD-59AE-F440-AAB5-16B653763405}"/>
                      </a:ext>
                    </a:extLst>
                  </p:cNvPr>
                  <p:cNvSpPr/>
                  <p:nvPr/>
                </p:nvSpPr>
                <p:spPr>
                  <a:xfrm>
                    <a:off x="5898184" y="689674"/>
                    <a:ext cx="914400" cy="91440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84" name="Straight Connector 283">
                    <a:extLst>
                      <a:ext uri="{FF2B5EF4-FFF2-40B4-BE49-F238E27FC236}">
                        <a16:creationId xmlns:a16="http://schemas.microsoft.com/office/drawing/2014/main" id="{E4358217-1F8B-6E46-BEAC-D0DE09305FCD}"/>
                      </a:ext>
                    </a:extLst>
                  </p:cNvPr>
                  <p:cNvCxnSpPr/>
                  <p:nvPr/>
                </p:nvCxnSpPr>
                <p:spPr>
                  <a:xfrm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>
                    <a:extLst>
                      <a:ext uri="{FF2B5EF4-FFF2-40B4-BE49-F238E27FC236}">
                        <a16:creationId xmlns:a16="http://schemas.microsoft.com/office/drawing/2014/main" id="{F830E694-6EB6-B140-82FD-44C469D8B08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024475" y="823585"/>
                    <a:ext cx="646578" cy="64657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1C3B6E33-F2E1-C74D-AB65-A1B79A09192A}"/>
                    </a:ext>
                  </a:extLst>
                </p:cNvPr>
                <p:cNvSpPr txBox="1"/>
                <p:nvPr/>
              </p:nvSpPr>
              <p:spPr>
                <a:xfrm>
                  <a:off x="9033375" y="5586839"/>
                  <a:ext cx="1277058" cy="6303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" charset="0"/>
                      <a:ea typeface="Times" charset="0"/>
                      <a:cs typeface="Times" charset="0"/>
                    </a:rPr>
                    <a:t>Mixer</a:t>
                  </a:r>
                </a:p>
              </p:txBody>
            </p:sp>
          </p:grpSp>
          <p:cxnSp>
            <p:nvCxnSpPr>
              <p:cNvPr id="278" name="Straight Arrow Connector 277">
                <a:extLst>
                  <a:ext uri="{FF2B5EF4-FFF2-40B4-BE49-F238E27FC236}">
                    <a16:creationId xmlns:a16="http://schemas.microsoft.com/office/drawing/2014/main" id="{5ED561AF-0FB7-E54F-917F-C44DFE09FC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7567" y="5434634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>
                <a:extLst>
                  <a:ext uri="{FF2B5EF4-FFF2-40B4-BE49-F238E27FC236}">
                    <a16:creationId xmlns:a16="http://schemas.microsoft.com/office/drawing/2014/main" id="{142924BE-6BC9-1140-A9D5-A94D1FC1A4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4695" y="5481066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46359272-83C0-3241-9A2E-90E6D54CADE7}"/>
                </a:ext>
              </a:extLst>
            </p:cNvPr>
            <p:cNvCxnSpPr>
              <a:cxnSpLocks/>
            </p:cNvCxnSpPr>
            <p:nvPr/>
          </p:nvCxnSpPr>
          <p:spPr>
            <a:xfrm>
              <a:off x="4310842" y="5697464"/>
              <a:ext cx="0" cy="9103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7" name="Rectangle 296">
                  <a:extLst>
                    <a:ext uri="{FF2B5EF4-FFF2-40B4-BE49-F238E27FC236}">
                      <a16:creationId xmlns:a16="http://schemas.microsoft.com/office/drawing/2014/main" id="{1E9D8EB5-2DD9-E640-90B8-A8FAB0EF4840}"/>
                    </a:ext>
                  </a:extLst>
                </p:cNvPr>
                <p:cNvSpPr/>
                <p:nvPr/>
              </p:nvSpPr>
              <p:spPr>
                <a:xfrm>
                  <a:off x="4030673" y="5840289"/>
                  <a:ext cx="610261" cy="35488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</m:t>
                        </m:r>
                        <m:sSup>
                          <m:sSupPr>
                            <m:ctrlP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90</m:t>
                            </m:r>
                          </m:e>
                          <m:sup>
                            <m:r>
                              <a:rPr kumimoji="0" lang="en-US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7" name="Rectangle 296">
                  <a:extLst>
                    <a:ext uri="{FF2B5EF4-FFF2-40B4-BE49-F238E27FC236}">
                      <a16:creationId xmlns:a16="http://schemas.microsoft.com/office/drawing/2014/main" id="{1E9D8EB5-2DD9-E640-90B8-A8FAB0EF48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0673" y="5840289"/>
                  <a:ext cx="610261" cy="354881"/>
                </a:xfrm>
                <a:prstGeom prst="rect">
                  <a:avLst/>
                </a:prstGeom>
                <a:blipFill>
                  <a:blip r:embed="rId6"/>
                  <a:stretch>
                    <a:fillRect l="-21875" t="-5000" b="-25000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8" name="Elbow Connector 297">
              <a:extLst>
                <a:ext uri="{FF2B5EF4-FFF2-40B4-BE49-F238E27FC236}">
                  <a16:creationId xmlns:a16="http://schemas.microsoft.com/office/drawing/2014/main" id="{0EEEDF7D-ADD8-A140-A00E-95DCDC843D8D}"/>
                </a:ext>
              </a:extLst>
            </p:cNvPr>
            <p:cNvCxnSpPr>
              <a:cxnSpLocks/>
              <a:endCxn id="267" idx="1"/>
            </p:cNvCxnSpPr>
            <p:nvPr/>
          </p:nvCxnSpPr>
          <p:spPr>
            <a:xfrm rot="5400000" flipH="1" flipV="1">
              <a:off x="2440180" y="4969408"/>
              <a:ext cx="1090057" cy="523319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Elbow Connector 298">
              <a:extLst>
                <a:ext uri="{FF2B5EF4-FFF2-40B4-BE49-F238E27FC236}">
                  <a16:creationId xmlns:a16="http://schemas.microsoft.com/office/drawing/2014/main" id="{E30A5F20-CFE8-FE49-9CC6-620A496659C0}"/>
                </a:ext>
              </a:extLst>
            </p:cNvPr>
            <p:cNvCxnSpPr>
              <a:cxnSpLocks/>
              <a:endCxn id="292" idx="1"/>
            </p:cNvCxnSpPr>
            <p:nvPr/>
          </p:nvCxnSpPr>
          <p:spPr>
            <a:xfrm rot="16200000" flipH="1">
              <a:off x="2453850" y="6043030"/>
              <a:ext cx="1059952" cy="526084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ACC5CE82-1C8A-1E48-A7F4-CE4CA6E37C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1400" y="5114442"/>
              <a:ext cx="1679384" cy="1227717"/>
              <a:chOff x="165292" y="4535018"/>
              <a:chExt cx="2527076" cy="1847432"/>
            </a:xfrm>
          </p:grpSpPr>
          <p:sp>
            <p:nvSpPr>
              <p:cNvPr id="301" name="Triangle 300">
                <a:extLst>
                  <a:ext uri="{FF2B5EF4-FFF2-40B4-BE49-F238E27FC236}">
                    <a16:creationId xmlns:a16="http://schemas.microsoft.com/office/drawing/2014/main" id="{A5513BFD-A909-B040-8A75-902D50662E6F}"/>
                  </a:ext>
                </a:extLst>
              </p:cNvPr>
              <p:cNvSpPr/>
              <p:nvPr/>
            </p:nvSpPr>
            <p:spPr>
              <a:xfrm rot="16200000" flipH="1">
                <a:off x="839643" y="5149677"/>
                <a:ext cx="682764" cy="614488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C5A2FAEE-5478-3B47-AE99-B1C064B96899}"/>
                  </a:ext>
                </a:extLst>
              </p:cNvPr>
              <p:cNvSpPr txBox="1"/>
              <p:nvPr/>
            </p:nvSpPr>
            <p:spPr>
              <a:xfrm>
                <a:off x="658595" y="5752127"/>
                <a:ext cx="1149845" cy="630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LNA</a:t>
                </a:r>
              </a:p>
            </p:txBody>
          </p:sp>
          <p:cxnSp>
            <p:nvCxnSpPr>
              <p:cNvPr id="303" name="Straight Arrow Connector 302">
                <a:extLst>
                  <a:ext uri="{FF2B5EF4-FFF2-40B4-BE49-F238E27FC236}">
                    <a16:creationId xmlns:a16="http://schemas.microsoft.com/office/drawing/2014/main" id="{F34188B9-393A-E543-87BC-263E193D09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6641" y="5479471"/>
                <a:ext cx="116572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4" name="Group 303">
                <a:extLst>
                  <a:ext uri="{FF2B5EF4-FFF2-40B4-BE49-F238E27FC236}">
                    <a16:creationId xmlns:a16="http://schemas.microsoft.com/office/drawing/2014/main" id="{6A147766-714B-6441-AC8B-971951B1B218}"/>
                  </a:ext>
                </a:extLst>
              </p:cNvPr>
              <p:cNvGrpSpPr/>
              <p:nvPr/>
            </p:nvGrpSpPr>
            <p:grpSpPr>
              <a:xfrm flipH="1">
                <a:off x="165292" y="4535018"/>
                <a:ext cx="710230" cy="944453"/>
                <a:chOff x="9146308" y="5372886"/>
                <a:chExt cx="710230" cy="944453"/>
              </a:xfrm>
            </p:grpSpPr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9FB547C2-3A83-0345-8563-4BDDF9EF06D0}"/>
                    </a:ext>
                  </a:extLst>
                </p:cNvPr>
                <p:cNvGrpSpPr/>
                <p:nvPr/>
              </p:nvGrpSpPr>
              <p:grpSpPr>
                <a:xfrm>
                  <a:off x="9146308" y="5682664"/>
                  <a:ext cx="426689" cy="634675"/>
                  <a:chOff x="9483512" y="323829"/>
                  <a:chExt cx="571448" cy="849996"/>
                </a:xfrm>
              </p:grpSpPr>
              <p:sp>
                <p:nvSpPr>
                  <p:cNvPr id="307" name="Triangle 306">
                    <a:extLst>
                      <a:ext uri="{FF2B5EF4-FFF2-40B4-BE49-F238E27FC236}">
                        <a16:creationId xmlns:a16="http://schemas.microsoft.com/office/drawing/2014/main" id="{D69564CC-B8C9-FC4A-80DB-3286404959E3}"/>
                      </a:ext>
                    </a:extLst>
                  </p:cNvPr>
                  <p:cNvSpPr/>
                  <p:nvPr/>
                </p:nvSpPr>
                <p:spPr>
                  <a:xfrm flipV="1">
                    <a:off x="9826464" y="323829"/>
                    <a:ext cx="228496" cy="402956"/>
                  </a:xfrm>
                  <a:prstGeom prst="triangl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08" name="Straight Arrow Connector 307">
                    <a:extLst>
                      <a:ext uri="{FF2B5EF4-FFF2-40B4-BE49-F238E27FC236}">
                        <a16:creationId xmlns:a16="http://schemas.microsoft.com/office/drawing/2014/main" id="{9F534F65-678D-3443-8F5A-B1319727C3AA}"/>
                      </a:ext>
                    </a:extLst>
                  </p:cNvPr>
                  <p:cNvCxnSpPr/>
                  <p:nvPr/>
                </p:nvCxnSpPr>
                <p:spPr>
                  <a:xfrm>
                    <a:off x="9483512" y="1147185"/>
                    <a:ext cx="457200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9" name="Straight Arrow Connector 308">
                    <a:extLst>
                      <a:ext uri="{FF2B5EF4-FFF2-40B4-BE49-F238E27FC236}">
                        <a16:creationId xmlns:a16="http://schemas.microsoft.com/office/drawing/2014/main" id="{DC14F7E2-5171-5D47-818A-DE75BC673F4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9940712" y="720798"/>
                    <a:ext cx="0" cy="453027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06" name="Picture 305">
                  <a:extLst>
                    <a:ext uri="{FF2B5EF4-FFF2-40B4-BE49-F238E27FC236}">
                      <a16:creationId xmlns:a16="http://schemas.microsoft.com/office/drawing/2014/main" id="{22C24920-7A44-CE41-A398-10C94E1E4B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42776" r="-1"/>
                <a:stretch/>
              </p:blipFill>
              <p:spPr>
                <a:xfrm rot="9208582">
                  <a:off x="9608427" y="5372886"/>
                  <a:ext cx="248111" cy="500860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id="{7CF0D1C5-B34A-5C4E-87E7-FA77A19836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86476" y="4462287"/>
              <a:ext cx="793061" cy="855054"/>
              <a:chOff x="5384800" y="5154565"/>
              <a:chExt cx="1193369" cy="1286659"/>
            </a:xfrm>
          </p:grpSpPr>
          <p:sp>
            <p:nvSpPr>
              <p:cNvPr id="311" name="Snip Same Side Corner Rectangle 310">
                <a:extLst>
                  <a:ext uri="{FF2B5EF4-FFF2-40B4-BE49-F238E27FC236}">
                    <a16:creationId xmlns:a16="http://schemas.microsoft.com/office/drawing/2014/main" id="{766CF796-E9A1-A141-89ED-35171C40D2D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5636340" y="5099701"/>
                <a:ext cx="548640" cy="658368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AF35D528-BA21-444D-A80A-A2F7993B656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384800" y="5791201"/>
                <a:ext cx="1193369" cy="6500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ADC</a:t>
                </a:r>
              </a:p>
            </p:txBody>
          </p:sp>
        </p:grp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6ADE648B-CCE6-0440-AB46-6A77BE6795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36996" y="5479750"/>
              <a:ext cx="2230950" cy="431623"/>
              <a:chOff x="6269602" y="5079654"/>
              <a:chExt cx="3357053" cy="649494"/>
            </a:xfrm>
          </p:grpSpPr>
          <p:sp>
            <p:nvSpPr>
              <p:cNvPr id="314" name="TextBox 313">
                <a:extLst>
                  <a:ext uri="{FF2B5EF4-FFF2-40B4-BE49-F238E27FC236}">
                    <a16:creationId xmlns:a16="http://schemas.microsoft.com/office/drawing/2014/main" id="{90536F47-61C3-B945-8CDC-5B150B8EF6E6}"/>
                  </a:ext>
                </a:extLst>
              </p:cNvPr>
              <p:cNvSpPr txBox="1"/>
              <p:nvPr/>
            </p:nvSpPr>
            <p:spPr>
              <a:xfrm>
                <a:off x="6833512" y="5079654"/>
                <a:ext cx="2793143" cy="6494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  <a:latin typeface="+mn-lt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Digital Processing</a:t>
                </a:r>
              </a:p>
            </p:txBody>
          </p:sp>
          <p:cxnSp>
            <p:nvCxnSpPr>
              <p:cNvPr id="317" name="Straight Arrow Connector 316">
                <a:extLst>
                  <a:ext uri="{FF2B5EF4-FFF2-40B4-BE49-F238E27FC236}">
                    <a16:creationId xmlns:a16="http://schemas.microsoft.com/office/drawing/2014/main" id="{E0623773-E211-2D44-94AA-4E054C7EA4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9602" y="5430877"/>
                <a:ext cx="563909" cy="2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093B5563-CA96-9541-B642-609DCFB285EB}"/>
                </a:ext>
              </a:extLst>
            </p:cNvPr>
            <p:cNvGrpSpPr/>
            <p:nvPr/>
          </p:nvGrpSpPr>
          <p:grpSpPr>
            <a:xfrm>
              <a:off x="5586476" y="6627030"/>
              <a:ext cx="793061" cy="855054"/>
              <a:chOff x="6656802" y="6627030"/>
              <a:chExt cx="793061" cy="855054"/>
            </a:xfrm>
          </p:grpSpPr>
          <p:sp>
            <p:nvSpPr>
              <p:cNvPr id="325" name="Snip Same Side Corner Rectangle 324">
                <a:extLst>
                  <a:ext uri="{FF2B5EF4-FFF2-40B4-BE49-F238E27FC236}">
                    <a16:creationId xmlns:a16="http://schemas.microsoft.com/office/drawing/2014/main" id="{8BFE7864-1D52-6C4C-8405-7977B9CB4C4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6823965" y="6590569"/>
                <a:ext cx="364601" cy="437523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90680B2A-6211-484C-8E8F-69756461890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56802" y="7050109"/>
                <a:ext cx="793061" cy="431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ADC</a:t>
                </a:r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DA8167F9-A44B-1944-9D41-74E7C3CE6904}"/>
                </a:ext>
              </a:extLst>
            </p:cNvPr>
            <p:cNvGrpSpPr/>
            <p:nvPr/>
          </p:nvGrpSpPr>
          <p:grpSpPr>
            <a:xfrm>
              <a:off x="7061200" y="5455089"/>
              <a:ext cx="467603" cy="523606"/>
              <a:chOff x="4788769" y="4155757"/>
              <a:chExt cx="467603" cy="523606"/>
            </a:xfrm>
          </p:grpSpPr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350AB3D2-D9EF-714A-855D-4A44D5181CD8}"/>
                  </a:ext>
                </a:extLst>
              </p:cNvPr>
              <p:cNvSpPr/>
              <p:nvPr/>
            </p:nvSpPr>
            <p:spPr>
              <a:xfrm>
                <a:off x="4788769" y="4204291"/>
                <a:ext cx="467603" cy="46760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9" name="TextBox 328">
                    <a:extLst>
                      <a:ext uri="{FF2B5EF4-FFF2-40B4-BE49-F238E27FC236}">
                        <a16:creationId xmlns:a16="http://schemas.microsoft.com/office/drawing/2014/main" id="{85CFBF15-BDBB-8E4C-BF80-215175D837D4}"/>
                      </a:ext>
                    </a:extLst>
                  </p:cNvPr>
                  <p:cNvSpPr txBox="1"/>
                  <p:nvPr/>
                </p:nvSpPr>
                <p:spPr>
                  <a:xfrm>
                    <a:off x="4818187" y="4155757"/>
                    <a:ext cx="425429" cy="52360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t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oMath>
                      </m:oMathPara>
                    </a14:m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29" name="TextBox 328">
                    <a:extLst>
                      <a:ext uri="{FF2B5EF4-FFF2-40B4-BE49-F238E27FC236}">
                        <a16:creationId xmlns:a16="http://schemas.microsoft.com/office/drawing/2014/main" id="{85CFBF15-BDBB-8E4C-BF80-215175D837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8187" y="4155757"/>
                    <a:ext cx="425429" cy="52360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9048" r="-19048" b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30" name="Elbow Connector 329">
              <a:extLst>
                <a:ext uri="{FF2B5EF4-FFF2-40B4-BE49-F238E27FC236}">
                  <a16:creationId xmlns:a16="http://schemas.microsoft.com/office/drawing/2014/main" id="{EC1F4A8C-B6E0-9747-82CE-EB906C19C582}"/>
                </a:ext>
              </a:extLst>
            </p:cNvPr>
            <p:cNvCxnSpPr>
              <a:cxnSpLocks/>
              <a:stCxn id="311" idx="1"/>
              <a:endCxn id="329" idx="0"/>
            </p:cNvCxnSpPr>
            <p:nvPr/>
          </p:nvCxnSpPr>
          <p:spPr>
            <a:xfrm>
              <a:off x="6154702" y="4644588"/>
              <a:ext cx="1148630" cy="810501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Elbow Connector 330">
              <a:extLst>
                <a:ext uri="{FF2B5EF4-FFF2-40B4-BE49-F238E27FC236}">
                  <a16:creationId xmlns:a16="http://schemas.microsoft.com/office/drawing/2014/main" id="{A0989470-3E67-A144-91F5-1A43460BD176}"/>
                </a:ext>
              </a:extLst>
            </p:cNvPr>
            <p:cNvCxnSpPr>
              <a:cxnSpLocks/>
              <a:stCxn id="325" idx="1"/>
              <a:endCxn id="329" idx="2"/>
            </p:cNvCxnSpPr>
            <p:nvPr/>
          </p:nvCxnSpPr>
          <p:spPr>
            <a:xfrm flipV="1">
              <a:off x="6154700" y="5978694"/>
              <a:ext cx="1148632" cy="830637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2" name="TextBox 331">
                  <a:extLst>
                    <a:ext uri="{FF2B5EF4-FFF2-40B4-BE49-F238E27FC236}">
                      <a16:creationId xmlns:a16="http://schemas.microsoft.com/office/drawing/2014/main" id="{040E97E9-7AD5-6941-AC4D-DBF7A9E69B4E}"/>
                    </a:ext>
                  </a:extLst>
                </p:cNvPr>
                <p:cNvSpPr txBox="1"/>
                <p:nvPr/>
              </p:nvSpPr>
              <p:spPr>
                <a:xfrm>
                  <a:off x="6882171" y="4750957"/>
                  <a:ext cx="223840" cy="4188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2" name="TextBox 331">
                  <a:extLst>
                    <a:ext uri="{FF2B5EF4-FFF2-40B4-BE49-F238E27FC236}">
                      <a16:creationId xmlns:a16="http://schemas.microsoft.com/office/drawing/2014/main" id="{040E97E9-7AD5-6941-AC4D-DBF7A9E69B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2171" y="4750957"/>
                  <a:ext cx="223840" cy="418883"/>
                </a:xfrm>
                <a:prstGeom prst="rect">
                  <a:avLst/>
                </a:prstGeom>
                <a:blipFill>
                  <a:blip r:embed="rId9"/>
                  <a:stretch>
                    <a:fillRect l="-25000" r="-25000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3" name="TextBox 332">
                  <a:extLst>
                    <a:ext uri="{FF2B5EF4-FFF2-40B4-BE49-F238E27FC236}">
                      <a16:creationId xmlns:a16="http://schemas.microsoft.com/office/drawing/2014/main" id="{F209B4DD-F24E-9140-B3C5-8B2792BBEFFB}"/>
                    </a:ext>
                  </a:extLst>
                </p:cNvPr>
                <p:cNvSpPr txBox="1"/>
                <p:nvPr/>
              </p:nvSpPr>
              <p:spPr>
                <a:xfrm>
                  <a:off x="6715669" y="6115354"/>
                  <a:ext cx="452046" cy="4188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𝑗𝑄</m:t>
                        </m:r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3" name="TextBox 332">
                  <a:extLst>
                    <a:ext uri="{FF2B5EF4-FFF2-40B4-BE49-F238E27FC236}">
                      <a16:creationId xmlns:a16="http://schemas.microsoft.com/office/drawing/2014/main" id="{F209B4DD-F24E-9140-B3C5-8B2792BBEF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5669" y="6115354"/>
                  <a:ext cx="452046" cy="418883"/>
                </a:xfrm>
                <a:prstGeom prst="rect">
                  <a:avLst/>
                </a:prstGeom>
                <a:blipFill>
                  <a:blip r:embed="rId10"/>
                  <a:stretch>
                    <a:fillRect l="-27273" r="-22727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547025A4-8F0F-554F-A272-3B87DE7DE973}"/>
              </a:ext>
            </a:extLst>
          </p:cNvPr>
          <p:cNvSpPr txBox="1"/>
          <p:nvPr/>
        </p:nvSpPr>
        <p:spPr>
          <a:xfrm>
            <a:off x="531459" y="5562600"/>
            <a:ext cx="4754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 antenna connected to full fledged RX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CC0674E5-4130-6048-A888-98703F341924}"/>
              </a:ext>
            </a:extLst>
          </p:cNvPr>
          <p:cNvSpPr txBox="1"/>
          <p:nvPr/>
        </p:nvSpPr>
        <p:spPr>
          <a:xfrm>
            <a:off x="948357" y="5943600"/>
            <a:ext cx="3865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&amp; Process Signals in Digital</a:t>
            </a:r>
          </a:p>
        </p:txBody>
      </p:sp>
      <p:sp>
        <p:nvSpPr>
          <p:cNvPr id="169" name="Title 1">
            <a:extLst>
              <a:ext uri="{FF2B5EF4-FFF2-40B4-BE49-F238E27FC236}">
                <a16:creationId xmlns:a16="http://schemas.microsoft.com/office/drawing/2014/main" id="{88EC002C-2895-A84F-B6ED-AF0BAAB8BD19}"/>
              </a:ext>
            </a:extLst>
          </p:cNvPr>
          <p:cNvSpPr txBox="1">
            <a:spLocks/>
          </p:cNvSpPr>
          <p:nvPr/>
        </p:nvSpPr>
        <p:spPr>
          <a:xfrm>
            <a:off x="6096000" y="350837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Analog Phased Arrays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6A256-5FF0-694E-8A5C-A2DB3CA86AD6}"/>
              </a:ext>
            </a:extLst>
          </p:cNvPr>
          <p:cNvGrpSpPr/>
          <p:nvPr/>
        </p:nvGrpSpPr>
        <p:grpSpPr>
          <a:xfrm>
            <a:off x="6310248" y="1369215"/>
            <a:ext cx="5713389" cy="2198836"/>
            <a:chOff x="6310248" y="1369215"/>
            <a:chExt cx="5713389" cy="2198836"/>
          </a:xfrm>
        </p:grpSpPr>
        <p:sp>
          <p:nvSpPr>
            <p:cNvPr id="171" name="Pie 170">
              <a:extLst>
                <a:ext uri="{FF2B5EF4-FFF2-40B4-BE49-F238E27FC236}">
                  <a16:creationId xmlns:a16="http://schemas.microsoft.com/office/drawing/2014/main" id="{6FE8033F-19CF-4B4B-91EF-DB316355303D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10311803" y="1922837"/>
              <a:ext cx="725792" cy="725793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36A87270-4432-FB49-8CB1-EBFBDF879A2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2294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57BC65E7-C2E8-334F-B870-7C249086DC9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74768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3795F22E-C2A6-1246-943B-480356ACAE6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0724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1C9042D2-0604-E64D-AAA5-4A098C9E88E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39717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35D4F726-A4EA-7647-8658-03FDDBB07CF6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2192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422D7C2E-E006-234D-9B90-D226F03FF47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04666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6FA88844-6EC1-9144-B531-23600F00300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37141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B7140CA-8DA4-EA49-8D7D-4613352A431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69615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9EE5887A-ECE6-544E-A2A2-3B080F3CF2C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02090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9DB1AC05-0847-1940-A7F7-4D8C8C7AA3C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34564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1F495F8D-3284-714F-8909-115B4CA5157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67039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26D716E1-EB06-ED46-8ED9-BAC87527DBE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99513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48BEFC0E-8EA7-EA46-997D-6FA20A6B85B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31988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052C99D-DC08-9C46-B8B8-4C62579FC5D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6446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/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blipFill>
                  <a:blip r:embed="rId3"/>
                  <a:stretch>
                    <a:fillRect l="-41176" r="-41176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06219C-DB15-E041-890F-D84E06558D55}"/>
                </a:ext>
              </a:extLst>
            </p:cNvPr>
            <p:cNvGrpSpPr/>
            <p:nvPr/>
          </p:nvGrpSpPr>
          <p:grpSpPr>
            <a:xfrm>
              <a:off x="631024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6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135A3E25-D0C7-AA45-A8DA-4374D51E77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EA78CA60-5CA9-F141-883D-4F64BADE04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02BEA67C-3000-7F4C-97FD-E0A5F9EC8C52}"/>
                </a:ext>
              </a:extLst>
            </p:cNvPr>
            <p:cNvGrpSpPr/>
            <p:nvPr/>
          </p:nvGrpSpPr>
          <p:grpSpPr>
            <a:xfrm>
              <a:off x="663509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5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E9A993E-0FCF-FF4F-815D-CCCE68B84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375ECC0D-5F3F-3E4A-AF24-F8357F9514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116ABF2B-87C2-8C4F-BBFE-ECDD98D5B6BD}"/>
                </a:ext>
              </a:extLst>
            </p:cNvPr>
            <p:cNvGrpSpPr/>
            <p:nvPr/>
          </p:nvGrpSpPr>
          <p:grpSpPr>
            <a:xfrm>
              <a:off x="695995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D02A350-B1A7-A745-BCF2-858B1ABC9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7C35E0BC-67FE-D640-9F0A-C38030DA40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AB53DBB5-D825-6543-8D3E-210999991BCD}"/>
                </a:ext>
              </a:extLst>
            </p:cNvPr>
            <p:cNvGrpSpPr/>
            <p:nvPr/>
          </p:nvGrpSpPr>
          <p:grpSpPr>
            <a:xfrm>
              <a:off x="7284801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8B71F4-7107-5743-918E-EC4B5EC2B1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BD04623E-F96C-AE4C-BEC7-828E02A842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FD45FAD-6B4E-A44B-BB69-45B156F4209C}"/>
                </a:ext>
              </a:extLst>
            </p:cNvPr>
            <p:cNvGrpSpPr/>
            <p:nvPr/>
          </p:nvGrpSpPr>
          <p:grpSpPr>
            <a:xfrm>
              <a:off x="7609652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548FA8F-67E6-5A40-9690-B3AF51C82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7D067951-18C3-CA41-A5FB-51D3406D3A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0ADA8FC7-1AE5-E146-B586-11CCDBFC6564}"/>
                </a:ext>
              </a:extLst>
            </p:cNvPr>
            <p:cNvGrpSpPr/>
            <p:nvPr/>
          </p:nvGrpSpPr>
          <p:grpSpPr>
            <a:xfrm>
              <a:off x="7934503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E3B80A2C-2B93-C848-B40F-C6DAECA43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C1F1F55A-E1CF-0647-9E15-79B9486440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801907A4-EF3F-3A4F-B55B-F724752BABD5}"/>
                </a:ext>
              </a:extLst>
            </p:cNvPr>
            <p:cNvGrpSpPr/>
            <p:nvPr/>
          </p:nvGrpSpPr>
          <p:grpSpPr>
            <a:xfrm>
              <a:off x="8259354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8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636C0D7-C4D2-DB4B-A492-8B92963AEA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4B4C9D65-6D39-644C-9BD8-EF2B68D93C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34A20C91-658F-A248-8765-5B84DA4B2FF6}"/>
                </a:ext>
              </a:extLst>
            </p:cNvPr>
            <p:cNvGrpSpPr/>
            <p:nvPr/>
          </p:nvGrpSpPr>
          <p:grpSpPr>
            <a:xfrm>
              <a:off x="8584205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FC2E6B5C-2B51-6442-9487-38A68E9C90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A3BC5684-BD32-824B-B1D9-A8F2851833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ED0DC1E3-F6BC-9649-A2E6-B1540D13F711}"/>
                </a:ext>
              </a:extLst>
            </p:cNvPr>
            <p:cNvGrpSpPr/>
            <p:nvPr/>
          </p:nvGrpSpPr>
          <p:grpSpPr>
            <a:xfrm>
              <a:off x="890905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EAE952-2F3A-8E41-95F2-B56081E350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2FFA8638-6122-524A-963E-DE13178936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990D85A8-EF4A-9A40-9083-A2CAFB63A36C}"/>
                </a:ext>
              </a:extLst>
            </p:cNvPr>
            <p:cNvGrpSpPr/>
            <p:nvPr/>
          </p:nvGrpSpPr>
          <p:grpSpPr>
            <a:xfrm>
              <a:off x="9233907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6069892E-388C-004B-9475-3FE234CA35E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05" name="Isosceles Triangle 26">
                  <a:extLst>
                    <a:ext uri="{FF2B5EF4-FFF2-40B4-BE49-F238E27FC236}">
                      <a16:creationId xmlns:a16="http://schemas.microsoft.com/office/drawing/2014/main" id="{2DDA23CF-1B59-434F-BC94-1ED9E52B37F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A77E8E58-E5CF-B647-9430-ECB72AC145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CCBD9C18-B560-1346-98B2-2F5A5C6BA4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12F33E2A-0602-B642-B22E-10BF96DB36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7ACDD6F2-F66F-0A45-B6FD-CC91BA60C7D4}"/>
                </a:ext>
              </a:extLst>
            </p:cNvPr>
            <p:cNvGrpSpPr/>
            <p:nvPr/>
          </p:nvGrpSpPr>
          <p:grpSpPr>
            <a:xfrm>
              <a:off x="955875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59A8683F-EA91-784F-B647-0A6E3BB45AB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1" name="Isosceles Triangle 26">
                  <a:extLst>
                    <a:ext uri="{FF2B5EF4-FFF2-40B4-BE49-F238E27FC236}">
                      <a16:creationId xmlns:a16="http://schemas.microsoft.com/office/drawing/2014/main" id="{444AAEF6-C3AF-D344-9719-272FB2948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A5C9F9A0-B08C-1D41-A620-828324A1FA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0A432D-6563-AA47-BAC5-9C8664C9AE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14227FCE-BF50-5D42-9B97-F1A4FCF393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8E96AD22-8328-5F43-AD32-1937C29ECA98}"/>
                </a:ext>
              </a:extLst>
            </p:cNvPr>
            <p:cNvGrpSpPr/>
            <p:nvPr/>
          </p:nvGrpSpPr>
          <p:grpSpPr>
            <a:xfrm>
              <a:off x="988360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74B6F859-90CF-B542-8989-B65B125907D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7" name="Isosceles Triangle 26">
                  <a:extLst>
                    <a:ext uri="{FF2B5EF4-FFF2-40B4-BE49-F238E27FC236}">
                      <a16:creationId xmlns:a16="http://schemas.microsoft.com/office/drawing/2014/main" id="{8DA42600-F06C-4443-AF6A-9049A4AAF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8" name="Straight Connector 517">
                  <a:extLst>
                    <a:ext uri="{FF2B5EF4-FFF2-40B4-BE49-F238E27FC236}">
                      <a16:creationId xmlns:a16="http://schemas.microsoft.com/office/drawing/2014/main" id="{995DACC6-9B27-9A44-994C-BAC2D9A42F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19B27E6-EE4C-8141-BB2E-479104C5D5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69899AF2-8E8C-9E4B-B117-68B44C55E4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05D00643-771D-264D-8A74-E793A1701E14}"/>
                </a:ext>
              </a:extLst>
            </p:cNvPr>
            <p:cNvGrpSpPr/>
            <p:nvPr/>
          </p:nvGrpSpPr>
          <p:grpSpPr>
            <a:xfrm>
              <a:off x="1020846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7DF78E-16CA-EB40-ABF0-61145F7901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97B96E44-595F-964A-8605-65E5AC127F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6E20AFC1-0141-584D-84D8-C8382F04003E}"/>
                </a:ext>
              </a:extLst>
            </p:cNvPr>
            <p:cNvGrpSpPr/>
            <p:nvPr/>
          </p:nvGrpSpPr>
          <p:grpSpPr>
            <a:xfrm>
              <a:off x="1053331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DE5F9FB4-A669-404B-A2BB-468A4BD510D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9" name="Isosceles Triangle 26">
                  <a:extLst>
                    <a:ext uri="{FF2B5EF4-FFF2-40B4-BE49-F238E27FC236}">
                      <a16:creationId xmlns:a16="http://schemas.microsoft.com/office/drawing/2014/main" id="{294A9B72-CE0A-7A4C-AD70-40F822117E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0" name="Straight Connector 529">
                  <a:extLst>
                    <a:ext uri="{FF2B5EF4-FFF2-40B4-BE49-F238E27FC236}">
                      <a16:creationId xmlns:a16="http://schemas.microsoft.com/office/drawing/2014/main" id="{59CD4C08-0BA6-184B-9EB6-7EA871412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DC96C3B-1B07-E840-B550-FC4CF2F971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79B879EF-F39E-0F49-BDE6-C40D905C02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E5632EA7-7A50-E548-A748-1F7F6E50AAC1}"/>
                </a:ext>
              </a:extLst>
            </p:cNvPr>
            <p:cNvCxnSpPr>
              <a:cxnSpLocks/>
            </p:cNvCxnSpPr>
            <p:nvPr/>
          </p:nvCxnSpPr>
          <p:spPr>
            <a:xfrm>
              <a:off x="6463355" y="3083041"/>
              <a:ext cx="423367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403FB9F5-E1F5-ED4C-B8DA-1E987133E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1471" y="3074207"/>
              <a:ext cx="0" cy="1584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3" name="Rounded Rectangle 532">
              <a:extLst>
                <a:ext uri="{FF2B5EF4-FFF2-40B4-BE49-F238E27FC236}">
                  <a16:creationId xmlns:a16="http://schemas.microsoft.com/office/drawing/2014/main" id="{B7983A9F-7D61-8546-A26B-EF4D2E36D2A2}"/>
                </a:ext>
              </a:extLst>
            </p:cNvPr>
            <p:cNvSpPr/>
            <p:nvPr/>
          </p:nvSpPr>
          <p:spPr>
            <a:xfrm>
              <a:off x="8443031" y="3241444"/>
              <a:ext cx="274320" cy="32660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sp>
        <p:nvSpPr>
          <p:cNvPr id="534" name="TextBox 533">
            <a:extLst>
              <a:ext uri="{FF2B5EF4-FFF2-40B4-BE49-F238E27FC236}">
                <a16:creationId xmlns:a16="http://schemas.microsoft.com/office/drawing/2014/main" id="{2F248B70-9B91-804D-9BA6-87DCB097C842}"/>
              </a:ext>
            </a:extLst>
          </p:cNvPr>
          <p:cNvSpPr txBox="1"/>
          <p:nvPr/>
        </p:nvSpPr>
        <p:spPr>
          <a:xfrm>
            <a:off x="6241779" y="3631892"/>
            <a:ext cx="563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antennas connected to a single receiver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5" name="TextBox 534">
                <a:extLst>
                  <a:ext uri="{FF2B5EF4-FFF2-40B4-BE49-F238E27FC236}">
                    <a16:creationId xmlns:a16="http://schemas.microsoft.com/office/drawing/2014/main" id="{F25AD7A4-B340-D84E-8107-A5E162206D23}"/>
                  </a:ext>
                </a:extLst>
              </p:cNvPr>
              <p:cNvSpPr txBox="1"/>
              <p:nvPr/>
            </p:nvSpPr>
            <p:spPr>
              <a:xfrm>
                <a:off x="6256057" y="4125396"/>
                <a:ext cx="5859744" cy="236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8125" marR="0" lvl="0" indent="-238125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Each antenna connected to a phase shifter. </a:t>
                </a:r>
              </a:p>
              <a:p>
                <a:pPr marL="238125" marR="0" lvl="0" indent="-238125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Phase shifter changes the phase of the signal on each antenna by multiplying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𝜙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238125" marR="0" lvl="0" indent="-238125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Steer the beam electronically by changing the phases of the signals.</a:t>
                </a:r>
              </a:p>
              <a:p>
                <a:pPr marL="238125" marR="0" lvl="0" indent="-238125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Get the sum along a certain direction. </a:t>
                </a:r>
              </a:p>
              <a:p>
                <a:pPr marL="238125" marR="0" lvl="0" indent="-238125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5" name="TextBox 534">
                <a:extLst>
                  <a:ext uri="{FF2B5EF4-FFF2-40B4-BE49-F238E27FC236}">
                    <a16:creationId xmlns:a16="http://schemas.microsoft.com/office/drawing/2014/main" id="{F25AD7A4-B340-D84E-8107-A5E162206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057" y="4125396"/>
                <a:ext cx="5859744" cy="2364878"/>
              </a:xfrm>
              <a:prstGeom prst="rect">
                <a:avLst/>
              </a:prstGeom>
              <a:blipFill>
                <a:blip r:embed="rId12"/>
                <a:stretch>
                  <a:fillRect l="-864" t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ECD79A17-7C7C-0A44-A322-6DCF939AD760}"/>
              </a:ext>
            </a:extLst>
          </p:cNvPr>
          <p:cNvSpPr/>
          <p:nvPr/>
        </p:nvSpPr>
        <p:spPr>
          <a:xfrm>
            <a:off x="0" y="6324600"/>
            <a:ext cx="6096000" cy="5334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expensive and high power for large arrays 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mmWave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6" name="Rectangle 535">
            <a:extLst>
              <a:ext uri="{FF2B5EF4-FFF2-40B4-BE49-F238E27FC236}">
                <a16:creationId xmlns:a16="http://schemas.microsoft.com/office/drawing/2014/main" id="{A8B50DD4-4B69-2B4D-930B-D24873250E72}"/>
              </a:ext>
            </a:extLst>
          </p:cNvPr>
          <p:cNvSpPr/>
          <p:nvPr/>
        </p:nvSpPr>
        <p:spPr>
          <a:xfrm>
            <a:off x="6096000" y="6324600"/>
            <a:ext cx="6096000" cy="5334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Cheap &amp; low power but requires scanning</a:t>
            </a:r>
          </a:p>
        </p:txBody>
      </p:sp>
      <p:sp>
        <p:nvSpPr>
          <p:cNvPr id="537" name="Isosceles Triangle 26">
            <a:extLst>
              <a:ext uri="{FF2B5EF4-FFF2-40B4-BE49-F238E27FC236}">
                <a16:creationId xmlns:a16="http://schemas.microsoft.com/office/drawing/2014/main" id="{B1F68DDB-54A9-6A4A-ACE8-69E6873C72EC}"/>
              </a:ext>
            </a:extLst>
          </p:cNvPr>
          <p:cNvSpPr/>
          <p:nvPr/>
        </p:nvSpPr>
        <p:spPr>
          <a:xfrm rot="10800000">
            <a:off x="266304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8" name="Rounded Rectangle 537">
            <a:extLst>
              <a:ext uri="{FF2B5EF4-FFF2-40B4-BE49-F238E27FC236}">
                <a16:creationId xmlns:a16="http://schemas.microsoft.com/office/drawing/2014/main" id="{84946A03-FCFE-6443-94DF-9A26747FA0DA}"/>
              </a:ext>
            </a:extLst>
          </p:cNvPr>
          <p:cNvSpPr/>
          <p:nvPr/>
        </p:nvSpPr>
        <p:spPr>
          <a:xfrm>
            <a:off x="265230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39" name="Straight Connector 538">
            <a:extLst>
              <a:ext uri="{FF2B5EF4-FFF2-40B4-BE49-F238E27FC236}">
                <a16:creationId xmlns:a16="http://schemas.microsoft.com/office/drawing/2014/main" id="{2BB0A425-A77D-1340-ACE2-51900A7BD54E}"/>
              </a:ext>
            </a:extLst>
          </p:cNvPr>
          <p:cNvCxnSpPr>
            <a:cxnSpLocks/>
          </p:cNvCxnSpPr>
          <p:nvPr/>
        </p:nvCxnSpPr>
        <p:spPr>
          <a:xfrm flipH="1">
            <a:off x="410548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0" name="Isosceles Triangle 26">
            <a:extLst>
              <a:ext uri="{FF2B5EF4-FFF2-40B4-BE49-F238E27FC236}">
                <a16:creationId xmlns:a16="http://schemas.microsoft.com/office/drawing/2014/main" id="{0F626E57-D4BC-B048-B6B5-128FF42AE404}"/>
              </a:ext>
            </a:extLst>
          </p:cNvPr>
          <p:cNvSpPr/>
          <p:nvPr/>
        </p:nvSpPr>
        <p:spPr>
          <a:xfrm rot="10800000">
            <a:off x="591732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1" name="Rounded Rectangle 540">
            <a:extLst>
              <a:ext uri="{FF2B5EF4-FFF2-40B4-BE49-F238E27FC236}">
                <a16:creationId xmlns:a16="http://schemas.microsoft.com/office/drawing/2014/main" id="{86496538-8EC6-C44D-B5B0-1A3ACFF12303}"/>
              </a:ext>
            </a:extLst>
          </p:cNvPr>
          <p:cNvSpPr/>
          <p:nvPr/>
        </p:nvSpPr>
        <p:spPr>
          <a:xfrm>
            <a:off x="590658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42" name="Straight Connector 541">
            <a:extLst>
              <a:ext uri="{FF2B5EF4-FFF2-40B4-BE49-F238E27FC236}">
                <a16:creationId xmlns:a16="http://schemas.microsoft.com/office/drawing/2014/main" id="{E93DB6BB-3685-5044-8245-612E859E15BD}"/>
              </a:ext>
            </a:extLst>
          </p:cNvPr>
          <p:cNvCxnSpPr>
            <a:cxnSpLocks/>
          </p:cNvCxnSpPr>
          <p:nvPr/>
        </p:nvCxnSpPr>
        <p:spPr>
          <a:xfrm flipH="1">
            <a:off x="735976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3" name="Isosceles Triangle 26">
            <a:extLst>
              <a:ext uri="{FF2B5EF4-FFF2-40B4-BE49-F238E27FC236}">
                <a16:creationId xmlns:a16="http://schemas.microsoft.com/office/drawing/2014/main" id="{ACD810A2-84A5-7A4E-95D4-399A343D6A4A}"/>
              </a:ext>
            </a:extLst>
          </p:cNvPr>
          <p:cNvSpPr/>
          <p:nvPr/>
        </p:nvSpPr>
        <p:spPr>
          <a:xfrm rot="10800000">
            <a:off x="917160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4" name="Rounded Rectangle 543">
            <a:extLst>
              <a:ext uri="{FF2B5EF4-FFF2-40B4-BE49-F238E27FC236}">
                <a16:creationId xmlns:a16="http://schemas.microsoft.com/office/drawing/2014/main" id="{D5275540-1906-994B-A49F-C747EA8378DF}"/>
              </a:ext>
            </a:extLst>
          </p:cNvPr>
          <p:cNvSpPr/>
          <p:nvPr/>
        </p:nvSpPr>
        <p:spPr>
          <a:xfrm>
            <a:off x="916086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45" name="Straight Connector 544">
            <a:extLst>
              <a:ext uri="{FF2B5EF4-FFF2-40B4-BE49-F238E27FC236}">
                <a16:creationId xmlns:a16="http://schemas.microsoft.com/office/drawing/2014/main" id="{C50300BC-365B-A545-89A4-CE62BD69A17A}"/>
              </a:ext>
            </a:extLst>
          </p:cNvPr>
          <p:cNvCxnSpPr>
            <a:cxnSpLocks/>
          </p:cNvCxnSpPr>
          <p:nvPr/>
        </p:nvCxnSpPr>
        <p:spPr>
          <a:xfrm flipH="1">
            <a:off x="1061404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6" name="Isosceles Triangle 26">
            <a:extLst>
              <a:ext uri="{FF2B5EF4-FFF2-40B4-BE49-F238E27FC236}">
                <a16:creationId xmlns:a16="http://schemas.microsoft.com/office/drawing/2014/main" id="{033CC13D-7EA3-B54A-98E0-D2A3F61D359C}"/>
              </a:ext>
            </a:extLst>
          </p:cNvPr>
          <p:cNvSpPr/>
          <p:nvPr/>
        </p:nvSpPr>
        <p:spPr>
          <a:xfrm rot="10800000">
            <a:off x="1242588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7" name="Rounded Rectangle 546">
            <a:extLst>
              <a:ext uri="{FF2B5EF4-FFF2-40B4-BE49-F238E27FC236}">
                <a16:creationId xmlns:a16="http://schemas.microsoft.com/office/drawing/2014/main" id="{0767B78B-0B76-A44A-870B-D89E535B3F1F}"/>
              </a:ext>
            </a:extLst>
          </p:cNvPr>
          <p:cNvSpPr/>
          <p:nvPr/>
        </p:nvSpPr>
        <p:spPr>
          <a:xfrm>
            <a:off x="1241514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48" name="Straight Connector 547">
            <a:extLst>
              <a:ext uri="{FF2B5EF4-FFF2-40B4-BE49-F238E27FC236}">
                <a16:creationId xmlns:a16="http://schemas.microsoft.com/office/drawing/2014/main" id="{A3C6B3AB-8607-304A-811F-F525071D2B2A}"/>
              </a:ext>
            </a:extLst>
          </p:cNvPr>
          <p:cNvCxnSpPr>
            <a:cxnSpLocks/>
          </p:cNvCxnSpPr>
          <p:nvPr/>
        </p:nvCxnSpPr>
        <p:spPr>
          <a:xfrm flipH="1">
            <a:off x="1386832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9" name="Isosceles Triangle 26">
            <a:extLst>
              <a:ext uri="{FF2B5EF4-FFF2-40B4-BE49-F238E27FC236}">
                <a16:creationId xmlns:a16="http://schemas.microsoft.com/office/drawing/2014/main" id="{FC0E90CD-BE89-0C41-A82D-5CAD39A10AB1}"/>
              </a:ext>
            </a:extLst>
          </p:cNvPr>
          <p:cNvSpPr/>
          <p:nvPr/>
        </p:nvSpPr>
        <p:spPr>
          <a:xfrm rot="10800000">
            <a:off x="1568016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0" name="Rounded Rectangle 549">
            <a:extLst>
              <a:ext uri="{FF2B5EF4-FFF2-40B4-BE49-F238E27FC236}">
                <a16:creationId xmlns:a16="http://schemas.microsoft.com/office/drawing/2014/main" id="{62FB7C1D-684F-214D-A579-5A34E64CE186}"/>
              </a:ext>
            </a:extLst>
          </p:cNvPr>
          <p:cNvSpPr/>
          <p:nvPr/>
        </p:nvSpPr>
        <p:spPr>
          <a:xfrm>
            <a:off x="1566942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51" name="Straight Connector 550">
            <a:extLst>
              <a:ext uri="{FF2B5EF4-FFF2-40B4-BE49-F238E27FC236}">
                <a16:creationId xmlns:a16="http://schemas.microsoft.com/office/drawing/2014/main" id="{A4E42662-DE3A-9C4D-8F6B-F699B0E3B947}"/>
              </a:ext>
            </a:extLst>
          </p:cNvPr>
          <p:cNvCxnSpPr>
            <a:cxnSpLocks/>
          </p:cNvCxnSpPr>
          <p:nvPr/>
        </p:nvCxnSpPr>
        <p:spPr>
          <a:xfrm flipH="1">
            <a:off x="1712260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2" name="Isosceles Triangle 26">
            <a:extLst>
              <a:ext uri="{FF2B5EF4-FFF2-40B4-BE49-F238E27FC236}">
                <a16:creationId xmlns:a16="http://schemas.microsoft.com/office/drawing/2014/main" id="{E4D30F3C-02ED-0C45-AFD6-C3A86805B8B3}"/>
              </a:ext>
            </a:extLst>
          </p:cNvPr>
          <p:cNvSpPr/>
          <p:nvPr/>
        </p:nvSpPr>
        <p:spPr>
          <a:xfrm rot="10800000">
            <a:off x="1893444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3" name="Rounded Rectangle 552">
            <a:extLst>
              <a:ext uri="{FF2B5EF4-FFF2-40B4-BE49-F238E27FC236}">
                <a16:creationId xmlns:a16="http://schemas.microsoft.com/office/drawing/2014/main" id="{BDFAD00D-26A2-F144-86DF-6A97FD52C088}"/>
              </a:ext>
            </a:extLst>
          </p:cNvPr>
          <p:cNvSpPr/>
          <p:nvPr/>
        </p:nvSpPr>
        <p:spPr>
          <a:xfrm>
            <a:off x="1892370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54" name="Straight Connector 553">
            <a:extLst>
              <a:ext uri="{FF2B5EF4-FFF2-40B4-BE49-F238E27FC236}">
                <a16:creationId xmlns:a16="http://schemas.microsoft.com/office/drawing/2014/main" id="{E7B9CE25-8D2A-DB4E-A2FB-B6496D61B650}"/>
              </a:ext>
            </a:extLst>
          </p:cNvPr>
          <p:cNvCxnSpPr>
            <a:cxnSpLocks/>
          </p:cNvCxnSpPr>
          <p:nvPr/>
        </p:nvCxnSpPr>
        <p:spPr>
          <a:xfrm flipH="1">
            <a:off x="2037688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5" name="Isosceles Triangle 26">
            <a:extLst>
              <a:ext uri="{FF2B5EF4-FFF2-40B4-BE49-F238E27FC236}">
                <a16:creationId xmlns:a16="http://schemas.microsoft.com/office/drawing/2014/main" id="{DBCC7297-A7B5-0F49-BA1C-342BF7272CA8}"/>
              </a:ext>
            </a:extLst>
          </p:cNvPr>
          <p:cNvSpPr/>
          <p:nvPr/>
        </p:nvSpPr>
        <p:spPr>
          <a:xfrm rot="10800000">
            <a:off x="2218872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6" name="Rounded Rectangle 555">
            <a:extLst>
              <a:ext uri="{FF2B5EF4-FFF2-40B4-BE49-F238E27FC236}">
                <a16:creationId xmlns:a16="http://schemas.microsoft.com/office/drawing/2014/main" id="{AD19D5DD-EBA4-D34C-9616-4E0580E897A1}"/>
              </a:ext>
            </a:extLst>
          </p:cNvPr>
          <p:cNvSpPr/>
          <p:nvPr/>
        </p:nvSpPr>
        <p:spPr>
          <a:xfrm>
            <a:off x="2217798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57" name="Straight Connector 556">
            <a:extLst>
              <a:ext uri="{FF2B5EF4-FFF2-40B4-BE49-F238E27FC236}">
                <a16:creationId xmlns:a16="http://schemas.microsoft.com/office/drawing/2014/main" id="{052B9889-320F-2848-ABC6-BAA3C3F24BC2}"/>
              </a:ext>
            </a:extLst>
          </p:cNvPr>
          <p:cNvCxnSpPr>
            <a:cxnSpLocks/>
          </p:cNvCxnSpPr>
          <p:nvPr/>
        </p:nvCxnSpPr>
        <p:spPr>
          <a:xfrm flipH="1">
            <a:off x="2363116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8" name="Isosceles Triangle 26">
            <a:extLst>
              <a:ext uri="{FF2B5EF4-FFF2-40B4-BE49-F238E27FC236}">
                <a16:creationId xmlns:a16="http://schemas.microsoft.com/office/drawing/2014/main" id="{3829F58D-6296-194F-9E10-B32324CF1E12}"/>
              </a:ext>
            </a:extLst>
          </p:cNvPr>
          <p:cNvSpPr/>
          <p:nvPr/>
        </p:nvSpPr>
        <p:spPr>
          <a:xfrm rot="10800000">
            <a:off x="2544300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9" name="Rounded Rectangle 558">
            <a:extLst>
              <a:ext uri="{FF2B5EF4-FFF2-40B4-BE49-F238E27FC236}">
                <a16:creationId xmlns:a16="http://schemas.microsoft.com/office/drawing/2014/main" id="{B3790AC4-4C2D-104E-98A8-03D9396F166E}"/>
              </a:ext>
            </a:extLst>
          </p:cNvPr>
          <p:cNvSpPr/>
          <p:nvPr/>
        </p:nvSpPr>
        <p:spPr>
          <a:xfrm>
            <a:off x="2543226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60" name="Straight Connector 559">
            <a:extLst>
              <a:ext uri="{FF2B5EF4-FFF2-40B4-BE49-F238E27FC236}">
                <a16:creationId xmlns:a16="http://schemas.microsoft.com/office/drawing/2014/main" id="{AEADB8D0-FA66-7C40-84E8-97C0369A2B23}"/>
              </a:ext>
            </a:extLst>
          </p:cNvPr>
          <p:cNvCxnSpPr>
            <a:cxnSpLocks/>
          </p:cNvCxnSpPr>
          <p:nvPr/>
        </p:nvCxnSpPr>
        <p:spPr>
          <a:xfrm flipH="1">
            <a:off x="2688544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1" name="Isosceles Triangle 26">
            <a:extLst>
              <a:ext uri="{FF2B5EF4-FFF2-40B4-BE49-F238E27FC236}">
                <a16:creationId xmlns:a16="http://schemas.microsoft.com/office/drawing/2014/main" id="{44967EFA-805D-A749-93C7-ED6773CD5CED}"/>
              </a:ext>
            </a:extLst>
          </p:cNvPr>
          <p:cNvSpPr/>
          <p:nvPr/>
        </p:nvSpPr>
        <p:spPr>
          <a:xfrm rot="10800000">
            <a:off x="2869728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2" name="Rounded Rectangle 561">
            <a:extLst>
              <a:ext uri="{FF2B5EF4-FFF2-40B4-BE49-F238E27FC236}">
                <a16:creationId xmlns:a16="http://schemas.microsoft.com/office/drawing/2014/main" id="{D21B8C15-1A90-F345-B4AD-B0E29A954663}"/>
              </a:ext>
            </a:extLst>
          </p:cNvPr>
          <p:cNvSpPr/>
          <p:nvPr/>
        </p:nvSpPr>
        <p:spPr>
          <a:xfrm>
            <a:off x="2868654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63" name="Straight Connector 562">
            <a:extLst>
              <a:ext uri="{FF2B5EF4-FFF2-40B4-BE49-F238E27FC236}">
                <a16:creationId xmlns:a16="http://schemas.microsoft.com/office/drawing/2014/main" id="{439AC6B6-CB24-5547-AEDB-72A908D5C795}"/>
              </a:ext>
            </a:extLst>
          </p:cNvPr>
          <p:cNvCxnSpPr>
            <a:cxnSpLocks/>
          </p:cNvCxnSpPr>
          <p:nvPr/>
        </p:nvCxnSpPr>
        <p:spPr>
          <a:xfrm flipH="1">
            <a:off x="3013972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4" name="Isosceles Triangle 26">
            <a:extLst>
              <a:ext uri="{FF2B5EF4-FFF2-40B4-BE49-F238E27FC236}">
                <a16:creationId xmlns:a16="http://schemas.microsoft.com/office/drawing/2014/main" id="{498A597F-971A-524C-A5E0-BB069E3C8669}"/>
              </a:ext>
            </a:extLst>
          </p:cNvPr>
          <p:cNvSpPr/>
          <p:nvPr/>
        </p:nvSpPr>
        <p:spPr>
          <a:xfrm rot="10800000">
            <a:off x="3195156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5" name="Rounded Rectangle 564">
            <a:extLst>
              <a:ext uri="{FF2B5EF4-FFF2-40B4-BE49-F238E27FC236}">
                <a16:creationId xmlns:a16="http://schemas.microsoft.com/office/drawing/2014/main" id="{1BDB2F77-E554-9B4B-BD66-FD4EB2274BE9}"/>
              </a:ext>
            </a:extLst>
          </p:cNvPr>
          <p:cNvSpPr/>
          <p:nvPr/>
        </p:nvSpPr>
        <p:spPr>
          <a:xfrm>
            <a:off x="3194082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66" name="Straight Connector 565">
            <a:extLst>
              <a:ext uri="{FF2B5EF4-FFF2-40B4-BE49-F238E27FC236}">
                <a16:creationId xmlns:a16="http://schemas.microsoft.com/office/drawing/2014/main" id="{4E234D29-8A60-B54F-9DCE-5BE5254F6374}"/>
              </a:ext>
            </a:extLst>
          </p:cNvPr>
          <p:cNvCxnSpPr>
            <a:cxnSpLocks/>
          </p:cNvCxnSpPr>
          <p:nvPr/>
        </p:nvCxnSpPr>
        <p:spPr>
          <a:xfrm flipH="1">
            <a:off x="3339400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7" name="Isosceles Triangle 26">
            <a:extLst>
              <a:ext uri="{FF2B5EF4-FFF2-40B4-BE49-F238E27FC236}">
                <a16:creationId xmlns:a16="http://schemas.microsoft.com/office/drawing/2014/main" id="{633F7D56-8883-8044-A06A-50858C86D249}"/>
              </a:ext>
            </a:extLst>
          </p:cNvPr>
          <p:cNvSpPr/>
          <p:nvPr/>
        </p:nvSpPr>
        <p:spPr>
          <a:xfrm rot="10800000">
            <a:off x="3520584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8" name="Rounded Rectangle 567">
            <a:extLst>
              <a:ext uri="{FF2B5EF4-FFF2-40B4-BE49-F238E27FC236}">
                <a16:creationId xmlns:a16="http://schemas.microsoft.com/office/drawing/2014/main" id="{61D9E8B1-75CB-F642-A183-C14AAC1EFE3A}"/>
              </a:ext>
            </a:extLst>
          </p:cNvPr>
          <p:cNvSpPr/>
          <p:nvPr/>
        </p:nvSpPr>
        <p:spPr>
          <a:xfrm>
            <a:off x="3519510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69" name="Straight Connector 568">
            <a:extLst>
              <a:ext uri="{FF2B5EF4-FFF2-40B4-BE49-F238E27FC236}">
                <a16:creationId xmlns:a16="http://schemas.microsoft.com/office/drawing/2014/main" id="{5FC8399C-F163-B640-8630-6E454B208D79}"/>
              </a:ext>
            </a:extLst>
          </p:cNvPr>
          <p:cNvCxnSpPr>
            <a:cxnSpLocks/>
          </p:cNvCxnSpPr>
          <p:nvPr/>
        </p:nvCxnSpPr>
        <p:spPr>
          <a:xfrm flipH="1">
            <a:off x="3664828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0" name="Isosceles Triangle 26">
            <a:extLst>
              <a:ext uri="{FF2B5EF4-FFF2-40B4-BE49-F238E27FC236}">
                <a16:creationId xmlns:a16="http://schemas.microsoft.com/office/drawing/2014/main" id="{93C8F31C-7F06-C845-819D-AE1FF669D003}"/>
              </a:ext>
            </a:extLst>
          </p:cNvPr>
          <p:cNvSpPr/>
          <p:nvPr/>
        </p:nvSpPr>
        <p:spPr>
          <a:xfrm rot="10800000">
            <a:off x="3846012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1" name="Rounded Rectangle 570">
            <a:extLst>
              <a:ext uri="{FF2B5EF4-FFF2-40B4-BE49-F238E27FC236}">
                <a16:creationId xmlns:a16="http://schemas.microsoft.com/office/drawing/2014/main" id="{0D203397-01A2-0D4D-8A94-9C1E28183101}"/>
              </a:ext>
            </a:extLst>
          </p:cNvPr>
          <p:cNvSpPr/>
          <p:nvPr/>
        </p:nvSpPr>
        <p:spPr>
          <a:xfrm>
            <a:off x="3844938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72" name="Straight Connector 571">
            <a:extLst>
              <a:ext uri="{FF2B5EF4-FFF2-40B4-BE49-F238E27FC236}">
                <a16:creationId xmlns:a16="http://schemas.microsoft.com/office/drawing/2014/main" id="{247DB5F1-7F52-1647-9F51-92B415FDC767}"/>
              </a:ext>
            </a:extLst>
          </p:cNvPr>
          <p:cNvCxnSpPr>
            <a:cxnSpLocks/>
          </p:cNvCxnSpPr>
          <p:nvPr/>
        </p:nvCxnSpPr>
        <p:spPr>
          <a:xfrm flipH="1">
            <a:off x="3990256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" name="Isosceles Triangle 26">
            <a:extLst>
              <a:ext uri="{FF2B5EF4-FFF2-40B4-BE49-F238E27FC236}">
                <a16:creationId xmlns:a16="http://schemas.microsoft.com/office/drawing/2014/main" id="{3BE34854-F8F4-C940-B766-2A14E4B85EDE}"/>
              </a:ext>
            </a:extLst>
          </p:cNvPr>
          <p:cNvSpPr/>
          <p:nvPr/>
        </p:nvSpPr>
        <p:spPr>
          <a:xfrm rot="10800000">
            <a:off x="4171440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4" name="Rounded Rectangle 573">
            <a:extLst>
              <a:ext uri="{FF2B5EF4-FFF2-40B4-BE49-F238E27FC236}">
                <a16:creationId xmlns:a16="http://schemas.microsoft.com/office/drawing/2014/main" id="{FFFE2335-2900-2A43-93EF-B85EA39C38F9}"/>
              </a:ext>
            </a:extLst>
          </p:cNvPr>
          <p:cNvSpPr/>
          <p:nvPr/>
        </p:nvSpPr>
        <p:spPr>
          <a:xfrm>
            <a:off x="4170366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75" name="Straight Connector 574">
            <a:extLst>
              <a:ext uri="{FF2B5EF4-FFF2-40B4-BE49-F238E27FC236}">
                <a16:creationId xmlns:a16="http://schemas.microsoft.com/office/drawing/2014/main" id="{3F35292A-743A-7943-B221-C96283880C7A}"/>
              </a:ext>
            </a:extLst>
          </p:cNvPr>
          <p:cNvCxnSpPr>
            <a:cxnSpLocks/>
          </p:cNvCxnSpPr>
          <p:nvPr/>
        </p:nvCxnSpPr>
        <p:spPr>
          <a:xfrm flipH="1">
            <a:off x="4315684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6" name="Isosceles Triangle 26">
            <a:extLst>
              <a:ext uri="{FF2B5EF4-FFF2-40B4-BE49-F238E27FC236}">
                <a16:creationId xmlns:a16="http://schemas.microsoft.com/office/drawing/2014/main" id="{C09434D2-E0D3-3742-AB63-50EF93337088}"/>
              </a:ext>
            </a:extLst>
          </p:cNvPr>
          <p:cNvSpPr/>
          <p:nvPr/>
        </p:nvSpPr>
        <p:spPr>
          <a:xfrm rot="10800000">
            <a:off x="4496874" y="2466901"/>
            <a:ext cx="272172" cy="175441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7" name="Rounded Rectangle 576">
            <a:extLst>
              <a:ext uri="{FF2B5EF4-FFF2-40B4-BE49-F238E27FC236}">
                <a16:creationId xmlns:a16="http://schemas.microsoft.com/office/drawing/2014/main" id="{BAF91DC4-F796-924B-80D3-E8C5895267DB}"/>
              </a:ext>
            </a:extLst>
          </p:cNvPr>
          <p:cNvSpPr/>
          <p:nvPr/>
        </p:nvSpPr>
        <p:spPr>
          <a:xfrm>
            <a:off x="4495800" y="2800745"/>
            <a:ext cx="274320" cy="3266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RX</a:t>
            </a:r>
          </a:p>
        </p:txBody>
      </p:sp>
      <p:cxnSp>
        <p:nvCxnSpPr>
          <p:cNvPr id="578" name="Straight Connector 577">
            <a:extLst>
              <a:ext uri="{FF2B5EF4-FFF2-40B4-BE49-F238E27FC236}">
                <a16:creationId xmlns:a16="http://schemas.microsoft.com/office/drawing/2014/main" id="{4EF9EB22-552E-2747-9581-F7094FB3173A}"/>
              </a:ext>
            </a:extLst>
          </p:cNvPr>
          <p:cNvCxnSpPr>
            <a:cxnSpLocks/>
          </p:cNvCxnSpPr>
          <p:nvPr/>
        </p:nvCxnSpPr>
        <p:spPr>
          <a:xfrm flipH="1">
            <a:off x="4641118" y="2642342"/>
            <a:ext cx="0" cy="1584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81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" grpId="0"/>
      <p:bldP spid="12" grpId="0" animBg="1"/>
      <p:bldP spid="5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Analog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6A256-5FF0-694E-8A5C-A2DB3CA86AD6}"/>
              </a:ext>
            </a:extLst>
          </p:cNvPr>
          <p:cNvGrpSpPr/>
          <p:nvPr/>
        </p:nvGrpSpPr>
        <p:grpSpPr>
          <a:xfrm>
            <a:off x="3239305" y="843880"/>
            <a:ext cx="5713389" cy="2198836"/>
            <a:chOff x="6310248" y="1369215"/>
            <a:chExt cx="5713389" cy="2198836"/>
          </a:xfrm>
        </p:grpSpPr>
        <p:sp>
          <p:nvSpPr>
            <p:cNvPr id="171" name="Pie 170">
              <a:extLst>
                <a:ext uri="{FF2B5EF4-FFF2-40B4-BE49-F238E27FC236}">
                  <a16:creationId xmlns:a16="http://schemas.microsoft.com/office/drawing/2014/main" id="{6FE8033F-19CF-4B4B-91EF-DB316355303D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10311803" y="1922837"/>
              <a:ext cx="725792" cy="725793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36A87270-4432-FB49-8CB1-EBFBDF879A2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2294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57BC65E7-C2E8-334F-B870-7C249086DC9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74768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3795F22E-C2A6-1246-943B-480356ACAE6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0724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1C9042D2-0604-E64D-AAA5-4A098C9E88E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39717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35D4F726-A4EA-7647-8658-03FDDBB07CF6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2192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422D7C2E-E006-234D-9B90-D226F03FF47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04666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6FA88844-6EC1-9144-B531-23600F00300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37141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B7140CA-8DA4-EA49-8D7D-4613352A431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69615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9EE5887A-ECE6-544E-A2A2-3B080F3CF2C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02090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9DB1AC05-0847-1940-A7F7-4D8C8C7AA3C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34564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1F495F8D-3284-714F-8909-115B4CA5157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67039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26D716E1-EB06-ED46-8ED9-BAC87527DBE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99513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48BEFC0E-8EA7-EA46-997D-6FA20A6B85B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31988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052C99D-DC08-9C46-B8B8-4C62579FC5D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6446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/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blipFill>
                  <a:blip r:embed="rId3"/>
                  <a:stretch>
                    <a:fillRect l="-50000" r="-43750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06219C-DB15-E041-890F-D84E06558D55}"/>
                </a:ext>
              </a:extLst>
            </p:cNvPr>
            <p:cNvGrpSpPr/>
            <p:nvPr/>
          </p:nvGrpSpPr>
          <p:grpSpPr>
            <a:xfrm>
              <a:off x="631024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6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135A3E25-D0C7-AA45-A8DA-4374D51E77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EA78CA60-5CA9-F141-883D-4F64BADE04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02BEA67C-3000-7F4C-97FD-E0A5F9EC8C52}"/>
                </a:ext>
              </a:extLst>
            </p:cNvPr>
            <p:cNvGrpSpPr/>
            <p:nvPr/>
          </p:nvGrpSpPr>
          <p:grpSpPr>
            <a:xfrm>
              <a:off x="663509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5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E9A993E-0FCF-FF4F-815D-CCCE68B84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375ECC0D-5F3F-3E4A-AF24-F8357F9514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116ABF2B-87C2-8C4F-BBFE-ECDD98D5B6BD}"/>
                </a:ext>
              </a:extLst>
            </p:cNvPr>
            <p:cNvGrpSpPr/>
            <p:nvPr/>
          </p:nvGrpSpPr>
          <p:grpSpPr>
            <a:xfrm>
              <a:off x="695995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D02A350-B1A7-A745-BCF2-858B1ABC9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7C35E0BC-67FE-D640-9F0A-C38030DA40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AB53DBB5-D825-6543-8D3E-210999991BCD}"/>
                </a:ext>
              </a:extLst>
            </p:cNvPr>
            <p:cNvGrpSpPr/>
            <p:nvPr/>
          </p:nvGrpSpPr>
          <p:grpSpPr>
            <a:xfrm>
              <a:off x="7284801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8B71F4-7107-5743-918E-EC4B5EC2B1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BD04623E-F96C-AE4C-BEC7-828E02A842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FD45FAD-6B4E-A44B-BB69-45B156F4209C}"/>
                </a:ext>
              </a:extLst>
            </p:cNvPr>
            <p:cNvGrpSpPr/>
            <p:nvPr/>
          </p:nvGrpSpPr>
          <p:grpSpPr>
            <a:xfrm>
              <a:off x="7609652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548FA8F-67E6-5A40-9690-B3AF51C82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7D067951-18C3-CA41-A5FB-51D3406D3A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0ADA8FC7-1AE5-E146-B586-11CCDBFC6564}"/>
                </a:ext>
              </a:extLst>
            </p:cNvPr>
            <p:cNvGrpSpPr/>
            <p:nvPr/>
          </p:nvGrpSpPr>
          <p:grpSpPr>
            <a:xfrm>
              <a:off x="7934503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E3B80A2C-2B93-C848-B40F-C6DAECA43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C1F1F55A-E1CF-0647-9E15-79B9486440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801907A4-EF3F-3A4F-B55B-F724752BABD5}"/>
                </a:ext>
              </a:extLst>
            </p:cNvPr>
            <p:cNvGrpSpPr/>
            <p:nvPr/>
          </p:nvGrpSpPr>
          <p:grpSpPr>
            <a:xfrm>
              <a:off x="8259354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8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636C0D7-C4D2-DB4B-A492-8B92963AEA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4B4C9D65-6D39-644C-9BD8-EF2B68D93C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34A20C91-658F-A248-8765-5B84DA4B2FF6}"/>
                </a:ext>
              </a:extLst>
            </p:cNvPr>
            <p:cNvGrpSpPr/>
            <p:nvPr/>
          </p:nvGrpSpPr>
          <p:grpSpPr>
            <a:xfrm>
              <a:off x="8584205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FC2E6B5C-2B51-6442-9487-38A68E9C90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A3BC5684-BD32-824B-B1D9-A8F2851833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ED0DC1E3-F6BC-9649-A2E6-B1540D13F711}"/>
                </a:ext>
              </a:extLst>
            </p:cNvPr>
            <p:cNvGrpSpPr/>
            <p:nvPr/>
          </p:nvGrpSpPr>
          <p:grpSpPr>
            <a:xfrm>
              <a:off x="890905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EAE952-2F3A-8E41-95F2-B56081E350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2FFA8638-6122-524A-963E-DE13178936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990D85A8-EF4A-9A40-9083-A2CAFB63A36C}"/>
                </a:ext>
              </a:extLst>
            </p:cNvPr>
            <p:cNvGrpSpPr/>
            <p:nvPr/>
          </p:nvGrpSpPr>
          <p:grpSpPr>
            <a:xfrm>
              <a:off x="9233907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6069892E-388C-004B-9475-3FE234CA35E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05" name="Isosceles Triangle 26">
                  <a:extLst>
                    <a:ext uri="{FF2B5EF4-FFF2-40B4-BE49-F238E27FC236}">
                      <a16:creationId xmlns:a16="http://schemas.microsoft.com/office/drawing/2014/main" id="{2DDA23CF-1B59-434F-BC94-1ED9E52B37F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A77E8E58-E5CF-B647-9430-ECB72AC145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CCBD9C18-B560-1346-98B2-2F5A5C6BA4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12F33E2A-0602-B642-B22E-10BF96DB36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7ACDD6F2-F66F-0A45-B6FD-CC91BA60C7D4}"/>
                </a:ext>
              </a:extLst>
            </p:cNvPr>
            <p:cNvGrpSpPr/>
            <p:nvPr/>
          </p:nvGrpSpPr>
          <p:grpSpPr>
            <a:xfrm>
              <a:off x="955875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59A8683F-EA91-784F-B647-0A6E3BB45AB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1" name="Isosceles Triangle 26">
                  <a:extLst>
                    <a:ext uri="{FF2B5EF4-FFF2-40B4-BE49-F238E27FC236}">
                      <a16:creationId xmlns:a16="http://schemas.microsoft.com/office/drawing/2014/main" id="{444AAEF6-C3AF-D344-9719-272FB2948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A5C9F9A0-B08C-1D41-A620-828324A1FA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0A432D-6563-AA47-BAC5-9C8664C9AE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14227FCE-BF50-5D42-9B97-F1A4FCF393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8E96AD22-8328-5F43-AD32-1937C29ECA98}"/>
                </a:ext>
              </a:extLst>
            </p:cNvPr>
            <p:cNvGrpSpPr/>
            <p:nvPr/>
          </p:nvGrpSpPr>
          <p:grpSpPr>
            <a:xfrm>
              <a:off x="988360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74B6F859-90CF-B542-8989-B65B125907D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7" name="Isosceles Triangle 26">
                  <a:extLst>
                    <a:ext uri="{FF2B5EF4-FFF2-40B4-BE49-F238E27FC236}">
                      <a16:creationId xmlns:a16="http://schemas.microsoft.com/office/drawing/2014/main" id="{8DA42600-F06C-4443-AF6A-9049A4AAF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8" name="Straight Connector 517">
                  <a:extLst>
                    <a:ext uri="{FF2B5EF4-FFF2-40B4-BE49-F238E27FC236}">
                      <a16:creationId xmlns:a16="http://schemas.microsoft.com/office/drawing/2014/main" id="{995DACC6-9B27-9A44-994C-BAC2D9A42F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19B27E6-EE4C-8141-BB2E-479104C5D5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69899AF2-8E8C-9E4B-B117-68B44C55E4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05D00643-771D-264D-8A74-E793A1701E14}"/>
                </a:ext>
              </a:extLst>
            </p:cNvPr>
            <p:cNvGrpSpPr/>
            <p:nvPr/>
          </p:nvGrpSpPr>
          <p:grpSpPr>
            <a:xfrm>
              <a:off x="1020846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7DF78E-16CA-EB40-ABF0-61145F7901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97B96E44-595F-964A-8605-65E5AC127F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6E20AFC1-0141-584D-84D8-C8382F04003E}"/>
                </a:ext>
              </a:extLst>
            </p:cNvPr>
            <p:cNvGrpSpPr/>
            <p:nvPr/>
          </p:nvGrpSpPr>
          <p:grpSpPr>
            <a:xfrm>
              <a:off x="1053331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DE5F9FB4-A669-404B-A2BB-468A4BD510D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9" name="Isosceles Triangle 26">
                  <a:extLst>
                    <a:ext uri="{FF2B5EF4-FFF2-40B4-BE49-F238E27FC236}">
                      <a16:creationId xmlns:a16="http://schemas.microsoft.com/office/drawing/2014/main" id="{294A9B72-CE0A-7A4C-AD70-40F822117E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0" name="Straight Connector 529">
                  <a:extLst>
                    <a:ext uri="{FF2B5EF4-FFF2-40B4-BE49-F238E27FC236}">
                      <a16:creationId xmlns:a16="http://schemas.microsoft.com/office/drawing/2014/main" id="{59CD4C08-0BA6-184B-9EB6-7EA871412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DC96C3B-1B07-E840-B550-FC4CF2F971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79B879EF-F39E-0F49-BDE6-C40D905C02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E5632EA7-7A50-E548-A748-1F7F6E50AAC1}"/>
                </a:ext>
              </a:extLst>
            </p:cNvPr>
            <p:cNvCxnSpPr>
              <a:cxnSpLocks/>
            </p:cNvCxnSpPr>
            <p:nvPr/>
          </p:nvCxnSpPr>
          <p:spPr>
            <a:xfrm>
              <a:off x="6463355" y="3083041"/>
              <a:ext cx="423367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403FB9F5-E1F5-ED4C-B8DA-1E987133E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1471" y="3074207"/>
              <a:ext cx="0" cy="1584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3" name="Rounded Rectangle 532">
              <a:extLst>
                <a:ext uri="{FF2B5EF4-FFF2-40B4-BE49-F238E27FC236}">
                  <a16:creationId xmlns:a16="http://schemas.microsoft.com/office/drawing/2014/main" id="{B7983A9F-7D61-8546-A26B-EF4D2E36D2A2}"/>
                </a:ext>
              </a:extLst>
            </p:cNvPr>
            <p:cNvSpPr/>
            <p:nvPr/>
          </p:nvSpPr>
          <p:spPr>
            <a:xfrm>
              <a:off x="8443031" y="3241444"/>
              <a:ext cx="274320" cy="32660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4B58B8CB-6D01-0240-8110-8F0967D7F1EE}"/>
                  </a:ext>
                </a:extLst>
              </p:cNvPr>
              <p:cNvSpPr/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4B58B8CB-6D01-0240-8110-8F0967D7F1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  <a:blipFill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D77E0423-8A72-3A4A-8111-982BDB84F9DA}"/>
                  </a:ext>
                </a:extLst>
              </p:cNvPr>
              <p:cNvSpPr/>
              <p:nvPr/>
            </p:nvSpPr>
            <p:spPr>
              <a:xfrm>
                <a:off x="143994" y="3152741"/>
                <a:ext cx="3432926" cy="1301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D77E0423-8A72-3A4A-8111-982BDB84F9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94" y="3152741"/>
                <a:ext cx="3432926" cy="1301575"/>
              </a:xfrm>
              <a:prstGeom prst="rect">
                <a:avLst/>
              </a:prstGeom>
              <a:blipFill>
                <a:blip r:embed="rId6"/>
                <a:stretch>
                  <a:fillRect l="-2583" t="-101942" b="-160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FF38F66-A05C-E346-9474-8E7639367982}"/>
                  </a:ext>
                </a:extLst>
              </p:cNvPr>
              <p:cNvSpPr/>
              <p:nvPr/>
            </p:nvSpPr>
            <p:spPr>
              <a:xfrm>
                <a:off x="3545088" y="3136892"/>
                <a:ext cx="2889702" cy="1301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FF38F66-A05C-E346-9474-8E76393679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088" y="3136892"/>
                <a:ext cx="2889702" cy="1301575"/>
              </a:xfrm>
              <a:prstGeom prst="rect">
                <a:avLst/>
              </a:prstGeom>
              <a:blipFill>
                <a:blip r:embed="rId7"/>
                <a:stretch>
                  <a:fillRect l="-28947" t="-101942" b="-159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8930A645-3B4B-7142-BF7A-C14FA881525F}"/>
                  </a:ext>
                </a:extLst>
              </p:cNvPr>
              <p:cNvSpPr/>
              <p:nvPr/>
            </p:nvSpPr>
            <p:spPr>
              <a:xfrm>
                <a:off x="6434790" y="3144816"/>
                <a:ext cx="5027017" cy="1301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𝛼</m:t>
                          </m:r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f>
                                <m:f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  <m:func>
                                    <m:func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kumimoji="0" lang="en-US" sz="28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𝜃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𝜆</m:t>
                                  </m:r>
                                </m:den>
                              </m:f>
                            </m:sup>
                          </m:s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8930A645-3B4B-7142-BF7A-C14FA88152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790" y="3144816"/>
                <a:ext cx="5027017" cy="1301575"/>
              </a:xfrm>
              <a:prstGeom prst="rect">
                <a:avLst/>
              </a:prstGeom>
              <a:blipFill>
                <a:blip r:embed="rId8"/>
                <a:stretch>
                  <a:fillRect l="-16373" t="-100971" b="-160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5CD82DD0-A547-724A-88E5-DD086242A2C5}"/>
                  </a:ext>
                </a:extLst>
              </p:cNvPr>
              <p:cNvSpPr/>
              <p:nvPr/>
            </p:nvSpPr>
            <p:spPr>
              <a:xfrm>
                <a:off x="3601802" y="4541116"/>
                <a:ext cx="5269584" cy="1301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  <m:nary>
                        <m:naryPr>
                          <m:chr m:val="∑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sup>
                          </m:sSup>
                          <m:sSup>
                            <m:sSup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5CD82DD0-A547-724A-88E5-DD086242A2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802" y="4541116"/>
                <a:ext cx="5269584" cy="1301575"/>
              </a:xfrm>
              <a:prstGeom prst="rect">
                <a:avLst/>
              </a:prstGeom>
              <a:blipFill>
                <a:blip r:embed="rId9"/>
                <a:stretch>
                  <a:fillRect t="-101942" b="-160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4" name="TextBox 333">
                <a:extLst>
                  <a:ext uri="{FF2B5EF4-FFF2-40B4-BE49-F238E27FC236}">
                    <a16:creationId xmlns:a16="http://schemas.microsoft.com/office/drawing/2014/main" id="{12F1FAFC-45E9-DB42-A5B6-CA2F689900DD}"/>
                  </a:ext>
                </a:extLst>
              </p:cNvPr>
              <p:cNvSpPr txBox="1"/>
              <p:nvPr/>
            </p:nvSpPr>
            <p:spPr>
              <a:xfrm>
                <a:off x="305883" y="5972343"/>
                <a:ext cx="113681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To get signal along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set the phases on the phase shifters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𝜙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𝜋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cos</m:t>
                    </m:r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4" name="TextBox 333">
                <a:extLst>
                  <a:ext uri="{FF2B5EF4-FFF2-40B4-BE49-F238E27FC236}">
                    <a16:creationId xmlns:a16="http://schemas.microsoft.com/office/drawing/2014/main" id="{12F1FAFC-45E9-DB42-A5B6-CA2F68990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83" y="5972343"/>
                <a:ext cx="11368177" cy="461665"/>
              </a:xfrm>
              <a:prstGeom prst="rect">
                <a:avLst/>
              </a:prstGeom>
              <a:blipFill>
                <a:blip r:embed="rId10"/>
                <a:stretch>
                  <a:fillRect l="-335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4829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/>
      <p:bldP spid="321" grpId="0"/>
      <p:bldP spid="2" grpId="0"/>
      <p:bldP spid="322" grpId="0"/>
      <p:bldP spid="323" grpId="0"/>
      <p:bldP spid="3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Analog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6A256-5FF0-694E-8A5C-A2DB3CA86AD6}"/>
              </a:ext>
            </a:extLst>
          </p:cNvPr>
          <p:cNvGrpSpPr/>
          <p:nvPr/>
        </p:nvGrpSpPr>
        <p:grpSpPr>
          <a:xfrm>
            <a:off x="3239305" y="843880"/>
            <a:ext cx="5713389" cy="2198836"/>
            <a:chOff x="6310248" y="1369215"/>
            <a:chExt cx="5713389" cy="2198836"/>
          </a:xfrm>
        </p:grpSpPr>
        <p:sp>
          <p:nvSpPr>
            <p:cNvPr id="171" name="Pie 170">
              <a:extLst>
                <a:ext uri="{FF2B5EF4-FFF2-40B4-BE49-F238E27FC236}">
                  <a16:creationId xmlns:a16="http://schemas.microsoft.com/office/drawing/2014/main" id="{6FE8033F-19CF-4B4B-91EF-DB316355303D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10311803" y="1922837"/>
              <a:ext cx="725792" cy="725793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36A87270-4432-FB49-8CB1-EBFBDF879A2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2294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57BC65E7-C2E8-334F-B870-7C249086DC9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74768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3795F22E-C2A6-1246-943B-480356ACAE6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0724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1C9042D2-0604-E64D-AAA5-4A098C9E88E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39717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35D4F726-A4EA-7647-8658-03FDDBB07CF6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2192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422D7C2E-E006-234D-9B90-D226F03FF47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04666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6FA88844-6EC1-9144-B531-23600F00300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37141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B7140CA-8DA4-EA49-8D7D-4613352A431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69615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9EE5887A-ECE6-544E-A2A2-3B080F3CF2C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02090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9DB1AC05-0847-1940-A7F7-4D8C8C7AA3C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34564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1F495F8D-3284-714F-8909-115B4CA5157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67039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26D716E1-EB06-ED46-8ED9-BAC87527DBE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99513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48BEFC0E-8EA7-EA46-997D-6FA20A6B85B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31988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052C99D-DC08-9C46-B8B8-4C62579FC5D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6446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/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blipFill>
                  <a:blip r:embed="rId3"/>
                  <a:stretch>
                    <a:fillRect l="-50000" r="-43750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06219C-DB15-E041-890F-D84E06558D55}"/>
                </a:ext>
              </a:extLst>
            </p:cNvPr>
            <p:cNvGrpSpPr/>
            <p:nvPr/>
          </p:nvGrpSpPr>
          <p:grpSpPr>
            <a:xfrm>
              <a:off x="631024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6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135A3E25-D0C7-AA45-A8DA-4374D51E77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EA78CA60-5CA9-F141-883D-4F64BADE04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02BEA67C-3000-7F4C-97FD-E0A5F9EC8C52}"/>
                </a:ext>
              </a:extLst>
            </p:cNvPr>
            <p:cNvGrpSpPr/>
            <p:nvPr/>
          </p:nvGrpSpPr>
          <p:grpSpPr>
            <a:xfrm>
              <a:off x="663509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5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E9A993E-0FCF-FF4F-815D-CCCE68B84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375ECC0D-5F3F-3E4A-AF24-F8357F9514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116ABF2B-87C2-8C4F-BBFE-ECDD98D5B6BD}"/>
                </a:ext>
              </a:extLst>
            </p:cNvPr>
            <p:cNvGrpSpPr/>
            <p:nvPr/>
          </p:nvGrpSpPr>
          <p:grpSpPr>
            <a:xfrm>
              <a:off x="695995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D02A350-B1A7-A745-BCF2-858B1ABC9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7C35E0BC-67FE-D640-9F0A-C38030DA40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AB53DBB5-D825-6543-8D3E-210999991BCD}"/>
                </a:ext>
              </a:extLst>
            </p:cNvPr>
            <p:cNvGrpSpPr/>
            <p:nvPr/>
          </p:nvGrpSpPr>
          <p:grpSpPr>
            <a:xfrm>
              <a:off x="7284801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8B71F4-7107-5743-918E-EC4B5EC2B1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BD04623E-F96C-AE4C-BEC7-828E02A842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FD45FAD-6B4E-A44B-BB69-45B156F4209C}"/>
                </a:ext>
              </a:extLst>
            </p:cNvPr>
            <p:cNvGrpSpPr/>
            <p:nvPr/>
          </p:nvGrpSpPr>
          <p:grpSpPr>
            <a:xfrm>
              <a:off x="7609652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548FA8F-67E6-5A40-9690-B3AF51C82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7D067951-18C3-CA41-A5FB-51D3406D3A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0ADA8FC7-1AE5-E146-B586-11CCDBFC6564}"/>
                </a:ext>
              </a:extLst>
            </p:cNvPr>
            <p:cNvGrpSpPr/>
            <p:nvPr/>
          </p:nvGrpSpPr>
          <p:grpSpPr>
            <a:xfrm>
              <a:off x="7934503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E3B80A2C-2B93-C848-B40F-C6DAECA43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C1F1F55A-E1CF-0647-9E15-79B9486440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801907A4-EF3F-3A4F-B55B-F724752BABD5}"/>
                </a:ext>
              </a:extLst>
            </p:cNvPr>
            <p:cNvGrpSpPr/>
            <p:nvPr/>
          </p:nvGrpSpPr>
          <p:grpSpPr>
            <a:xfrm>
              <a:off x="8259354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8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636C0D7-C4D2-DB4B-A492-8B92963AEA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4B4C9D65-6D39-644C-9BD8-EF2B68D93C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34A20C91-658F-A248-8765-5B84DA4B2FF6}"/>
                </a:ext>
              </a:extLst>
            </p:cNvPr>
            <p:cNvGrpSpPr/>
            <p:nvPr/>
          </p:nvGrpSpPr>
          <p:grpSpPr>
            <a:xfrm>
              <a:off x="8584205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FC2E6B5C-2B51-6442-9487-38A68E9C90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A3BC5684-BD32-824B-B1D9-A8F2851833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ED0DC1E3-F6BC-9649-A2E6-B1540D13F711}"/>
                </a:ext>
              </a:extLst>
            </p:cNvPr>
            <p:cNvGrpSpPr/>
            <p:nvPr/>
          </p:nvGrpSpPr>
          <p:grpSpPr>
            <a:xfrm>
              <a:off x="890905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EAE952-2F3A-8E41-95F2-B56081E350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2FFA8638-6122-524A-963E-DE13178936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990D85A8-EF4A-9A40-9083-A2CAFB63A36C}"/>
                </a:ext>
              </a:extLst>
            </p:cNvPr>
            <p:cNvGrpSpPr/>
            <p:nvPr/>
          </p:nvGrpSpPr>
          <p:grpSpPr>
            <a:xfrm>
              <a:off x="9233907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6069892E-388C-004B-9475-3FE234CA35E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05" name="Isosceles Triangle 26">
                  <a:extLst>
                    <a:ext uri="{FF2B5EF4-FFF2-40B4-BE49-F238E27FC236}">
                      <a16:creationId xmlns:a16="http://schemas.microsoft.com/office/drawing/2014/main" id="{2DDA23CF-1B59-434F-BC94-1ED9E52B37F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A77E8E58-E5CF-B647-9430-ECB72AC145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CCBD9C18-B560-1346-98B2-2F5A5C6BA4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12F33E2A-0602-B642-B22E-10BF96DB36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7ACDD6F2-F66F-0A45-B6FD-CC91BA60C7D4}"/>
                </a:ext>
              </a:extLst>
            </p:cNvPr>
            <p:cNvGrpSpPr/>
            <p:nvPr/>
          </p:nvGrpSpPr>
          <p:grpSpPr>
            <a:xfrm>
              <a:off x="955875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59A8683F-EA91-784F-B647-0A6E3BB45AB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1" name="Isosceles Triangle 26">
                  <a:extLst>
                    <a:ext uri="{FF2B5EF4-FFF2-40B4-BE49-F238E27FC236}">
                      <a16:creationId xmlns:a16="http://schemas.microsoft.com/office/drawing/2014/main" id="{444AAEF6-C3AF-D344-9719-272FB2948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A5C9F9A0-B08C-1D41-A620-828324A1FA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0A432D-6563-AA47-BAC5-9C8664C9AE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14227FCE-BF50-5D42-9B97-F1A4FCF393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8E96AD22-8328-5F43-AD32-1937C29ECA98}"/>
                </a:ext>
              </a:extLst>
            </p:cNvPr>
            <p:cNvGrpSpPr/>
            <p:nvPr/>
          </p:nvGrpSpPr>
          <p:grpSpPr>
            <a:xfrm>
              <a:off x="988360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74B6F859-90CF-B542-8989-B65B125907D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7" name="Isosceles Triangle 26">
                  <a:extLst>
                    <a:ext uri="{FF2B5EF4-FFF2-40B4-BE49-F238E27FC236}">
                      <a16:creationId xmlns:a16="http://schemas.microsoft.com/office/drawing/2014/main" id="{8DA42600-F06C-4443-AF6A-9049A4AAF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8" name="Straight Connector 517">
                  <a:extLst>
                    <a:ext uri="{FF2B5EF4-FFF2-40B4-BE49-F238E27FC236}">
                      <a16:creationId xmlns:a16="http://schemas.microsoft.com/office/drawing/2014/main" id="{995DACC6-9B27-9A44-994C-BAC2D9A42F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19B27E6-EE4C-8141-BB2E-479104C5D5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69899AF2-8E8C-9E4B-B117-68B44C55E4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05D00643-771D-264D-8A74-E793A1701E14}"/>
                </a:ext>
              </a:extLst>
            </p:cNvPr>
            <p:cNvGrpSpPr/>
            <p:nvPr/>
          </p:nvGrpSpPr>
          <p:grpSpPr>
            <a:xfrm>
              <a:off x="1020846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7DF78E-16CA-EB40-ABF0-61145F7901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97B96E44-595F-964A-8605-65E5AC127F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6E20AFC1-0141-584D-84D8-C8382F04003E}"/>
                </a:ext>
              </a:extLst>
            </p:cNvPr>
            <p:cNvGrpSpPr/>
            <p:nvPr/>
          </p:nvGrpSpPr>
          <p:grpSpPr>
            <a:xfrm>
              <a:off x="1053331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DE5F9FB4-A669-404B-A2BB-468A4BD510D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9" name="Isosceles Triangle 26">
                  <a:extLst>
                    <a:ext uri="{FF2B5EF4-FFF2-40B4-BE49-F238E27FC236}">
                      <a16:creationId xmlns:a16="http://schemas.microsoft.com/office/drawing/2014/main" id="{294A9B72-CE0A-7A4C-AD70-40F822117E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0" name="Straight Connector 529">
                  <a:extLst>
                    <a:ext uri="{FF2B5EF4-FFF2-40B4-BE49-F238E27FC236}">
                      <a16:creationId xmlns:a16="http://schemas.microsoft.com/office/drawing/2014/main" id="{59CD4C08-0BA6-184B-9EB6-7EA871412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DC96C3B-1B07-E840-B550-FC4CF2F971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79B879EF-F39E-0F49-BDE6-C40D905C02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E5632EA7-7A50-E548-A748-1F7F6E50AAC1}"/>
                </a:ext>
              </a:extLst>
            </p:cNvPr>
            <p:cNvCxnSpPr>
              <a:cxnSpLocks/>
            </p:cNvCxnSpPr>
            <p:nvPr/>
          </p:nvCxnSpPr>
          <p:spPr>
            <a:xfrm>
              <a:off x="6463355" y="3083041"/>
              <a:ext cx="423367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403FB9F5-E1F5-ED4C-B8DA-1E987133E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1471" y="3074207"/>
              <a:ext cx="0" cy="1584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3" name="Rounded Rectangle 532">
              <a:extLst>
                <a:ext uri="{FF2B5EF4-FFF2-40B4-BE49-F238E27FC236}">
                  <a16:creationId xmlns:a16="http://schemas.microsoft.com/office/drawing/2014/main" id="{B7983A9F-7D61-8546-A26B-EF4D2E36D2A2}"/>
                </a:ext>
              </a:extLst>
            </p:cNvPr>
            <p:cNvSpPr/>
            <p:nvPr/>
          </p:nvSpPr>
          <p:spPr>
            <a:xfrm>
              <a:off x="8443031" y="3241444"/>
              <a:ext cx="274320" cy="32660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66C967D-DF54-F543-A327-9A241AB002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28" t="6666" r="23174" b="51603"/>
          <a:stretch/>
        </p:blipFill>
        <p:spPr>
          <a:xfrm>
            <a:off x="122130" y="3429000"/>
            <a:ext cx="3889028" cy="19082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D6A78E-BAA1-4744-A5C5-0AA54E5C8E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932" t="5611" r="21971" b="51063"/>
          <a:stretch/>
        </p:blipFill>
        <p:spPr>
          <a:xfrm>
            <a:off x="4199589" y="3356069"/>
            <a:ext cx="3889028" cy="1981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5E4EDE-A99F-774A-BD51-BF2AFB66E8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010" t="7156" r="22765" b="51112"/>
          <a:stretch/>
        </p:blipFill>
        <p:spPr>
          <a:xfrm>
            <a:off x="8065045" y="3428999"/>
            <a:ext cx="3898355" cy="19082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6F48316B-B5E3-AF4F-BDD6-89B12AFCA631}"/>
                  </a:ext>
                </a:extLst>
              </p:cNvPr>
              <p:cNvSpPr/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6F48316B-B5E3-AF4F-BDD6-89B12AFCA6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  <a:blipFill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6936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Analog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6A256-5FF0-694E-8A5C-A2DB3CA86AD6}"/>
              </a:ext>
            </a:extLst>
          </p:cNvPr>
          <p:cNvGrpSpPr/>
          <p:nvPr/>
        </p:nvGrpSpPr>
        <p:grpSpPr>
          <a:xfrm>
            <a:off x="3239305" y="843880"/>
            <a:ext cx="5713389" cy="2198836"/>
            <a:chOff x="6310248" y="1369215"/>
            <a:chExt cx="5713389" cy="2198836"/>
          </a:xfrm>
        </p:grpSpPr>
        <p:sp>
          <p:nvSpPr>
            <p:cNvPr id="171" name="Pie 170">
              <a:extLst>
                <a:ext uri="{FF2B5EF4-FFF2-40B4-BE49-F238E27FC236}">
                  <a16:creationId xmlns:a16="http://schemas.microsoft.com/office/drawing/2014/main" id="{6FE8033F-19CF-4B4B-91EF-DB316355303D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10311803" y="1922837"/>
              <a:ext cx="725792" cy="725793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36A87270-4432-FB49-8CB1-EBFBDF879A2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2294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57BC65E7-C2E8-334F-B870-7C249086DC9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74768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3795F22E-C2A6-1246-943B-480356ACAE6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0724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1C9042D2-0604-E64D-AAA5-4A098C9E88E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39717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35D4F726-A4EA-7647-8658-03FDDBB07CF6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2192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422D7C2E-E006-234D-9B90-D226F03FF47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04666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6FA88844-6EC1-9144-B531-23600F00300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37141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B7140CA-8DA4-EA49-8D7D-4613352A431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69615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9EE5887A-ECE6-544E-A2A2-3B080F3CF2C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02090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9DB1AC05-0847-1940-A7F7-4D8C8C7AA3C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34564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1F495F8D-3284-714F-8909-115B4CA5157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67039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26D716E1-EB06-ED46-8ED9-BAC87527DBE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99513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48BEFC0E-8EA7-EA46-997D-6FA20A6B85B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31988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052C99D-DC08-9C46-B8B8-4C62579FC5D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6446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/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blipFill>
                  <a:blip r:embed="rId3"/>
                  <a:stretch>
                    <a:fillRect l="-50000" r="-43750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06219C-DB15-E041-890F-D84E06558D55}"/>
                </a:ext>
              </a:extLst>
            </p:cNvPr>
            <p:cNvGrpSpPr/>
            <p:nvPr/>
          </p:nvGrpSpPr>
          <p:grpSpPr>
            <a:xfrm>
              <a:off x="631024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6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135A3E25-D0C7-AA45-A8DA-4374D51E77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EA78CA60-5CA9-F141-883D-4F64BADE04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02BEA67C-3000-7F4C-97FD-E0A5F9EC8C52}"/>
                </a:ext>
              </a:extLst>
            </p:cNvPr>
            <p:cNvGrpSpPr/>
            <p:nvPr/>
          </p:nvGrpSpPr>
          <p:grpSpPr>
            <a:xfrm>
              <a:off x="663509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5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E9A993E-0FCF-FF4F-815D-CCCE68B84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375ECC0D-5F3F-3E4A-AF24-F8357F9514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116ABF2B-87C2-8C4F-BBFE-ECDD98D5B6BD}"/>
                </a:ext>
              </a:extLst>
            </p:cNvPr>
            <p:cNvGrpSpPr/>
            <p:nvPr/>
          </p:nvGrpSpPr>
          <p:grpSpPr>
            <a:xfrm>
              <a:off x="695995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D02A350-B1A7-A745-BCF2-858B1ABC9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7C35E0BC-67FE-D640-9F0A-C38030DA40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AB53DBB5-D825-6543-8D3E-210999991BCD}"/>
                </a:ext>
              </a:extLst>
            </p:cNvPr>
            <p:cNvGrpSpPr/>
            <p:nvPr/>
          </p:nvGrpSpPr>
          <p:grpSpPr>
            <a:xfrm>
              <a:off x="7284801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8B71F4-7107-5743-918E-EC4B5EC2B1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BD04623E-F96C-AE4C-BEC7-828E02A842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FD45FAD-6B4E-A44B-BB69-45B156F4209C}"/>
                </a:ext>
              </a:extLst>
            </p:cNvPr>
            <p:cNvGrpSpPr/>
            <p:nvPr/>
          </p:nvGrpSpPr>
          <p:grpSpPr>
            <a:xfrm>
              <a:off x="7609652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548FA8F-67E6-5A40-9690-B3AF51C82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7D067951-18C3-CA41-A5FB-51D3406D3A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0ADA8FC7-1AE5-E146-B586-11CCDBFC6564}"/>
                </a:ext>
              </a:extLst>
            </p:cNvPr>
            <p:cNvGrpSpPr/>
            <p:nvPr/>
          </p:nvGrpSpPr>
          <p:grpSpPr>
            <a:xfrm>
              <a:off x="7934503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E3B80A2C-2B93-C848-B40F-C6DAECA43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C1F1F55A-E1CF-0647-9E15-79B9486440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801907A4-EF3F-3A4F-B55B-F724752BABD5}"/>
                </a:ext>
              </a:extLst>
            </p:cNvPr>
            <p:cNvGrpSpPr/>
            <p:nvPr/>
          </p:nvGrpSpPr>
          <p:grpSpPr>
            <a:xfrm>
              <a:off x="8259354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8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636C0D7-C4D2-DB4B-A492-8B92963AEA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4B4C9D65-6D39-644C-9BD8-EF2B68D93C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34A20C91-658F-A248-8765-5B84DA4B2FF6}"/>
                </a:ext>
              </a:extLst>
            </p:cNvPr>
            <p:cNvGrpSpPr/>
            <p:nvPr/>
          </p:nvGrpSpPr>
          <p:grpSpPr>
            <a:xfrm>
              <a:off x="8584205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FC2E6B5C-2B51-6442-9487-38A68E9C90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A3BC5684-BD32-824B-B1D9-A8F2851833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ED0DC1E3-F6BC-9649-A2E6-B1540D13F711}"/>
                </a:ext>
              </a:extLst>
            </p:cNvPr>
            <p:cNvGrpSpPr/>
            <p:nvPr/>
          </p:nvGrpSpPr>
          <p:grpSpPr>
            <a:xfrm>
              <a:off x="890905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EAE952-2F3A-8E41-95F2-B56081E350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2FFA8638-6122-524A-963E-DE13178936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990D85A8-EF4A-9A40-9083-A2CAFB63A36C}"/>
                </a:ext>
              </a:extLst>
            </p:cNvPr>
            <p:cNvGrpSpPr/>
            <p:nvPr/>
          </p:nvGrpSpPr>
          <p:grpSpPr>
            <a:xfrm>
              <a:off x="9233907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6069892E-388C-004B-9475-3FE234CA35E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05" name="Isosceles Triangle 26">
                  <a:extLst>
                    <a:ext uri="{FF2B5EF4-FFF2-40B4-BE49-F238E27FC236}">
                      <a16:creationId xmlns:a16="http://schemas.microsoft.com/office/drawing/2014/main" id="{2DDA23CF-1B59-434F-BC94-1ED9E52B37F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A77E8E58-E5CF-B647-9430-ECB72AC145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CCBD9C18-B560-1346-98B2-2F5A5C6BA4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12F33E2A-0602-B642-B22E-10BF96DB36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7ACDD6F2-F66F-0A45-B6FD-CC91BA60C7D4}"/>
                </a:ext>
              </a:extLst>
            </p:cNvPr>
            <p:cNvGrpSpPr/>
            <p:nvPr/>
          </p:nvGrpSpPr>
          <p:grpSpPr>
            <a:xfrm>
              <a:off x="955875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59A8683F-EA91-784F-B647-0A6E3BB45AB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1" name="Isosceles Triangle 26">
                  <a:extLst>
                    <a:ext uri="{FF2B5EF4-FFF2-40B4-BE49-F238E27FC236}">
                      <a16:creationId xmlns:a16="http://schemas.microsoft.com/office/drawing/2014/main" id="{444AAEF6-C3AF-D344-9719-272FB2948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A5C9F9A0-B08C-1D41-A620-828324A1FA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0A432D-6563-AA47-BAC5-9C8664C9AE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14227FCE-BF50-5D42-9B97-F1A4FCF393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8E96AD22-8328-5F43-AD32-1937C29ECA98}"/>
                </a:ext>
              </a:extLst>
            </p:cNvPr>
            <p:cNvGrpSpPr/>
            <p:nvPr/>
          </p:nvGrpSpPr>
          <p:grpSpPr>
            <a:xfrm>
              <a:off x="988360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74B6F859-90CF-B542-8989-B65B125907D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7" name="Isosceles Triangle 26">
                  <a:extLst>
                    <a:ext uri="{FF2B5EF4-FFF2-40B4-BE49-F238E27FC236}">
                      <a16:creationId xmlns:a16="http://schemas.microsoft.com/office/drawing/2014/main" id="{8DA42600-F06C-4443-AF6A-9049A4AAF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8" name="Straight Connector 517">
                  <a:extLst>
                    <a:ext uri="{FF2B5EF4-FFF2-40B4-BE49-F238E27FC236}">
                      <a16:creationId xmlns:a16="http://schemas.microsoft.com/office/drawing/2014/main" id="{995DACC6-9B27-9A44-994C-BAC2D9A42F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19B27E6-EE4C-8141-BB2E-479104C5D5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69899AF2-8E8C-9E4B-B117-68B44C55E4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05D00643-771D-264D-8A74-E793A1701E14}"/>
                </a:ext>
              </a:extLst>
            </p:cNvPr>
            <p:cNvGrpSpPr/>
            <p:nvPr/>
          </p:nvGrpSpPr>
          <p:grpSpPr>
            <a:xfrm>
              <a:off x="1020846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7DF78E-16CA-EB40-ABF0-61145F7901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97B96E44-595F-964A-8605-65E5AC127F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6E20AFC1-0141-584D-84D8-C8382F04003E}"/>
                </a:ext>
              </a:extLst>
            </p:cNvPr>
            <p:cNvGrpSpPr/>
            <p:nvPr/>
          </p:nvGrpSpPr>
          <p:grpSpPr>
            <a:xfrm>
              <a:off x="1053331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DE5F9FB4-A669-404B-A2BB-468A4BD510D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9" name="Isosceles Triangle 26">
                  <a:extLst>
                    <a:ext uri="{FF2B5EF4-FFF2-40B4-BE49-F238E27FC236}">
                      <a16:creationId xmlns:a16="http://schemas.microsoft.com/office/drawing/2014/main" id="{294A9B72-CE0A-7A4C-AD70-40F822117E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0" name="Straight Connector 529">
                  <a:extLst>
                    <a:ext uri="{FF2B5EF4-FFF2-40B4-BE49-F238E27FC236}">
                      <a16:creationId xmlns:a16="http://schemas.microsoft.com/office/drawing/2014/main" id="{59CD4C08-0BA6-184B-9EB6-7EA871412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DC96C3B-1B07-E840-B550-FC4CF2F971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79B879EF-F39E-0F49-BDE6-C40D905C02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E5632EA7-7A50-E548-A748-1F7F6E50AAC1}"/>
                </a:ext>
              </a:extLst>
            </p:cNvPr>
            <p:cNvCxnSpPr>
              <a:cxnSpLocks/>
            </p:cNvCxnSpPr>
            <p:nvPr/>
          </p:nvCxnSpPr>
          <p:spPr>
            <a:xfrm>
              <a:off x="6463355" y="3083041"/>
              <a:ext cx="423367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403FB9F5-E1F5-ED4C-B8DA-1E987133E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1471" y="3074207"/>
              <a:ext cx="0" cy="1584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3" name="Rounded Rectangle 532">
              <a:extLst>
                <a:ext uri="{FF2B5EF4-FFF2-40B4-BE49-F238E27FC236}">
                  <a16:creationId xmlns:a16="http://schemas.microsoft.com/office/drawing/2014/main" id="{B7983A9F-7D61-8546-A26B-EF4D2E36D2A2}"/>
                </a:ext>
              </a:extLst>
            </p:cNvPr>
            <p:cNvSpPr/>
            <p:nvPr/>
          </p:nvSpPr>
          <p:spPr>
            <a:xfrm>
              <a:off x="8443031" y="3241444"/>
              <a:ext cx="274320" cy="32660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1609EF9F-ACD6-4541-96F6-4D135D796C35}"/>
              </a:ext>
            </a:extLst>
          </p:cNvPr>
          <p:cNvSpPr txBox="1"/>
          <p:nvPr/>
        </p:nvSpPr>
        <p:spPr>
          <a:xfrm>
            <a:off x="6175728" y="3461657"/>
            <a:ext cx="5859744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 the phase shifters to receive signals from a given direction.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 FMCW signals.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FMCW reflections, down convert, sample and compute range FFT.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Repeat until you get 2D range image: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Range</a:t>
            </a:r>
          </a:p>
          <a:p>
            <a:pPr marL="238125" marR="0" lvl="0" indent="-2381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08EAF66D-6A86-D344-8205-2C01B12777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68" t="6599" r="22970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2F980290-4AAB-4847-B656-E8CFB2C662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4119B8D0-EA37-4B4A-AC87-9DE488BD4E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7B3E9E59-B6BA-1944-AAE4-F69A3F50C7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A1B1FF9C-35CB-6E49-AAE1-DAA62EDC64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3CF4287E-534D-194D-B0D1-A6ADF65396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DF03478E-564D-6A45-AD49-9F741B9B50C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E81CDEA6-538C-B444-A710-083311F13F8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450BF797-9A84-D840-979B-89A524593BB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EF25AB9A-E833-314E-815D-8BDEDCAB7B9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56E6ED65-0C0B-A04C-B371-12741F0CC72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0BF7F019-0C2F-E147-A278-A2E30900AE6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B7483B40-7DBB-D648-9AB4-247A283097D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7F25B48-CAC1-4B4A-A2B4-48AF8D31D50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729CD6B3-1B5B-AF45-A73A-5868EDA2FA1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7E4F1EF2-1A22-C743-9018-71C00BD0BFD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F59AB7B5-BBFE-9A4F-8167-C9657D91851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BCE67A1A-1742-7044-9350-2C746B68C679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96022F7E-F4E2-EB48-9E86-88F593842FC7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634C209F-CF78-1747-97D1-9909E30F5E4F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F128B53F-B7E4-0940-A439-AC7A14448866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B10D2D57-4DC5-974B-9328-3E86B90EA84B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E571B516-6255-7D49-818A-754E537BC4FE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24968" t="6607" r="22971" b="51800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6EAF3C91-16D3-5544-B3E8-CC64C88C467A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4969" t="6665" r="23013" b="51674"/>
          <a:stretch/>
        </p:blipFill>
        <p:spPr>
          <a:xfrm>
            <a:off x="460213" y="3529780"/>
            <a:ext cx="5486400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9EFADA9C-AA60-8B49-9F80-C4316A5BE9D8}"/>
                  </a:ext>
                </a:extLst>
              </p:cNvPr>
              <p:cNvSpPr/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9EFADA9C-AA60-8B49-9F80-C4316A5BE9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  <a:blipFill>
                <a:blip r:embed="rId2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6429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75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25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75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25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75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25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5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75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25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75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25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75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Analog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6A256-5FF0-694E-8A5C-A2DB3CA86AD6}"/>
              </a:ext>
            </a:extLst>
          </p:cNvPr>
          <p:cNvGrpSpPr/>
          <p:nvPr/>
        </p:nvGrpSpPr>
        <p:grpSpPr>
          <a:xfrm>
            <a:off x="3239305" y="843880"/>
            <a:ext cx="5713389" cy="2198836"/>
            <a:chOff x="6310248" y="1369215"/>
            <a:chExt cx="5713389" cy="2198836"/>
          </a:xfrm>
        </p:grpSpPr>
        <p:sp>
          <p:nvSpPr>
            <p:cNvPr id="171" name="Pie 170">
              <a:extLst>
                <a:ext uri="{FF2B5EF4-FFF2-40B4-BE49-F238E27FC236}">
                  <a16:creationId xmlns:a16="http://schemas.microsoft.com/office/drawing/2014/main" id="{6FE8033F-19CF-4B4B-91EF-DB316355303D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10311803" y="1922837"/>
              <a:ext cx="725792" cy="725793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36A87270-4432-FB49-8CB1-EBFBDF879A2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2294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57BC65E7-C2E8-334F-B870-7C249086DC9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74768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3795F22E-C2A6-1246-943B-480356ACAE6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0724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1C9042D2-0604-E64D-AAA5-4A098C9E88E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39717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35D4F726-A4EA-7647-8658-03FDDBB07CF6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2192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422D7C2E-E006-234D-9B90-D226F03FF47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04666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6FA88844-6EC1-9144-B531-23600F00300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37141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B7140CA-8DA4-EA49-8D7D-4613352A431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69615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9EE5887A-ECE6-544E-A2A2-3B080F3CF2C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02090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9DB1AC05-0847-1940-A7F7-4D8C8C7AA3C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34564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1F495F8D-3284-714F-8909-115B4CA5157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67039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26D716E1-EB06-ED46-8ED9-BAC87527DBE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99513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48BEFC0E-8EA7-EA46-997D-6FA20A6B85B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31988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052C99D-DC08-9C46-B8B8-4C62579FC5D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6446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/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blipFill>
                  <a:blip r:embed="rId3"/>
                  <a:stretch>
                    <a:fillRect l="-50000" r="-43750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06219C-DB15-E041-890F-D84E06558D55}"/>
                </a:ext>
              </a:extLst>
            </p:cNvPr>
            <p:cNvGrpSpPr/>
            <p:nvPr/>
          </p:nvGrpSpPr>
          <p:grpSpPr>
            <a:xfrm>
              <a:off x="631024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6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135A3E25-D0C7-AA45-A8DA-4374D51E77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EA78CA60-5CA9-F141-883D-4F64BADE04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02BEA67C-3000-7F4C-97FD-E0A5F9EC8C52}"/>
                </a:ext>
              </a:extLst>
            </p:cNvPr>
            <p:cNvGrpSpPr/>
            <p:nvPr/>
          </p:nvGrpSpPr>
          <p:grpSpPr>
            <a:xfrm>
              <a:off x="663509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5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E9A993E-0FCF-FF4F-815D-CCCE68B84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375ECC0D-5F3F-3E4A-AF24-F8357F9514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116ABF2B-87C2-8C4F-BBFE-ECDD98D5B6BD}"/>
                </a:ext>
              </a:extLst>
            </p:cNvPr>
            <p:cNvGrpSpPr/>
            <p:nvPr/>
          </p:nvGrpSpPr>
          <p:grpSpPr>
            <a:xfrm>
              <a:off x="695995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D02A350-B1A7-A745-BCF2-858B1ABC9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7C35E0BC-67FE-D640-9F0A-C38030DA40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AB53DBB5-D825-6543-8D3E-210999991BCD}"/>
                </a:ext>
              </a:extLst>
            </p:cNvPr>
            <p:cNvGrpSpPr/>
            <p:nvPr/>
          </p:nvGrpSpPr>
          <p:grpSpPr>
            <a:xfrm>
              <a:off x="7284801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8B71F4-7107-5743-918E-EC4B5EC2B1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BD04623E-F96C-AE4C-BEC7-828E02A842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FD45FAD-6B4E-A44B-BB69-45B156F4209C}"/>
                </a:ext>
              </a:extLst>
            </p:cNvPr>
            <p:cNvGrpSpPr/>
            <p:nvPr/>
          </p:nvGrpSpPr>
          <p:grpSpPr>
            <a:xfrm>
              <a:off x="7609652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548FA8F-67E6-5A40-9690-B3AF51C82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7D067951-18C3-CA41-A5FB-51D3406D3A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0ADA8FC7-1AE5-E146-B586-11CCDBFC6564}"/>
                </a:ext>
              </a:extLst>
            </p:cNvPr>
            <p:cNvGrpSpPr/>
            <p:nvPr/>
          </p:nvGrpSpPr>
          <p:grpSpPr>
            <a:xfrm>
              <a:off x="7934503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E3B80A2C-2B93-C848-B40F-C6DAECA43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C1F1F55A-E1CF-0647-9E15-79B9486440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801907A4-EF3F-3A4F-B55B-F724752BABD5}"/>
                </a:ext>
              </a:extLst>
            </p:cNvPr>
            <p:cNvGrpSpPr/>
            <p:nvPr/>
          </p:nvGrpSpPr>
          <p:grpSpPr>
            <a:xfrm>
              <a:off x="8259354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8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636C0D7-C4D2-DB4B-A492-8B92963AEA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4B4C9D65-6D39-644C-9BD8-EF2B68D93C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34A20C91-658F-A248-8765-5B84DA4B2FF6}"/>
                </a:ext>
              </a:extLst>
            </p:cNvPr>
            <p:cNvGrpSpPr/>
            <p:nvPr/>
          </p:nvGrpSpPr>
          <p:grpSpPr>
            <a:xfrm>
              <a:off x="8584205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FC2E6B5C-2B51-6442-9487-38A68E9C90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A3BC5684-BD32-824B-B1D9-A8F2851833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ED0DC1E3-F6BC-9649-A2E6-B1540D13F711}"/>
                </a:ext>
              </a:extLst>
            </p:cNvPr>
            <p:cNvGrpSpPr/>
            <p:nvPr/>
          </p:nvGrpSpPr>
          <p:grpSpPr>
            <a:xfrm>
              <a:off x="890905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EAE952-2F3A-8E41-95F2-B56081E350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2FFA8638-6122-524A-963E-DE13178936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990D85A8-EF4A-9A40-9083-A2CAFB63A36C}"/>
                </a:ext>
              </a:extLst>
            </p:cNvPr>
            <p:cNvGrpSpPr/>
            <p:nvPr/>
          </p:nvGrpSpPr>
          <p:grpSpPr>
            <a:xfrm>
              <a:off x="9233907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6069892E-388C-004B-9475-3FE234CA35E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05" name="Isosceles Triangle 26">
                  <a:extLst>
                    <a:ext uri="{FF2B5EF4-FFF2-40B4-BE49-F238E27FC236}">
                      <a16:creationId xmlns:a16="http://schemas.microsoft.com/office/drawing/2014/main" id="{2DDA23CF-1B59-434F-BC94-1ED9E52B37F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A77E8E58-E5CF-B647-9430-ECB72AC145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CCBD9C18-B560-1346-98B2-2F5A5C6BA4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12F33E2A-0602-B642-B22E-10BF96DB36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7ACDD6F2-F66F-0A45-B6FD-CC91BA60C7D4}"/>
                </a:ext>
              </a:extLst>
            </p:cNvPr>
            <p:cNvGrpSpPr/>
            <p:nvPr/>
          </p:nvGrpSpPr>
          <p:grpSpPr>
            <a:xfrm>
              <a:off x="955875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59A8683F-EA91-784F-B647-0A6E3BB45AB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1" name="Isosceles Triangle 26">
                  <a:extLst>
                    <a:ext uri="{FF2B5EF4-FFF2-40B4-BE49-F238E27FC236}">
                      <a16:creationId xmlns:a16="http://schemas.microsoft.com/office/drawing/2014/main" id="{444AAEF6-C3AF-D344-9719-272FB2948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A5C9F9A0-B08C-1D41-A620-828324A1FA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0A432D-6563-AA47-BAC5-9C8664C9AE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14227FCE-BF50-5D42-9B97-F1A4FCF393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8E96AD22-8328-5F43-AD32-1937C29ECA98}"/>
                </a:ext>
              </a:extLst>
            </p:cNvPr>
            <p:cNvGrpSpPr/>
            <p:nvPr/>
          </p:nvGrpSpPr>
          <p:grpSpPr>
            <a:xfrm>
              <a:off x="988360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74B6F859-90CF-B542-8989-B65B125907D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7" name="Isosceles Triangle 26">
                  <a:extLst>
                    <a:ext uri="{FF2B5EF4-FFF2-40B4-BE49-F238E27FC236}">
                      <a16:creationId xmlns:a16="http://schemas.microsoft.com/office/drawing/2014/main" id="{8DA42600-F06C-4443-AF6A-9049A4AAF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8" name="Straight Connector 517">
                  <a:extLst>
                    <a:ext uri="{FF2B5EF4-FFF2-40B4-BE49-F238E27FC236}">
                      <a16:creationId xmlns:a16="http://schemas.microsoft.com/office/drawing/2014/main" id="{995DACC6-9B27-9A44-994C-BAC2D9A42F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19B27E6-EE4C-8141-BB2E-479104C5D5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69899AF2-8E8C-9E4B-B117-68B44C55E4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05D00643-771D-264D-8A74-E793A1701E14}"/>
                </a:ext>
              </a:extLst>
            </p:cNvPr>
            <p:cNvGrpSpPr/>
            <p:nvPr/>
          </p:nvGrpSpPr>
          <p:grpSpPr>
            <a:xfrm>
              <a:off x="1020846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7DF78E-16CA-EB40-ABF0-61145F7901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97B96E44-595F-964A-8605-65E5AC127F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6E20AFC1-0141-584D-84D8-C8382F04003E}"/>
                </a:ext>
              </a:extLst>
            </p:cNvPr>
            <p:cNvGrpSpPr/>
            <p:nvPr/>
          </p:nvGrpSpPr>
          <p:grpSpPr>
            <a:xfrm>
              <a:off x="1053331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DE5F9FB4-A669-404B-A2BB-468A4BD510D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9" name="Isosceles Triangle 26">
                  <a:extLst>
                    <a:ext uri="{FF2B5EF4-FFF2-40B4-BE49-F238E27FC236}">
                      <a16:creationId xmlns:a16="http://schemas.microsoft.com/office/drawing/2014/main" id="{294A9B72-CE0A-7A4C-AD70-40F822117E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0" name="Straight Connector 529">
                  <a:extLst>
                    <a:ext uri="{FF2B5EF4-FFF2-40B4-BE49-F238E27FC236}">
                      <a16:creationId xmlns:a16="http://schemas.microsoft.com/office/drawing/2014/main" id="{59CD4C08-0BA6-184B-9EB6-7EA871412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DC96C3B-1B07-E840-B550-FC4CF2F971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79B879EF-F39E-0F49-BDE6-C40D905C02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E5632EA7-7A50-E548-A748-1F7F6E50AAC1}"/>
                </a:ext>
              </a:extLst>
            </p:cNvPr>
            <p:cNvCxnSpPr>
              <a:cxnSpLocks/>
            </p:cNvCxnSpPr>
            <p:nvPr/>
          </p:nvCxnSpPr>
          <p:spPr>
            <a:xfrm>
              <a:off x="6463355" y="3083041"/>
              <a:ext cx="423367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403FB9F5-E1F5-ED4C-B8DA-1E987133E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1471" y="3074207"/>
              <a:ext cx="0" cy="1584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3" name="Rounded Rectangle 532">
              <a:extLst>
                <a:ext uri="{FF2B5EF4-FFF2-40B4-BE49-F238E27FC236}">
                  <a16:creationId xmlns:a16="http://schemas.microsoft.com/office/drawing/2014/main" id="{B7983A9F-7D61-8546-A26B-EF4D2E36D2A2}"/>
                </a:ext>
              </a:extLst>
            </p:cNvPr>
            <p:cNvSpPr/>
            <p:nvPr/>
          </p:nvSpPr>
          <p:spPr>
            <a:xfrm>
              <a:off x="8443031" y="3241444"/>
              <a:ext cx="274320" cy="32660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08EAF66D-6A86-D344-8205-2C01B12777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68" t="6599" r="22970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2F980290-4AAB-4847-B656-E8CFB2C662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4119B8D0-EA37-4B4A-AC87-9DE488BD4E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7B3E9E59-B6BA-1944-AAE4-F69A3F50C7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A1B1FF9C-35CB-6E49-AAE1-DAA62EDC64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3CF4287E-534D-194D-B0D1-A6ADF65396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DF03478E-564D-6A45-AD49-9F741B9B50C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E81CDEA6-538C-B444-A710-083311F13F8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450BF797-9A84-D840-979B-89A524593BB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EF25AB9A-E833-314E-815D-8BDEDCAB7B9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56E6ED65-0C0B-A04C-B371-12741F0CC72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0BF7F019-0C2F-E147-A278-A2E30900AE6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B7483B40-7DBB-D648-9AB4-247A283097D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7F25B48-CAC1-4B4A-A2B4-48AF8D31D50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729CD6B3-1B5B-AF45-A73A-5868EDA2FA1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7E4F1EF2-1A22-C743-9018-71C00BD0BFD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F59AB7B5-BBFE-9A4F-8167-C9657D91851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BCE67A1A-1742-7044-9350-2C746B68C679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96022F7E-F4E2-EB48-9E86-88F593842FC7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634C209F-CF78-1747-97D1-9909E30F5E4F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F128B53F-B7E4-0940-A439-AC7A14448866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B10D2D57-4DC5-974B-9328-3E86B90EA84B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E571B516-6255-7D49-818A-754E537BC4FE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24968" t="6607" r="22971" b="51800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6EAF3C91-16D3-5544-B3E8-CC64C88C467A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4969" t="6665" r="23013" b="51674"/>
          <a:stretch/>
        </p:blipFill>
        <p:spPr>
          <a:xfrm>
            <a:off x="460213" y="3529780"/>
            <a:ext cx="5486400" cy="2743200"/>
          </a:xfrm>
          <a:prstGeom prst="rect">
            <a:avLst/>
          </a:prstGeom>
        </p:spPr>
      </p:pic>
      <p:pic>
        <p:nvPicPr>
          <p:cNvPr id="4098" name="Picture 2" descr="Radar GIFs - Get the best GIF on GIPHY">
            <a:extLst>
              <a:ext uri="{FF2B5EF4-FFF2-40B4-BE49-F238E27FC236}">
                <a16:creationId xmlns:a16="http://schemas.microsoft.com/office/drawing/2014/main" id="{3B6E61AE-43D5-AA47-B60D-A483D9B6B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545" y="3444822"/>
            <a:ext cx="3027485" cy="30779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6BBF066-1F9F-3047-A4B5-415C6DFB7F44}"/>
                  </a:ext>
                </a:extLst>
              </p:cNvPr>
              <p:cNvSpPr/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6BBF066-1F9F-3047-A4B5-415C6DFB7F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  <a:blipFill>
                <a:blip r:embed="rId3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998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75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25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75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25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75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25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5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75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25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75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25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75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Analog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6A256-5FF0-694E-8A5C-A2DB3CA86AD6}"/>
              </a:ext>
            </a:extLst>
          </p:cNvPr>
          <p:cNvGrpSpPr/>
          <p:nvPr/>
        </p:nvGrpSpPr>
        <p:grpSpPr>
          <a:xfrm>
            <a:off x="3239305" y="843880"/>
            <a:ext cx="5713389" cy="2198836"/>
            <a:chOff x="6310248" y="1369215"/>
            <a:chExt cx="5713389" cy="2198836"/>
          </a:xfrm>
        </p:grpSpPr>
        <p:sp>
          <p:nvSpPr>
            <p:cNvPr id="171" name="Pie 170">
              <a:extLst>
                <a:ext uri="{FF2B5EF4-FFF2-40B4-BE49-F238E27FC236}">
                  <a16:creationId xmlns:a16="http://schemas.microsoft.com/office/drawing/2014/main" id="{6FE8033F-19CF-4B4B-91EF-DB316355303D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10311803" y="1922837"/>
              <a:ext cx="725792" cy="725793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36A87270-4432-FB49-8CB1-EBFBDF879A2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2294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57BC65E7-C2E8-334F-B870-7C249086DC9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74768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3795F22E-C2A6-1246-943B-480356ACAE6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0724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1C9042D2-0604-E64D-AAA5-4A098C9E88E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39717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35D4F726-A4EA-7647-8658-03FDDBB07CF6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2192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422D7C2E-E006-234D-9B90-D226F03FF47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04666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6FA88844-6EC1-9144-B531-23600F00300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37141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B7140CA-8DA4-EA49-8D7D-4613352A431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69615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9EE5887A-ECE6-544E-A2A2-3B080F3CF2C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02090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9DB1AC05-0847-1940-A7F7-4D8C8C7AA3C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34564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1F495F8D-3284-714F-8909-115B4CA5157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67039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26D716E1-EB06-ED46-8ED9-BAC87527DBE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99513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48BEFC0E-8EA7-EA46-997D-6FA20A6B85B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31988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052C99D-DC08-9C46-B8B8-4C62579FC5D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6446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/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blipFill>
                  <a:blip r:embed="rId3"/>
                  <a:stretch>
                    <a:fillRect l="-50000" r="-43750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06219C-DB15-E041-890F-D84E06558D55}"/>
                </a:ext>
              </a:extLst>
            </p:cNvPr>
            <p:cNvGrpSpPr/>
            <p:nvPr/>
          </p:nvGrpSpPr>
          <p:grpSpPr>
            <a:xfrm>
              <a:off x="631024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6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135A3E25-D0C7-AA45-A8DA-4374D51E77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EA78CA60-5CA9-F141-883D-4F64BADE04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02BEA67C-3000-7F4C-97FD-E0A5F9EC8C52}"/>
                </a:ext>
              </a:extLst>
            </p:cNvPr>
            <p:cNvGrpSpPr/>
            <p:nvPr/>
          </p:nvGrpSpPr>
          <p:grpSpPr>
            <a:xfrm>
              <a:off x="663509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5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E9A993E-0FCF-FF4F-815D-CCCE68B84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375ECC0D-5F3F-3E4A-AF24-F8357F9514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116ABF2B-87C2-8C4F-BBFE-ECDD98D5B6BD}"/>
                </a:ext>
              </a:extLst>
            </p:cNvPr>
            <p:cNvGrpSpPr/>
            <p:nvPr/>
          </p:nvGrpSpPr>
          <p:grpSpPr>
            <a:xfrm>
              <a:off x="695995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D02A350-B1A7-A745-BCF2-858B1ABC9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7C35E0BC-67FE-D640-9F0A-C38030DA40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AB53DBB5-D825-6543-8D3E-210999991BCD}"/>
                </a:ext>
              </a:extLst>
            </p:cNvPr>
            <p:cNvGrpSpPr/>
            <p:nvPr/>
          </p:nvGrpSpPr>
          <p:grpSpPr>
            <a:xfrm>
              <a:off x="7284801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8B71F4-7107-5743-918E-EC4B5EC2B1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BD04623E-F96C-AE4C-BEC7-828E02A842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FD45FAD-6B4E-A44B-BB69-45B156F4209C}"/>
                </a:ext>
              </a:extLst>
            </p:cNvPr>
            <p:cNvGrpSpPr/>
            <p:nvPr/>
          </p:nvGrpSpPr>
          <p:grpSpPr>
            <a:xfrm>
              <a:off x="7609652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548FA8F-67E6-5A40-9690-B3AF51C82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7D067951-18C3-CA41-A5FB-51D3406D3A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0ADA8FC7-1AE5-E146-B586-11CCDBFC6564}"/>
                </a:ext>
              </a:extLst>
            </p:cNvPr>
            <p:cNvGrpSpPr/>
            <p:nvPr/>
          </p:nvGrpSpPr>
          <p:grpSpPr>
            <a:xfrm>
              <a:off x="7934503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E3B80A2C-2B93-C848-B40F-C6DAECA43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C1F1F55A-E1CF-0647-9E15-79B9486440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801907A4-EF3F-3A4F-B55B-F724752BABD5}"/>
                </a:ext>
              </a:extLst>
            </p:cNvPr>
            <p:cNvGrpSpPr/>
            <p:nvPr/>
          </p:nvGrpSpPr>
          <p:grpSpPr>
            <a:xfrm>
              <a:off x="8259354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8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636C0D7-C4D2-DB4B-A492-8B92963AEA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4B4C9D65-6D39-644C-9BD8-EF2B68D93C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34A20C91-658F-A248-8765-5B84DA4B2FF6}"/>
                </a:ext>
              </a:extLst>
            </p:cNvPr>
            <p:cNvGrpSpPr/>
            <p:nvPr/>
          </p:nvGrpSpPr>
          <p:grpSpPr>
            <a:xfrm>
              <a:off x="8584205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FC2E6B5C-2B51-6442-9487-38A68E9C90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A3BC5684-BD32-824B-B1D9-A8F2851833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ED0DC1E3-F6BC-9649-A2E6-B1540D13F711}"/>
                </a:ext>
              </a:extLst>
            </p:cNvPr>
            <p:cNvGrpSpPr/>
            <p:nvPr/>
          </p:nvGrpSpPr>
          <p:grpSpPr>
            <a:xfrm>
              <a:off x="890905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EAE952-2F3A-8E41-95F2-B56081E350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2FFA8638-6122-524A-963E-DE13178936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990D85A8-EF4A-9A40-9083-A2CAFB63A36C}"/>
                </a:ext>
              </a:extLst>
            </p:cNvPr>
            <p:cNvGrpSpPr/>
            <p:nvPr/>
          </p:nvGrpSpPr>
          <p:grpSpPr>
            <a:xfrm>
              <a:off x="9233907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6069892E-388C-004B-9475-3FE234CA35E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05" name="Isosceles Triangle 26">
                  <a:extLst>
                    <a:ext uri="{FF2B5EF4-FFF2-40B4-BE49-F238E27FC236}">
                      <a16:creationId xmlns:a16="http://schemas.microsoft.com/office/drawing/2014/main" id="{2DDA23CF-1B59-434F-BC94-1ED9E52B37F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A77E8E58-E5CF-B647-9430-ECB72AC145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CCBD9C18-B560-1346-98B2-2F5A5C6BA4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12F33E2A-0602-B642-B22E-10BF96DB36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7ACDD6F2-F66F-0A45-B6FD-CC91BA60C7D4}"/>
                </a:ext>
              </a:extLst>
            </p:cNvPr>
            <p:cNvGrpSpPr/>
            <p:nvPr/>
          </p:nvGrpSpPr>
          <p:grpSpPr>
            <a:xfrm>
              <a:off x="955875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59A8683F-EA91-784F-B647-0A6E3BB45AB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1" name="Isosceles Triangle 26">
                  <a:extLst>
                    <a:ext uri="{FF2B5EF4-FFF2-40B4-BE49-F238E27FC236}">
                      <a16:creationId xmlns:a16="http://schemas.microsoft.com/office/drawing/2014/main" id="{444AAEF6-C3AF-D344-9719-272FB2948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A5C9F9A0-B08C-1D41-A620-828324A1FA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0A432D-6563-AA47-BAC5-9C8664C9AE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14227FCE-BF50-5D42-9B97-F1A4FCF393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8E96AD22-8328-5F43-AD32-1937C29ECA98}"/>
                </a:ext>
              </a:extLst>
            </p:cNvPr>
            <p:cNvGrpSpPr/>
            <p:nvPr/>
          </p:nvGrpSpPr>
          <p:grpSpPr>
            <a:xfrm>
              <a:off x="988360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74B6F859-90CF-B542-8989-B65B125907D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7" name="Isosceles Triangle 26">
                  <a:extLst>
                    <a:ext uri="{FF2B5EF4-FFF2-40B4-BE49-F238E27FC236}">
                      <a16:creationId xmlns:a16="http://schemas.microsoft.com/office/drawing/2014/main" id="{8DA42600-F06C-4443-AF6A-9049A4AAF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8" name="Straight Connector 517">
                  <a:extLst>
                    <a:ext uri="{FF2B5EF4-FFF2-40B4-BE49-F238E27FC236}">
                      <a16:creationId xmlns:a16="http://schemas.microsoft.com/office/drawing/2014/main" id="{995DACC6-9B27-9A44-994C-BAC2D9A42F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19B27E6-EE4C-8141-BB2E-479104C5D5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69899AF2-8E8C-9E4B-B117-68B44C55E4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05D00643-771D-264D-8A74-E793A1701E14}"/>
                </a:ext>
              </a:extLst>
            </p:cNvPr>
            <p:cNvGrpSpPr/>
            <p:nvPr/>
          </p:nvGrpSpPr>
          <p:grpSpPr>
            <a:xfrm>
              <a:off x="1020846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7DF78E-16CA-EB40-ABF0-61145F7901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97B96E44-595F-964A-8605-65E5AC127F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6E20AFC1-0141-584D-84D8-C8382F04003E}"/>
                </a:ext>
              </a:extLst>
            </p:cNvPr>
            <p:cNvGrpSpPr/>
            <p:nvPr/>
          </p:nvGrpSpPr>
          <p:grpSpPr>
            <a:xfrm>
              <a:off x="1053331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DE5F9FB4-A669-404B-A2BB-468A4BD510D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9" name="Isosceles Triangle 26">
                  <a:extLst>
                    <a:ext uri="{FF2B5EF4-FFF2-40B4-BE49-F238E27FC236}">
                      <a16:creationId xmlns:a16="http://schemas.microsoft.com/office/drawing/2014/main" id="{294A9B72-CE0A-7A4C-AD70-40F822117E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0" name="Straight Connector 529">
                  <a:extLst>
                    <a:ext uri="{FF2B5EF4-FFF2-40B4-BE49-F238E27FC236}">
                      <a16:creationId xmlns:a16="http://schemas.microsoft.com/office/drawing/2014/main" id="{59CD4C08-0BA6-184B-9EB6-7EA871412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DC96C3B-1B07-E840-B550-FC4CF2F971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79B879EF-F39E-0F49-BDE6-C40D905C02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E5632EA7-7A50-E548-A748-1F7F6E50AAC1}"/>
                </a:ext>
              </a:extLst>
            </p:cNvPr>
            <p:cNvCxnSpPr>
              <a:cxnSpLocks/>
            </p:cNvCxnSpPr>
            <p:nvPr/>
          </p:nvCxnSpPr>
          <p:spPr>
            <a:xfrm>
              <a:off x="6463355" y="3083041"/>
              <a:ext cx="423367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403FB9F5-E1F5-ED4C-B8DA-1E987133E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1471" y="3074207"/>
              <a:ext cx="0" cy="1584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3" name="Rounded Rectangle 532">
              <a:extLst>
                <a:ext uri="{FF2B5EF4-FFF2-40B4-BE49-F238E27FC236}">
                  <a16:creationId xmlns:a16="http://schemas.microsoft.com/office/drawing/2014/main" id="{B7983A9F-7D61-8546-A26B-EF4D2E36D2A2}"/>
                </a:ext>
              </a:extLst>
            </p:cNvPr>
            <p:cNvSpPr/>
            <p:nvPr/>
          </p:nvSpPr>
          <p:spPr>
            <a:xfrm>
              <a:off x="8443031" y="3241444"/>
              <a:ext cx="274320" cy="32660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08EAF66D-6A86-D344-8205-2C01B12777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68" t="6599" r="22970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2F980290-4AAB-4847-B656-E8CFB2C662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4119B8D0-EA37-4B4A-AC87-9DE488BD4E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7B3E9E59-B6BA-1944-AAE4-F69A3F50C7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A1B1FF9C-35CB-6E49-AAE1-DAA62EDC64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3CF4287E-534D-194D-B0D1-A6ADF65396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DF03478E-564D-6A45-AD49-9F741B9B50C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E81CDEA6-538C-B444-A710-083311F13F8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450BF797-9A84-D840-979B-89A524593BB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EF25AB9A-E833-314E-815D-8BDEDCAB7B9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56E6ED65-0C0B-A04C-B371-12741F0CC72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0BF7F019-0C2F-E147-A278-A2E30900AE6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B7483B40-7DBB-D648-9AB4-247A283097D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A7F25B48-CAC1-4B4A-A2B4-48AF8D31D50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729CD6B3-1B5B-AF45-A73A-5868EDA2FA1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7E4F1EF2-1A22-C743-9018-71C00BD0BFD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F59AB7B5-BBFE-9A4F-8167-C9657D91851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BCE67A1A-1742-7044-9350-2C746B68C679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96022F7E-F4E2-EB48-9E86-88F593842FC7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634C209F-CF78-1747-97D1-9909E30F5E4F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F128B53F-B7E4-0940-A439-AC7A14448866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B10D2D57-4DC5-974B-9328-3E86B90EA84B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4969" t="6599" r="22971" b="51808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E571B516-6255-7D49-818A-754E537BC4FE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24968" t="6607" r="22971" b="51800"/>
          <a:stretch/>
        </p:blipFill>
        <p:spPr>
          <a:xfrm>
            <a:off x="458689" y="3531304"/>
            <a:ext cx="5486400" cy="2736622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6EAF3C91-16D3-5544-B3E8-CC64C88C467A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4969" t="6665" r="23013" b="51674"/>
          <a:stretch/>
        </p:blipFill>
        <p:spPr>
          <a:xfrm>
            <a:off x="460213" y="3529780"/>
            <a:ext cx="5486400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38E15-FC7F-0A4B-9F18-F8C0E9E8612A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25361" t="33314" r="23966" b="21293"/>
          <a:stretch/>
        </p:blipFill>
        <p:spPr>
          <a:xfrm>
            <a:off x="6314717" y="3211633"/>
            <a:ext cx="5560284" cy="311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90CC157A-079E-FC48-AF87-B9E7DAF8CB73}"/>
                  </a:ext>
                </a:extLst>
              </p:cNvPr>
              <p:cNvSpPr/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90CC157A-079E-FC48-AF87-B9E7DAF8CB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  <a:blipFill>
                <a:blip r:embed="rId3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58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75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25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75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25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75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25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5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75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25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75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25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75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Analog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674D1EC-911D-CE4C-8195-FA2AACFEC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96" t="52861" r="21118" b="5555"/>
          <a:stretch/>
        </p:blipFill>
        <p:spPr>
          <a:xfrm>
            <a:off x="6553200" y="914400"/>
            <a:ext cx="5410200" cy="48509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800092-B009-BF48-9AC9-EC44C232D7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896" t="15674" r="21118" b="51774"/>
          <a:stretch/>
        </p:blipFill>
        <p:spPr>
          <a:xfrm>
            <a:off x="209550" y="914400"/>
            <a:ext cx="6858000" cy="48134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CDFB7D-4825-7E40-B81E-E0FE3A15965E}"/>
              </a:ext>
            </a:extLst>
          </p:cNvPr>
          <p:cNvSpPr/>
          <p:nvPr/>
        </p:nvSpPr>
        <p:spPr>
          <a:xfrm>
            <a:off x="471487" y="6096000"/>
            <a:ext cx="1150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Ganis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Miralles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-Navarro, E.;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Schoenlinner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B.;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Prechtel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U.;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Meusling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A.; Heller, C.;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Spreng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T.... (2018). A portable 3D Imaging FMCW MIMO Radar Demonstrator with a 24x24 Antenna Array for Medium Range Applications. IEEE Transactions on Geoscience and Remote Sensing. 56(1):298-312. 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doi.org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/10.1109/TGRS.2017.2746739</a:t>
            </a:r>
          </a:p>
        </p:txBody>
      </p:sp>
    </p:spTree>
    <p:extLst>
      <p:ext uri="{BB962C8B-B14F-4D97-AF65-F5344CB8AC3E}">
        <p14:creationId xmlns:p14="http://schemas.microsoft.com/office/powerpoint/2010/main" val="3598762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 Light" panose="02010600030101010101" pitchFamily="2" charset="-122"/>
                <a:cs typeface="Calibri" panose="020F0502020204030204" pitchFamily="34" charset="0"/>
              </a:rPr>
              <a:t>Analog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6A256-5FF0-694E-8A5C-A2DB3CA86AD6}"/>
              </a:ext>
            </a:extLst>
          </p:cNvPr>
          <p:cNvGrpSpPr/>
          <p:nvPr/>
        </p:nvGrpSpPr>
        <p:grpSpPr>
          <a:xfrm>
            <a:off x="3239305" y="843880"/>
            <a:ext cx="5713389" cy="2198836"/>
            <a:chOff x="6310248" y="1369215"/>
            <a:chExt cx="5713389" cy="2198836"/>
          </a:xfrm>
        </p:grpSpPr>
        <p:sp>
          <p:nvSpPr>
            <p:cNvPr id="171" name="Pie 170">
              <a:extLst>
                <a:ext uri="{FF2B5EF4-FFF2-40B4-BE49-F238E27FC236}">
                  <a16:creationId xmlns:a16="http://schemas.microsoft.com/office/drawing/2014/main" id="{6FE8033F-19CF-4B4B-91EF-DB316355303D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10311803" y="1922837"/>
              <a:ext cx="725792" cy="725793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36A87270-4432-FB49-8CB1-EBFBDF879A2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42294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57BC65E7-C2E8-334F-B870-7C249086DC9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74768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3795F22E-C2A6-1246-943B-480356ACAE6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0724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1C9042D2-0604-E64D-AAA5-4A098C9E88E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397177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35D4F726-A4EA-7647-8658-03FDDBB07CF6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2192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422D7C2E-E006-234D-9B90-D226F03FF47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04666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6FA88844-6EC1-9144-B531-23600F00300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37141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7B7140CA-8DA4-EA49-8D7D-4613352A431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69615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9EE5887A-ECE6-544E-A2A2-3B080F3CF2C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02090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9DB1AC05-0847-1940-A7F7-4D8C8C7AA3C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34564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1F495F8D-3284-714F-8909-115B4CA5157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67039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26D716E1-EB06-ED46-8ED9-BAC87527DBE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995138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48BEFC0E-8EA7-EA46-997D-6FA20A6B85B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319883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052C99D-DC08-9C46-B8B8-4C62579FC5D1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644632" y="1369215"/>
              <a:ext cx="1379005" cy="92530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/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9CCEB043-28CF-F34A-945C-885DD2A3B9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2062" y="1985578"/>
                  <a:ext cx="199302" cy="293152"/>
                </a:xfrm>
                <a:prstGeom prst="rect">
                  <a:avLst/>
                </a:prstGeom>
                <a:blipFill>
                  <a:blip r:embed="rId3"/>
                  <a:stretch>
                    <a:fillRect l="-50000" r="-43750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06219C-DB15-E041-890F-D84E06558D55}"/>
                </a:ext>
              </a:extLst>
            </p:cNvPr>
            <p:cNvGrpSpPr/>
            <p:nvPr/>
          </p:nvGrpSpPr>
          <p:grpSpPr>
            <a:xfrm>
              <a:off x="631024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6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135A3E25-D0C7-AA45-A8DA-4374D51E77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EA78CA60-5CA9-F141-883D-4F64BADE04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02BEA67C-3000-7F4C-97FD-E0A5F9EC8C52}"/>
                </a:ext>
              </a:extLst>
            </p:cNvPr>
            <p:cNvGrpSpPr/>
            <p:nvPr/>
          </p:nvGrpSpPr>
          <p:grpSpPr>
            <a:xfrm>
              <a:off x="663509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5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E9A993E-0FCF-FF4F-815D-CCCE68B842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375ECC0D-5F3F-3E4A-AF24-F8357F9514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116ABF2B-87C2-8C4F-BBFE-ECDD98D5B6BD}"/>
                </a:ext>
              </a:extLst>
            </p:cNvPr>
            <p:cNvGrpSpPr/>
            <p:nvPr/>
          </p:nvGrpSpPr>
          <p:grpSpPr>
            <a:xfrm>
              <a:off x="695995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D02A350-B1A7-A745-BCF2-858B1ABC9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7C35E0BC-67FE-D640-9F0A-C38030DA40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AB53DBB5-D825-6543-8D3E-210999991BCD}"/>
                </a:ext>
              </a:extLst>
            </p:cNvPr>
            <p:cNvGrpSpPr/>
            <p:nvPr/>
          </p:nvGrpSpPr>
          <p:grpSpPr>
            <a:xfrm>
              <a:off x="7284801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6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8B71F4-7107-5743-918E-EC4B5EC2B1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BD04623E-F96C-AE4C-BEC7-828E02A842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FD45FAD-6B4E-A44B-BB69-45B156F4209C}"/>
                </a:ext>
              </a:extLst>
            </p:cNvPr>
            <p:cNvGrpSpPr/>
            <p:nvPr/>
          </p:nvGrpSpPr>
          <p:grpSpPr>
            <a:xfrm>
              <a:off x="7609652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548FA8F-67E6-5A40-9690-B3AF51C82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7D067951-18C3-CA41-A5FB-51D3406D3A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0ADA8FC7-1AE5-E146-B586-11CCDBFC6564}"/>
                </a:ext>
              </a:extLst>
            </p:cNvPr>
            <p:cNvGrpSpPr/>
            <p:nvPr/>
          </p:nvGrpSpPr>
          <p:grpSpPr>
            <a:xfrm>
              <a:off x="7934503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E3B80A2C-2B93-C848-B40F-C6DAECA43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C1F1F55A-E1CF-0647-9E15-79B9486440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801907A4-EF3F-3A4F-B55B-F724752BABD5}"/>
                </a:ext>
              </a:extLst>
            </p:cNvPr>
            <p:cNvGrpSpPr/>
            <p:nvPr/>
          </p:nvGrpSpPr>
          <p:grpSpPr>
            <a:xfrm>
              <a:off x="8259354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8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636C0D7-C4D2-DB4B-A492-8B92963AEA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4B4C9D65-6D39-644C-9BD8-EF2B68D93C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34A20C91-658F-A248-8765-5B84DA4B2FF6}"/>
                </a:ext>
              </a:extLst>
            </p:cNvPr>
            <p:cNvGrpSpPr/>
            <p:nvPr/>
          </p:nvGrpSpPr>
          <p:grpSpPr>
            <a:xfrm>
              <a:off x="8584205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FC2E6B5C-2B51-6442-9487-38A68E9C90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A3BC5684-BD32-824B-B1D9-A8F2851833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ED0DC1E3-F6BC-9649-A2E6-B1540D13F711}"/>
                </a:ext>
              </a:extLst>
            </p:cNvPr>
            <p:cNvGrpSpPr/>
            <p:nvPr/>
          </p:nvGrpSpPr>
          <p:grpSpPr>
            <a:xfrm>
              <a:off x="890905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9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EAE952-2F3A-8E41-95F2-B56081E350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2FFA8638-6122-524A-963E-DE13178936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990D85A8-EF4A-9A40-9083-A2CAFB63A36C}"/>
                </a:ext>
              </a:extLst>
            </p:cNvPr>
            <p:cNvGrpSpPr/>
            <p:nvPr/>
          </p:nvGrpSpPr>
          <p:grpSpPr>
            <a:xfrm>
              <a:off x="9233907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6069892E-388C-004B-9475-3FE234CA35E1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05" name="Isosceles Triangle 26">
                  <a:extLst>
                    <a:ext uri="{FF2B5EF4-FFF2-40B4-BE49-F238E27FC236}">
                      <a16:creationId xmlns:a16="http://schemas.microsoft.com/office/drawing/2014/main" id="{2DDA23CF-1B59-434F-BC94-1ED9E52B37F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A77E8E58-E5CF-B647-9430-ECB72AC145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3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CCBD9C18-B560-1346-98B2-2F5A5C6BA4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12F33E2A-0602-B642-B22E-10BF96DB36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7ACDD6F2-F66F-0A45-B6FD-CC91BA60C7D4}"/>
                </a:ext>
              </a:extLst>
            </p:cNvPr>
            <p:cNvGrpSpPr/>
            <p:nvPr/>
          </p:nvGrpSpPr>
          <p:grpSpPr>
            <a:xfrm>
              <a:off x="9558758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59A8683F-EA91-784F-B647-0A6E3BB45ABB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1" name="Isosceles Triangle 26">
                  <a:extLst>
                    <a:ext uri="{FF2B5EF4-FFF2-40B4-BE49-F238E27FC236}">
                      <a16:creationId xmlns:a16="http://schemas.microsoft.com/office/drawing/2014/main" id="{444AAEF6-C3AF-D344-9719-272FB2948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A5C9F9A0-B08C-1D41-A620-828324A1FA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9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500A432D-6563-AA47-BAC5-9C8664C9AE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14227FCE-BF50-5D42-9B97-F1A4FCF393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8E96AD22-8328-5F43-AD32-1937C29ECA98}"/>
                </a:ext>
              </a:extLst>
            </p:cNvPr>
            <p:cNvGrpSpPr/>
            <p:nvPr/>
          </p:nvGrpSpPr>
          <p:grpSpPr>
            <a:xfrm>
              <a:off x="9883609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74B6F859-90CF-B542-8989-B65B125907D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17" name="Isosceles Triangle 26">
                  <a:extLst>
                    <a:ext uri="{FF2B5EF4-FFF2-40B4-BE49-F238E27FC236}">
                      <a16:creationId xmlns:a16="http://schemas.microsoft.com/office/drawing/2014/main" id="{8DA42600-F06C-4443-AF6A-9049A4AAF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8" name="Straight Connector 517">
                  <a:extLst>
                    <a:ext uri="{FF2B5EF4-FFF2-40B4-BE49-F238E27FC236}">
                      <a16:creationId xmlns:a16="http://schemas.microsoft.com/office/drawing/2014/main" id="{995DACC6-9B27-9A44-994C-BAC2D9A42F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15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B19B27E6-EE4C-8141-BB2E-479104C5D5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69899AF2-8E8C-9E4B-B117-68B44C55E4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05D00643-771D-264D-8A74-E793A1701E14}"/>
                </a:ext>
              </a:extLst>
            </p:cNvPr>
            <p:cNvGrpSpPr/>
            <p:nvPr/>
          </p:nvGrpSpPr>
          <p:grpSpPr>
            <a:xfrm>
              <a:off x="10208460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1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637DF78E-16CA-EB40-ABF0-61145F7901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97B96E44-595F-964A-8605-65E5AC127F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6E20AFC1-0141-584D-84D8-C8382F04003E}"/>
                </a:ext>
              </a:extLst>
            </p:cNvPr>
            <p:cNvGrpSpPr/>
            <p:nvPr/>
          </p:nvGrpSpPr>
          <p:grpSpPr>
            <a:xfrm>
              <a:off x="10533316" y="2306515"/>
              <a:ext cx="287084" cy="776526"/>
              <a:chOff x="6309331" y="2324689"/>
              <a:chExt cx="287084" cy="776526"/>
            </a:xfrm>
          </p:grpSpPr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DE5F9FB4-A669-404B-A2BB-468A4BD510DF}"/>
                  </a:ext>
                </a:extLst>
              </p:cNvPr>
              <p:cNvGrpSpPr/>
              <p:nvPr/>
            </p:nvGrpSpPr>
            <p:grpSpPr>
              <a:xfrm>
                <a:off x="6309331" y="2324689"/>
                <a:ext cx="272172" cy="333844"/>
                <a:chOff x="236756" y="3177989"/>
                <a:chExt cx="272172" cy="333844"/>
              </a:xfrm>
            </p:grpSpPr>
            <p:sp>
              <p:nvSpPr>
                <p:cNvPr id="529" name="Isosceles Triangle 26">
                  <a:extLst>
                    <a:ext uri="{FF2B5EF4-FFF2-40B4-BE49-F238E27FC236}">
                      <a16:creationId xmlns:a16="http://schemas.microsoft.com/office/drawing/2014/main" id="{294A9B72-CE0A-7A4C-AD70-40F822117E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30" name="Straight Connector 529">
                  <a:extLst>
                    <a:ext uri="{FF2B5EF4-FFF2-40B4-BE49-F238E27FC236}">
                      <a16:creationId xmlns:a16="http://schemas.microsoft.com/office/drawing/2014/main" id="{59CD4C08-0BA6-184B-9EB6-7EA871412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7" name="Picture 2" descr="Custom MMIC Digital Phase Shifters for RF / Microwave Circuit Designs">
                <a:extLst>
                  <a:ext uri="{FF2B5EF4-FFF2-40B4-BE49-F238E27FC236}">
                    <a16:creationId xmlns:a16="http://schemas.microsoft.com/office/drawing/2014/main" id="{DDC96C3B-1B07-E840-B550-FC4CF2F971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11" t="39259" r="38940" b="38097"/>
              <a:stretch/>
            </p:blipFill>
            <p:spPr bwMode="auto">
              <a:xfrm>
                <a:off x="6322095" y="2669754"/>
                <a:ext cx="274320" cy="27305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79B879EF-F39E-0F49-BDE6-C40D905C02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62438" y="2942812"/>
                <a:ext cx="0" cy="1584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E5632EA7-7A50-E548-A748-1F7F6E50AAC1}"/>
                </a:ext>
              </a:extLst>
            </p:cNvPr>
            <p:cNvCxnSpPr>
              <a:cxnSpLocks/>
            </p:cNvCxnSpPr>
            <p:nvPr/>
          </p:nvCxnSpPr>
          <p:spPr>
            <a:xfrm>
              <a:off x="6463355" y="3083041"/>
              <a:ext cx="423367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403FB9F5-E1F5-ED4C-B8DA-1E987133E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1471" y="3074207"/>
              <a:ext cx="0" cy="1584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3" name="Rounded Rectangle 532">
              <a:extLst>
                <a:ext uri="{FF2B5EF4-FFF2-40B4-BE49-F238E27FC236}">
                  <a16:creationId xmlns:a16="http://schemas.microsoft.com/office/drawing/2014/main" id="{B7983A9F-7D61-8546-A26B-EF4D2E36D2A2}"/>
                </a:ext>
              </a:extLst>
            </p:cNvPr>
            <p:cNvSpPr/>
            <p:nvPr/>
          </p:nvSpPr>
          <p:spPr>
            <a:xfrm>
              <a:off x="8443031" y="3241444"/>
              <a:ext cx="274320" cy="32660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365ABEE-7966-F846-8AE6-E5C48DD6F3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52" t="7452" r="17756" b="51311"/>
          <a:stretch/>
        </p:blipFill>
        <p:spPr>
          <a:xfrm>
            <a:off x="33337" y="3497302"/>
            <a:ext cx="3904488" cy="19266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7FCB0B-5FD9-564F-AEB8-077E0EAC7F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452" t="7419" r="17756" b="51311"/>
          <a:stretch/>
        </p:blipFill>
        <p:spPr>
          <a:xfrm>
            <a:off x="4091239" y="3495793"/>
            <a:ext cx="3904488" cy="1928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6B2112-4E77-C943-8B4A-28124902F9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452" t="7452" r="17756" b="51310"/>
          <a:stretch/>
        </p:blipFill>
        <p:spPr>
          <a:xfrm>
            <a:off x="8102042" y="3486255"/>
            <a:ext cx="3904488" cy="1926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D8EB22-1118-0147-AC2A-867E50A70901}"/>
              </a:ext>
            </a:extLst>
          </p:cNvPr>
          <p:cNvSpPr txBox="1"/>
          <p:nvPr/>
        </p:nvSpPr>
        <p:spPr>
          <a:xfrm>
            <a:off x="0" y="60960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Larger Array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Narrower Beams  Higher Resolution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C5EB276-AEC3-C443-AE6D-DBB5D606FB64}"/>
              </a:ext>
            </a:extLst>
          </p:cNvPr>
          <p:cNvSpPr txBox="1"/>
          <p:nvPr/>
        </p:nvSpPr>
        <p:spPr>
          <a:xfrm>
            <a:off x="33337" y="5438905"/>
            <a:ext cx="3855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Antenna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E4CB42C-8C91-B640-9AA1-5EE8A570F5BD}"/>
              </a:ext>
            </a:extLst>
          </p:cNvPr>
          <p:cNvSpPr txBox="1"/>
          <p:nvPr/>
        </p:nvSpPr>
        <p:spPr>
          <a:xfrm>
            <a:off x="4191000" y="5438905"/>
            <a:ext cx="3855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Antenna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66960FD-6AC8-9E40-8F13-ED6B281F731F}"/>
              </a:ext>
            </a:extLst>
          </p:cNvPr>
          <p:cNvSpPr txBox="1"/>
          <p:nvPr/>
        </p:nvSpPr>
        <p:spPr>
          <a:xfrm>
            <a:off x="8150861" y="5438905"/>
            <a:ext cx="3855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 Antenna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5D0CFA0-E3E7-ED4F-827F-BBCBEC3F3B61}"/>
                  </a:ext>
                </a:extLst>
              </p:cNvPr>
              <p:cNvSpPr/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5D0CFA0-E3E7-ED4F-827F-BBCBEC3F3B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727" y="1809007"/>
                <a:ext cx="3631058" cy="746230"/>
              </a:xfrm>
              <a:prstGeom prst="rect">
                <a:avLst/>
              </a:prstGeom>
              <a:blipFill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297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5" grpId="0"/>
      <p:bldP spid="116" grpId="0"/>
      <p:bldP spid="1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2D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B49052-9CC0-0344-A0D9-A6C2FB5991B0}"/>
              </a:ext>
            </a:extLst>
          </p:cNvPr>
          <p:cNvGrpSpPr/>
          <p:nvPr/>
        </p:nvGrpSpPr>
        <p:grpSpPr>
          <a:xfrm>
            <a:off x="5105400" y="2057400"/>
            <a:ext cx="6072023" cy="2204523"/>
            <a:chOff x="1547977" y="1781180"/>
            <a:chExt cx="6072023" cy="2204523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6BF59C5-75C8-D441-A05D-B8BC06E28199}"/>
                </a:ext>
              </a:extLst>
            </p:cNvPr>
            <p:cNvSpPr/>
            <p:nvPr/>
          </p:nvSpPr>
          <p:spPr>
            <a:xfrm>
              <a:off x="1547977" y="1981200"/>
              <a:ext cx="6072023" cy="2004503"/>
            </a:xfrm>
            <a:prstGeom prst="cube">
              <a:avLst>
                <a:gd name="adj" fmla="val 87059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3C51EBF-CD7B-FA48-B6E7-9E7E0CD94D3F}"/>
                </a:ext>
              </a:extLst>
            </p:cNvPr>
            <p:cNvGrpSpPr/>
            <p:nvPr/>
          </p:nvGrpSpPr>
          <p:grpSpPr>
            <a:xfrm>
              <a:off x="3239305" y="178118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211B9A49-97C6-0F45-95D8-A5813701A677}"/>
                </a:ext>
              </a:extLst>
            </p:cNvPr>
            <p:cNvGrpSpPr/>
            <p:nvPr/>
          </p:nvGrpSpPr>
          <p:grpSpPr>
            <a:xfrm>
              <a:off x="3033898" y="200154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15" name="Group 614">
                <a:extLst>
                  <a:ext uri="{FF2B5EF4-FFF2-40B4-BE49-F238E27FC236}">
                    <a16:creationId xmlns:a16="http://schemas.microsoft.com/office/drawing/2014/main" id="{96622403-97E8-ED4A-908A-F76DB98DA72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3" name="Isosceles Triangle 26">
                  <a:extLst>
                    <a:ext uri="{FF2B5EF4-FFF2-40B4-BE49-F238E27FC236}">
                      <a16:creationId xmlns:a16="http://schemas.microsoft.com/office/drawing/2014/main" id="{D433DF04-A7B7-5A42-9843-22EA2EF8F41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4" name="Straight Connector 643">
                  <a:extLst>
                    <a:ext uri="{FF2B5EF4-FFF2-40B4-BE49-F238E27FC236}">
                      <a16:creationId xmlns:a16="http://schemas.microsoft.com/office/drawing/2014/main" id="{23DD1472-5CFC-C94A-A455-635385DF0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6" name="Group 615">
                <a:extLst>
                  <a:ext uri="{FF2B5EF4-FFF2-40B4-BE49-F238E27FC236}">
                    <a16:creationId xmlns:a16="http://schemas.microsoft.com/office/drawing/2014/main" id="{DD483FC4-EE55-674D-BA76-BFB8B6AF2C8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1" name="Isosceles Triangle 26">
                  <a:extLst>
                    <a:ext uri="{FF2B5EF4-FFF2-40B4-BE49-F238E27FC236}">
                      <a16:creationId xmlns:a16="http://schemas.microsoft.com/office/drawing/2014/main" id="{BB11CC3B-77BC-E648-99CC-BC531CB21C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2" name="Straight Connector 641">
                  <a:extLst>
                    <a:ext uri="{FF2B5EF4-FFF2-40B4-BE49-F238E27FC236}">
                      <a16:creationId xmlns:a16="http://schemas.microsoft.com/office/drawing/2014/main" id="{BEC8D8B5-6DBF-5346-A992-A0CBFF89FA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7" name="Group 616">
                <a:extLst>
                  <a:ext uri="{FF2B5EF4-FFF2-40B4-BE49-F238E27FC236}">
                    <a16:creationId xmlns:a16="http://schemas.microsoft.com/office/drawing/2014/main" id="{AAC8F374-2637-7141-95E3-47F9998CCC3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9" name="Isosceles Triangle 26">
                  <a:extLst>
                    <a:ext uri="{FF2B5EF4-FFF2-40B4-BE49-F238E27FC236}">
                      <a16:creationId xmlns:a16="http://schemas.microsoft.com/office/drawing/2014/main" id="{5180DE68-5476-1E45-BB71-682662A2F9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0" name="Straight Connector 639">
                  <a:extLst>
                    <a:ext uri="{FF2B5EF4-FFF2-40B4-BE49-F238E27FC236}">
                      <a16:creationId xmlns:a16="http://schemas.microsoft.com/office/drawing/2014/main" id="{A2631BEE-FDDF-2F47-A9F8-6369366330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8" name="Group 617">
                <a:extLst>
                  <a:ext uri="{FF2B5EF4-FFF2-40B4-BE49-F238E27FC236}">
                    <a16:creationId xmlns:a16="http://schemas.microsoft.com/office/drawing/2014/main" id="{2C1B84E3-7537-A041-8164-17A9B3DFE9F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7" name="Isosceles Triangle 26">
                  <a:extLst>
                    <a:ext uri="{FF2B5EF4-FFF2-40B4-BE49-F238E27FC236}">
                      <a16:creationId xmlns:a16="http://schemas.microsoft.com/office/drawing/2014/main" id="{34E5C3BF-9C6B-8242-A045-D9C16E2F980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8" name="Straight Connector 637">
                  <a:extLst>
                    <a:ext uri="{FF2B5EF4-FFF2-40B4-BE49-F238E27FC236}">
                      <a16:creationId xmlns:a16="http://schemas.microsoft.com/office/drawing/2014/main" id="{AED1CB7C-70DB-9C47-9435-47DC9EF859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9" name="Group 618">
                <a:extLst>
                  <a:ext uri="{FF2B5EF4-FFF2-40B4-BE49-F238E27FC236}">
                    <a16:creationId xmlns:a16="http://schemas.microsoft.com/office/drawing/2014/main" id="{040CF07A-245D-D44F-AE3D-B66D11BEA39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5" name="Isosceles Triangle 26">
                  <a:extLst>
                    <a:ext uri="{FF2B5EF4-FFF2-40B4-BE49-F238E27FC236}">
                      <a16:creationId xmlns:a16="http://schemas.microsoft.com/office/drawing/2014/main" id="{14F4B1E2-FD0D-9748-BF27-6B43D63CC8D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6" name="Straight Connector 635">
                  <a:extLst>
                    <a:ext uri="{FF2B5EF4-FFF2-40B4-BE49-F238E27FC236}">
                      <a16:creationId xmlns:a16="http://schemas.microsoft.com/office/drawing/2014/main" id="{E0C8E699-F637-894D-91E2-8EA35DF9C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0" name="Group 619">
                <a:extLst>
                  <a:ext uri="{FF2B5EF4-FFF2-40B4-BE49-F238E27FC236}">
                    <a16:creationId xmlns:a16="http://schemas.microsoft.com/office/drawing/2014/main" id="{1421624A-1B7E-AD48-9288-D0CF2B53CE09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3" name="Isosceles Triangle 26">
                  <a:extLst>
                    <a:ext uri="{FF2B5EF4-FFF2-40B4-BE49-F238E27FC236}">
                      <a16:creationId xmlns:a16="http://schemas.microsoft.com/office/drawing/2014/main" id="{87B85778-32A1-6D4F-AEF3-E7627A69DC2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4" name="Straight Connector 633">
                  <a:extLst>
                    <a:ext uri="{FF2B5EF4-FFF2-40B4-BE49-F238E27FC236}">
                      <a16:creationId xmlns:a16="http://schemas.microsoft.com/office/drawing/2014/main" id="{43795367-8E64-E141-B760-7252FBAB3A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1" name="Group 620">
                <a:extLst>
                  <a:ext uri="{FF2B5EF4-FFF2-40B4-BE49-F238E27FC236}">
                    <a16:creationId xmlns:a16="http://schemas.microsoft.com/office/drawing/2014/main" id="{6ECFF773-2487-8648-B570-E58AEEC2544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1" name="Isosceles Triangle 26">
                  <a:extLst>
                    <a:ext uri="{FF2B5EF4-FFF2-40B4-BE49-F238E27FC236}">
                      <a16:creationId xmlns:a16="http://schemas.microsoft.com/office/drawing/2014/main" id="{144C7660-171F-FE40-AA6D-E4EA3B54B63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2" name="Straight Connector 631">
                  <a:extLst>
                    <a:ext uri="{FF2B5EF4-FFF2-40B4-BE49-F238E27FC236}">
                      <a16:creationId xmlns:a16="http://schemas.microsoft.com/office/drawing/2014/main" id="{F1F009C6-9350-8A46-B71E-BE3CA5FEDB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2" name="Group 621">
                <a:extLst>
                  <a:ext uri="{FF2B5EF4-FFF2-40B4-BE49-F238E27FC236}">
                    <a16:creationId xmlns:a16="http://schemas.microsoft.com/office/drawing/2014/main" id="{8BE960F1-4775-C14D-A516-3F349B524F8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9" name="Isosceles Triangle 26">
                  <a:extLst>
                    <a:ext uri="{FF2B5EF4-FFF2-40B4-BE49-F238E27FC236}">
                      <a16:creationId xmlns:a16="http://schemas.microsoft.com/office/drawing/2014/main" id="{ED8CC252-CFBB-5A49-9F92-46EA5A42A7B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0" name="Straight Connector 629">
                  <a:extLst>
                    <a:ext uri="{FF2B5EF4-FFF2-40B4-BE49-F238E27FC236}">
                      <a16:creationId xmlns:a16="http://schemas.microsoft.com/office/drawing/2014/main" id="{01583AA0-1AD5-104F-863B-D530F46D4C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3" name="Group 622">
                <a:extLst>
                  <a:ext uri="{FF2B5EF4-FFF2-40B4-BE49-F238E27FC236}">
                    <a16:creationId xmlns:a16="http://schemas.microsoft.com/office/drawing/2014/main" id="{46D04D24-2B16-464E-A896-E08230B47E4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7" name="Isosceles Triangle 26">
                  <a:extLst>
                    <a:ext uri="{FF2B5EF4-FFF2-40B4-BE49-F238E27FC236}">
                      <a16:creationId xmlns:a16="http://schemas.microsoft.com/office/drawing/2014/main" id="{E7FC7DBD-DCA1-484F-B894-C2A3A33AA6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8" name="Straight Connector 627">
                  <a:extLst>
                    <a:ext uri="{FF2B5EF4-FFF2-40B4-BE49-F238E27FC236}">
                      <a16:creationId xmlns:a16="http://schemas.microsoft.com/office/drawing/2014/main" id="{A7321D06-4199-F14C-8523-E913226366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4" name="Group 623">
                <a:extLst>
                  <a:ext uri="{FF2B5EF4-FFF2-40B4-BE49-F238E27FC236}">
                    <a16:creationId xmlns:a16="http://schemas.microsoft.com/office/drawing/2014/main" id="{FCB49F4A-9A70-B04E-B643-6385C25DEF1D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5" name="Isosceles Triangle 26">
                  <a:extLst>
                    <a:ext uri="{FF2B5EF4-FFF2-40B4-BE49-F238E27FC236}">
                      <a16:creationId xmlns:a16="http://schemas.microsoft.com/office/drawing/2014/main" id="{897E7499-BAA8-FA4D-9D87-BB907647906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6" name="Straight Connector 625">
                  <a:extLst>
                    <a:ext uri="{FF2B5EF4-FFF2-40B4-BE49-F238E27FC236}">
                      <a16:creationId xmlns:a16="http://schemas.microsoft.com/office/drawing/2014/main" id="{244FC198-7DC3-0F4F-9836-CB4839530D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45" name="Group 644">
              <a:extLst>
                <a:ext uri="{FF2B5EF4-FFF2-40B4-BE49-F238E27FC236}">
                  <a16:creationId xmlns:a16="http://schemas.microsoft.com/office/drawing/2014/main" id="{A8E2AAA6-0E18-6C46-B461-82D6DAFE7295}"/>
                </a:ext>
              </a:extLst>
            </p:cNvPr>
            <p:cNvGrpSpPr/>
            <p:nvPr/>
          </p:nvGrpSpPr>
          <p:grpSpPr>
            <a:xfrm>
              <a:off x="2817332" y="222191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46" name="Group 645">
                <a:extLst>
                  <a:ext uri="{FF2B5EF4-FFF2-40B4-BE49-F238E27FC236}">
                    <a16:creationId xmlns:a16="http://schemas.microsoft.com/office/drawing/2014/main" id="{70E00F39-A94A-EE4C-8E82-304C8C5BD9A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4" name="Isosceles Triangle 26">
                  <a:extLst>
                    <a:ext uri="{FF2B5EF4-FFF2-40B4-BE49-F238E27FC236}">
                      <a16:creationId xmlns:a16="http://schemas.microsoft.com/office/drawing/2014/main" id="{1B8DE324-141B-C047-9CD1-0F4A69D4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5" name="Straight Connector 674">
                  <a:extLst>
                    <a:ext uri="{FF2B5EF4-FFF2-40B4-BE49-F238E27FC236}">
                      <a16:creationId xmlns:a16="http://schemas.microsoft.com/office/drawing/2014/main" id="{48690BCA-C9BB-CD40-9EC4-C186F31952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7" name="Group 646">
                <a:extLst>
                  <a:ext uri="{FF2B5EF4-FFF2-40B4-BE49-F238E27FC236}">
                    <a16:creationId xmlns:a16="http://schemas.microsoft.com/office/drawing/2014/main" id="{294F732E-9328-9349-91F1-8C2E006FAB38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2" name="Isosceles Triangle 26">
                  <a:extLst>
                    <a:ext uri="{FF2B5EF4-FFF2-40B4-BE49-F238E27FC236}">
                      <a16:creationId xmlns:a16="http://schemas.microsoft.com/office/drawing/2014/main" id="{5B8ACF7B-85A8-C447-8ED1-D15BB2255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3" name="Straight Connector 672">
                  <a:extLst>
                    <a:ext uri="{FF2B5EF4-FFF2-40B4-BE49-F238E27FC236}">
                      <a16:creationId xmlns:a16="http://schemas.microsoft.com/office/drawing/2014/main" id="{181C9495-63FD-A940-8B96-E702A24ED4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8" name="Group 647">
                <a:extLst>
                  <a:ext uri="{FF2B5EF4-FFF2-40B4-BE49-F238E27FC236}">
                    <a16:creationId xmlns:a16="http://schemas.microsoft.com/office/drawing/2014/main" id="{F849A116-84A8-5F46-9917-C0BF2FF13B2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0" name="Isosceles Triangle 26">
                  <a:extLst>
                    <a:ext uri="{FF2B5EF4-FFF2-40B4-BE49-F238E27FC236}">
                      <a16:creationId xmlns:a16="http://schemas.microsoft.com/office/drawing/2014/main" id="{42592CEE-FBA8-0541-B392-D1F8D2721E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1" name="Straight Connector 670">
                  <a:extLst>
                    <a:ext uri="{FF2B5EF4-FFF2-40B4-BE49-F238E27FC236}">
                      <a16:creationId xmlns:a16="http://schemas.microsoft.com/office/drawing/2014/main" id="{09A2EEA2-8FFD-B745-9C2F-ED8D31B771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9" name="Group 648">
                <a:extLst>
                  <a:ext uri="{FF2B5EF4-FFF2-40B4-BE49-F238E27FC236}">
                    <a16:creationId xmlns:a16="http://schemas.microsoft.com/office/drawing/2014/main" id="{CFA26B69-0589-314D-994B-FB326B48D12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8" name="Isosceles Triangle 26">
                  <a:extLst>
                    <a:ext uri="{FF2B5EF4-FFF2-40B4-BE49-F238E27FC236}">
                      <a16:creationId xmlns:a16="http://schemas.microsoft.com/office/drawing/2014/main" id="{9E634980-E4F1-E146-8490-A909260B47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9" name="Straight Connector 668">
                  <a:extLst>
                    <a:ext uri="{FF2B5EF4-FFF2-40B4-BE49-F238E27FC236}">
                      <a16:creationId xmlns:a16="http://schemas.microsoft.com/office/drawing/2014/main" id="{0D23DAA7-2DE0-EA49-87FD-C1A310F756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0" name="Group 649">
                <a:extLst>
                  <a:ext uri="{FF2B5EF4-FFF2-40B4-BE49-F238E27FC236}">
                    <a16:creationId xmlns:a16="http://schemas.microsoft.com/office/drawing/2014/main" id="{8E61C66F-E510-6043-A580-E46674CDD66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6" name="Isosceles Triangle 26">
                  <a:extLst>
                    <a:ext uri="{FF2B5EF4-FFF2-40B4-BE49-F238E27FC236}">
                      <a16:creationId xmlns:a16="http://schemas.microsoft.com/office/drawing/2014/main" id="{42F4C406-88F5-3B44-9FF9-1051263D05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7" name="Straight Connector 666">
                  <a:extLst>
                    <a:ext uri="{FF2B5EF4-FFF2-40B4-BE49-F238E27FC236}">
                      <a16:creationId xmlns:a16="http://schemas.microsoft.com/office/drawing/2014/main" id="{2B635214-7D98-174B-A634-D81A796973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1" name="Group 650">
                <a:extLst>
                  <a:ext uri="{FF2B5EF4-FFF2-40B4-BE49-F238E27FC236}">
                    <a16:creationId xmlns:a16="http://schemas.microsoft.com/office/drawing/2014/main" id="{3DA90B93-FB53-5E4C-BD57-F259A424170A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4" name="Isosceles Triangle 26">
                  <a:extLst>
                    <a:ext uri="{FF2B5EF4-FFF2-40B4-BE49-F238E27FC236}">
                      <a16:creationId xmlns:a16="http://schemas.microsoft.com/office/drawing/2014/main" id="{13CA067D-5B97-834F-B491-C028A12C25E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5" name="Straight Connector 664">
                  <a:extLst>
                    <a:ext uri="{FF2B5EF4-FFF2-40B4-BE49-F238E27FC236}">
                      <a16:creationId xmlns:a16="http://schemas.microsoft.com/office/drawing/2014/main" id="{274FD8C9-D3C2-074E-AE50-6E98FFE852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2" name="Group 651">
                <a:extLst>
                  <a:ext uri="{FF2B5EF4-FFF2-40B4-BE49-F238E27FC236}">
                    <a16:creationId xmlns:a16="http://schemas.microsoft.com/office/drawing/2014/main" id="{39580E45-8209-8A4B-8D94-ED8769E495BD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2" name="Isosceles Triangle 26">
                  <a:extLst>
                    <a:ext uri="{FF2B5EF4-FFF2-40B4-BE49-F238E27FC236}">
                      <a16:creationId xmlns:a16="http://schemas.microsoft.com/office/drawing/2014/main" id="{65E632ED-0291-5D4C-AD2F-7A0D70A6214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3" name="Straight Connector 662">
                  <a:extLst>
                    <a:ext uri="{FF2B5EF4-FFF2-40B4-BE49-F238E27FC236}">
                      <a16:creationId xmlns:a16="http://schemas.microsoft.com/office/drawing/2014/main" id="{E6BEF64C-8C83-064B-A5C7-68A48BAC32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3" name="Group 652">
                <a:extLst>
                  <a:ext uri="{FF2B5EF4-FFF2-40B4-BE49-F238E27FC236}">
                    <a16:creationId xmlns:a16="http://schemas.microsoft.com/office/drawing/2014/main" id="{73B22DFF-C76D-CE44-AAA7-33F44350C70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0" name="Isosceles Triangle 26">
                  <a:extLst>
                    <a:ext uri="{FF2B5EF4-FFF2-40B4-BE49-F238E27FC236}">
                      <a16:creationId xmlns:a16="http://schemas.microsoft.com/office/drawing/2014/main" id="{37E065A5-5C38-9348-93EA-28FE9F0C8C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D3B995DA-95C1-D64D-8813-7FAA002F2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4" name="Group 653">
                <a:extLst>
                  <a:ext uri="{FF2B5EF4-FFF2-40B4-BE49-F238E27FC236}">
                    <a16:creationId xmlns:a16="http://schemas.microsoft.com/office/drawing/2014/main" id="{61074D4B-A871-5F42-A5FA-EAA614262DF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8" name="Isosceles Triangle 26">
                  <a:extLst>
                    <a:ext uri="{FF2B5EF4-FFF2-40B4-BE49-F238E27FC236}">
                      <a16:creationId xmlns:a16="http://schemas.microsoft.com/office/drawing/2014/main" id="{C868638C-4167-8C4A-9740-5CB63EC4DA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9" name="Straight Connector 658">
                  <a:extLst>
                    <a:ext uri="{FF2B5EF4-FFF2-40B4-BE49-F238E27FC236}">
                      <a16:creationId xmlns:a16="http://schemas.microsoft.com/office/drawing/2014/main" id="{8C06D1A5-D9CD-8C47-83FD-97ADCAE138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5" name="Group 654">
                <a:extLst>
                  <a:ext uri="{FF2B5EF4-FFF2-40B4-BE49-F238E27FC236}">
                    <a16:creationId xmlns:a16="http://schemas.microsoft.com/office/drawing/2014/main" id="{703E839F-E133-F749-B4B4-6894632474D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6" name="Isosceles Triangle 26">
                  <a:extLst>
                    <a:ext uri="{FF2B5EF4-FFF2-40B4-BE49-F238E27FC236}">
                      <a16:creationId xmlns:a16="http://schemas.microsoft.com/office/drawing/2014/main" id="{9A915744-78F4-DE4E-A5E1-1DE2054D1A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7" name="Straight Connector 656">
                  <a:extLst>
                    <a:ext uri="{FF2B5EF4-FFF2-40B4-BE49-F238E27FC236}">
                      <a16:creationId xmlns:a16="http://schemas.microsoft.com/office/drawing/2014/main" id="{1A080F56-F701-B140-9737-438DFAF162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76" name="Group 675">
              <a:extLst>
                <a:ext uri="{FF2B5EF4-FFF2-40B4-BE49-F238E27FC236}">
                  <a16:creationId xmlns:a16="http://schemas.microsoft.com/office/drawing/2014/main" id="{AC31B4C2-211A-5A43-9933-BE74924104B9}"/>
                </a:ext>
              </a:extLst>
            </p:cNvPr>
            <p:cNvGrpSpPr/>
            <p:nvPr/>
          </p:nvGrpSpPr>
          <p:grpSpPr>
            <a:xfrm>
              <a:off x="2608924" y="2442284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77" name="Group 676">
                <a:extLst>
                  <a:ext uri="{FF2B5EF4-FFF2-40B4-BE49-F238E27FC236}">
                    <a16:creationId xmlns:a16="http://schemas.microsoft.com/office/drawing/2014/main" id="{664C158C-E15B-8B40-9E0B-9349898717ED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5" name="Isosceles Triangle 26">
                  <a:extLst>
                    <a:ext uri="{FF2B5EF4-FFF2-40B4-BE49-F238E27FC236}">
                      <a16:creationId xmlns:a16="http://schemas.microsoft.com/office/drawing/2014/main" id="{1BF8BDA6-E5F3-3240-9136-6AAC557A7FE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6" name="Straight Connector 705">
                  <a:extLst>
                    <a:ext uri="{FF2B5EF4-FFF2-40B4-BE49-F238E27FC236}">
                      <a16:creationId xmlns:a16="http://schemas.microsoft.com/office/drawing/2014/main" id="{32AC8627-5D7F-1045-B42C-5337A863B1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8" name="Group 677">
                <a:extLst>
                  <a:ext uri="{FF2B5EF4-FFF2-40B4-BE49-F238E27FC236}">
                    <a16:creationId xmlns:a16="http://schemas.microsoft.com/office/drawing/2014/main" id="{6296106D-3CB7-B541-B532-F40BF509E872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3" name="Isosceles Triangle 26">
                  <a:extLst>
                    <a:ext uri="{FF2B5EF4-FFF2-40B4-BE49-F238E27FC236}">
                      <a16:creationId xmlns:a16="http://schemas.microsoft.com/office/drawing/2014/main" id="{1FAD11E1-20F9-014E-A192-698F3146F3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4" name="Straight Connector 703">
                  <a:extLst>
                    <a:ext uri="{FF2B5EF4-FFF2-40B4-BE49-F238E27FC236}">
                      <a16:creationId xmlns:a16="http://schemas.microsoft.com/office/drawing/2014/main" id="{27185441-2469-1C46-9EDC-E3F6E8F894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9" name="Group 678">
                <a:extLst>
                  <a:ext uri="{FF2B5EF4-FFF2-40B4-BE49-F238E27FC236}">
                    <a16:creationId xmlns:a16="http://schemas.microsoft.com/office/drawing/2014/main" id="{42C66E15-0AB4-A84F-BA7B-BF8B7D22592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1" name="Isosceles Triangle 26">
                  <a:extLst>
                    <a:ext uri="{FF2B5EF4-FFF2-40B4-BE49-F238E27FC236}">
                      <a16:creationId xmlns:a16="http://schemas.microsoft.com/office/drawing/2014/main" id="{9C3F5403-3C3F-1E4E-A356-FFE6A38557A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2" name="Straight Connector 701">
                  <a:extLst>
                    <a:ext uri="{FF2B5EF4-FFF2-40B4-BE49-F238E27FC236}">
                      <a16:creationId xmlns:a16="http://schemas.microsoft.com/office/drawing/2014/main" id="{9C78E11F-9447-8C4F-B71B-05B308AFF0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0" name="Group 679">
                <a:extLst>
                  <a:ext uri="{FF2B5EF4-FFF2-40B4-BE49-F238E27FC236}">
                    <a16:creationId xmlns:a16="http://schemas.microsoft.com/office/drawing/2014/main" id="{0F0BDA37-7542-B143-8EB5-007B88F7399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9" name="Isosceles Triangle 26">
                  <a:extLst>
                    <a:ext uri="{FF2B5EF4-FFF2-40B4-BE49-F238E27FC236}">
                      <a16:creationId xmlns:a16="http://schemas.microsoft.com/office/drawing/2014/main" id="{C578307C-EE43-8744-8F94-93B71C13BF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0" name="Straight Connector 699">
                  <a:extLst>
                    <a:ext uri="{FF2B5EF4-FFF2-40B4-BE49-F238E27FC236}">
                      <a16:creationId xmlns:a16="http://schemas.microsoft.com/office/drawing/2014/main" id="{80460AE1-AD10-904A-8663-5776E4A1A8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C9428BCA-10A1-AC4B-BBCD-8EDAFEAF751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7" name="Isosceles Triangle 26">
                  <a:extLst>
                    <a:ext uri="{FF2B5EF4-FFF2-40B4-BE49-F238E27FC236}">
                      <a16:creationId xmlns:a16="http://schemas.microsoft.com/office/drawing/2014/main" id="{693FB4D2-C9A7-3D49-A818-1034D46555E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8" name="Straight Connector 697">
                  <a:extLst>
                    <a:ext uri="{FF2B5EF4-FFF2-40B4-BE49-F238E27FC236}">
                      <a16:creationId xmlns:a16="http://schemas.microsoft.com/office/drawing/2014/main" id="{C21B89A0-B3B0-734A-BC69-48B3730E34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2" name="Group 681">
                <a:extLst>
                  <a:ext uri="{FF2B5EF4-FFF2-40B4-BE49-F238E27FC236}">
                    <a16:creationId xmlns:a16="http://schemas.microsoft.com/office/drawing/2014/main" id="{8A48E866-AB0E-5F4A-AFDB-DA9E07DC4131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5" name="Isosceles Triangle 26">
                  <a:extLst>
                    <a:ext uri="{FF2B5EF4-FFF2-40B4-BE49-F238E27FC236}">
                      <a16:creationId xmlns:a16="http://schemas.microsoft.com/office/drawing/2014/main" id="{CD770031-02FE-2845-B8F0-F36052740A4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6" name="Straight Connector 695">
                  <a:extLst>
                    <a:ext uri="{FF2B5EF4-FFF2-40B4-BE49-F238E27FC236}">
                      <a16:creationId xmlns:a16="http://schemas.microsoft.com/office/drawing/2014/main" id="{0F8AE717-24BC-374F-869E-9D9F92A600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3" name="Group 682">
                <a:extLst>
                  <a:ext uri="{FF2B5EF4-FFF2-40B4-BE49-F238E27FC236}">
                    <a16:creationId xmlns:a16="http://schemas.microsoft.com/office/drawing/2014/main" id="{FA3FC3CA-1BAA-8B40-8283-6AC0DD690173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3" name="Isosceles Triangle 26">
                  <a:extLst>
                    <a:ext uri="{FF2B5EF4-FFF2-40B4-BE49-F238E27FC236}">
                      <a16:creationId xmlns:a16="http://schemas.microsoft.com/office/drawing/2014/main" id="{661DD68C-EF20-0143-AD9A-B63A504A3A8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4" name="Straight Connector 693">
                  <a:extLst>
                    <a:ext uri="{FF2B5EF4-FFF2-40B4-BE49-F238E27FC236}">
                      <a16:creationId xmlns:a16="http://schemas.microsoft.com/office/drawing/2014/main" id="{0CC78603-03E5-0A4B-AEC8-9EAA99E51B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4" name="Group 683">
                <a:extLst>
                  <a:ext uri="{FF2B5EF4-FFF2-40B4-BE49-F238E27FC236}">
                    <a16:creationId xmlns:a16="http://schemas.microsoft.com/office/drawing/2014/main" id="{90F8C6F9-B812-144F-9370-DDEA8BF38395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1" name="Isosceles Triangle 26">
                  <a:extLst>
                    <a:ext uri="{FF2B5EF4-FFF2-40B4-BE49-F238E27FC236}">
                      <a16:creationId xmlns:a16="http://schemas.microsoft.com/office/drawing/2014/main" id="{893D091D-CBD9-874C-BB17-531E305BE6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2" name="Straight Connector 691">
                  <a:extLst>
                    <a:ext uri="{FF2B5EF4-FFF2-40B4-BE49-F238E27FC236}">
                      <a16:creationId xmlns:a16="http://schemas.microsoft.com/office/drawing/2014/main" id="{5BFCEE1A-10DB-F542-9CFF-02C37EE4D7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5" name="Group 684">
                <a:extLst>
                  <a:ext uri="{FF2B5EF4-FFF2-40B4-BE49-F238E27FC236}">
                    <a16:creationId xmlns:a16="http://schemas.microsoft.com/office/drawing/2014/main" id="{0604FA19-78A6-334A-A127-3C9983411A1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9" name="Isosceles Triangle 26">
                  <a:extLst>
                    <a:ext uri="{FF2B5EF4-FFF2-40B4-BE49-F238E27FC236}">
                      <a16:creationId xmlns:a16="http://schemas.microsoft.com/office/drawing/2014/main" id="{AE862E00-A185-7645-9278-F19D5E00D96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0" name="Straight Connector 689">
                  <a:extLst>
                    <a:ext uri="{FF2B5EF4-FFF2-40B4-BE49-F238E27FC236}">
                      <a16:creationId xmlns:a16="http://schemas.microsoft.com/office/drawing/2014/main" id="{41250676-57ED-F54F-B2C0-2E58714AE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FB1E6104-A21B-124D-A59B-D72820FB87D2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7" name="Isosceles Triangle 26">
                  <a:extLst>
                    <a:ext uri="{FF2B5EF4-FFF2-40B4-BE49-F238E27FC236}">
                      <a16:creationId xmlns:a16="http://schemas.microsoft.com/office/drawing/2014/main" id="{47A9339E-1836-DF41-8025-98AB98E579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88" name="Straight Connector 687">
                  <a:extLst>
                    <a:ext uri="{FF2B5EF4-FFF2-40B4-BE49-F238E27FC236}">
                      <a16:creationId xmlns:a16="http://schemas.microsoft.com/office/drawing/2014/main" id="{15059201-3A94-CD4E-9786-09E9906AF8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925F1272-5CE4-1145-A88A-30218FC635F5}"/>
                </a:ext>
              </a:extLst>
            </p:cNvPr>
            <p:cNvGrpSpPr/>
            <p:nvPr/>
          </p:nvGrpSpPr>
          <p:grpSpPr>
            <a:xfrm>
              <a:off x="2438400" y="2662652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08" name="Group 707">
                <a:extLst>
                  <a:ext uri="{FF2B5EF4-FFF2-40B4-BE49-F238E27FC236}">
                    <a16:creationId xmlns:a16="http://schemas.microsoft.com/office/drawing/2014/main" id="{77AA3AEA-1714-7B46-954B-9D59C2368396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6" name="Isosceles Triangle 26">
                  <a:extLst>
                    <a:ext uri="{FF2B5EF4-FFF2-40B4-BE49-F238E27FC236}">
                      <a16:creationId xmlns:a16="http://schemas.microsoft.com/office/drawing/2014/main" id="{05A476C0-80E6-4147-9510-811BB24A2A9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7" name="Straight Connector 736">
                  <a:extLst>
                    <a:ext uri="{FF2B5EF4-FFF2-40B4-BE49-F238E27FC236}">
                      <a16:creationId xmlns:a16="http://schemas.microsoft.com/office/drawing/2014/main" id="{E27D9E61-33C9-9D47-B328-2FBC755C0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Group 708">
                <a:extLst>
                  <a:ext uri="{FF2B5EF4-FFF2-40B4-BE49-F238E27FC236}">
                    <a16:creationId xmlns:a16="http://schemas.microsoft.com/office/drawing/2014/main" id="{A2D0DA6E-AACE-8E40-8D7B-8EE61F592A3D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4" name="Isosceles Triangle 26">
                  <a:extLst>
                    <a:ext uri="{FF2B5EF4-FFF2-40B4-BE49-F238E27FC236}">
                      <a16:creationId xmlns:a16="http://schemas.microsoft.com/office/drawing/2014/main" id="{6CF25BF5-8456-4D48-9F72-95120C599A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5" name="Straight Connector 734">
                  <a:extLst>
                    <a:ext uri="{FF2B5EF4-FFF2-40B4-BE49-F238E27FC236}">
                      <a16:creationId xmlns:a16="http://schemas.microsoft.com/office/drawing/2014/main" id="{5F118D09-78CD-B241-ADB4-1519076C84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0" name="Group 709">
                <a:extLst>
                  <a:ext uri="{FF2B5EF4-FFF2-40B4-BE49-F238E27FC236}">
                    <a16:creationId xmlns:a16="http://schemas.microsoft.com/office/drawing/2014/main" id="{3F60CA1C-ED60-274C-A19E-3AADEC564A1B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2" name="Isosceles Triangle 26">
                  <a:extLst>
                    <a:ext uri="{FF2B5EF4-FFF2-40B4-BE49-F238E27FC236}">
                      <a16:creationId xmlns:a16="http://schemas.microsoft.com/office/drawing/2014/main" id="{17259EF7-EF7B-B641-8311-F2338874AB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3" name="Straight Connector 732">
                  <a:extLst>
                    <a:ext uri="{FF2B5EF4-FFF2-40B4-BE49-F238E27FC236}">
                      <a16:creationId xmlns:a16="http://schemas.microsoft.com/office/drawing/2014/main" id="{1E7C455A-C1AD-434F-9525-AF6765604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1" name="Group 710">
                <a:extLst>
                  <a:ext uri="{FF2B5EF4-FFF2-40B4-BE49-F238E27FC236}">
                    <a16:creationId xmlns:a16="http://schemas.microsoft.com/office/drawing/2014/main" id="{66459223-38AD-F249-BD8D-A63265D9BC7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0" name="Isosceles Triangle 26">
                  <a:extLst>
                    <a:ext uri="{FF2B5EF4-FFF2-40B4-BE49-F238E27FC236}">
                      <a16:creationId xmlns:a16="http://schemas.microsoft.com/office/drawing/2014/main" id="{02DD585A-85D2-9444-A532-AD0D9BB3B8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1" name="Straight Connector 730">
                  <a:extLst>
                    <a:ext uri="{FF2B5EF4-FFF2-40B4-BE49-F238E27FC236}">
                      <a16:creationId xmlns:a16="http://schemas.microsoft.com/office/drawing/2014/main" id="{AE3E87A4-E861-A846-AAF4-53BD69935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2" name="Group 711">
                <a:extLst>
                  <a:ext uri="{FF2B5EF4-FFF2-40B4-BE49-F238E27FC236}">
                    <a16:creationId xmlns:a16="http://schemas.microsoft.com/office/drawing/2014/main" id="{90EF31F8-024C-A74C-8BAB-BA9CFD7AF48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8" name="Isosceles Triangle 26">
                  <a:extLst>
                    <a:ext uri="{FF2B5EF4-FFF2-40B4-BE49-F238E27FC236}">
                      <a16:creationId xmlns:a16="http://schemas.microsoft.com/office/drawing/2014/main" id="{CE896981-8DDD-7E4E-A08A-85FB748B00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9" name="Straight Connector 728">
                  <a:extLst>
                    <a:ext uri="{FF2B5EF4-FFF2-40B4-BE49-F238E27FC236}">
                      <a16:creationId xmlns:a16="http://schemas.microsoft.com/office/drawing/2014/main" id="{91F52E67-CA7A-0C45-8AB1-5CAC5C48EC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3" name="Group 712">
                <a:extLst>
                  <a:ext uri="{FF2B5EF4-FFF2-40B4-BE49-F238E27FC236}">
                    <a16:creationId xmlns:a16="http://schemas.microsoft.com/office/drawing/2014/main" id="{3311445B-E117-1742-9EBC-4E524A829706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6" name="Isosceles Triangle 26">
                  <a:extLst>
                    <a:ext uri="{FF2B5EF4-FFF2-40B4-BE49-F238E27FC236}">
                      <a16:creationId xmlns:a16="http://schemas.microsoft.com/office/drawing/2014/main" id="{CE72EADE-1C57-EC4D-A637-17383862D94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7" name="Straight Connector 726">
                  <a:extLst>
                    <a:ext uri="{FF2B5EF4-FFF2-40B4-BE49-F238E27FC236}">
                      <a16:creationId xmlns:a16="http://schemas.microsoft.com/office/drawing/2014/main" id="{4AB47D45-37A5-F748-86D1-40A4F1DBD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4" name="Group 713">
                <a:extLst>
                  <a:ext uri="{FF2B5EF4-FFF2-40B4-BE49-F238E27FC236}">
                    <a16:creationId xmlns:a16="http://schemas.microsoft.com/office/drawing/2014/main" id="{9B1476DB-FB5C-1041-996D-BD58B097E67C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4" name="Isosceles Triangle 26">
                  <a:extLst>
                    <a:ext uri="{FF2B5EF4-FFF2-40B4-BE49-F238E27FC236}">
                      <a16:creationId xmlns:a16="http://schemas.microsoft.com/office/drawing/2014/main" id="{019E3AEF-BF53-D44A-BC46-7BCF75D70A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5" name="Straight Connector 724">
                  <a:extLst>
                    <a:ext uri="{FF2B5EF4-FFF2-40B4-BE49-F238E27FC236}">
                      <a16:creationId xmlns:a16="http://schemas.microsoft.com/office/drawing/2014/main" id="{762E26F1-D627-D642-8B0C-32C90F7235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5" name="Group 714">
                <a:extLst>
                  <a:ext uri="{FF2B5EF4-FFF2-40B4-BE49-F238E27FC236}">
                    <a16:creationId xmlns:a16="http://schemas.microsoft.com/office/drawing/2014/main" id="{393CF2C3-704C-0F4E-B5D4-C6B616C56E90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2" name="Isosceles Triangle 26">
                  <a:extLst>
                    <a:ext uri="{FF2B5EF4-FFF2-40B4-BE49-F238E27FC236}">
                      <a16:creationId xmlns:a16="http://schemas.microsoft.com/office/drawing/2014/main" id="{1F9CB105-CE40-1F4B-8A97-38C129F260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3" name="Straight Connector 722">
                  <a:extLst>
                    <a:ext uri="{FF2B5EF4-FFF2-40B4-BE49-F238E27FC236}">
                      <a16:creationId xmlns:a16="http://schemas.microsoft.com/office/drawing/2014/main" id="{2497047A-6297-8049-8337-9B8134E2D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6" name="Group 715">
                <a:extLst>
                  <a:ext uri="{FF2B5EF4-FFF2-40B4-BE49-F238E27FC236}">
                    <a16:creationId xmlns:a16="http://schemas.microsoft.com/office/drawing/2014/main" id="{D9D314DD-CF76-2749-9BE3-8EF4A5BD73E8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0" name="Isosceles Triangle 26">
                  <a:extLst>
                    <a:ext uri="{FF2B5EF4-FFF2-40B4-BE49-F238E27FC236}">
                      <a16:creationId xmlns:a16="http://schemas.microsoft.com/office/drawing/2014/main" id="{3D73186D-53BC-CF41-BBCF-F428A2166A3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1" name="Straight Connector 720">
                  <a:extLst>
                    <a:ext uri="{FF2B5EF4-FFF2-40B4-BE49-F238E27FC236}">
                      <a16:creationId xmlns:a16="http://schemas.microsoft.com/office/drawing/2014/main" id="{918F5D64-6B6B-BF4A-A763-52C7FA4BB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7" name="Group 716">
                <a:extLst>
                  <a:ext uri="{FF2B5EF4-FFF2-40B4-BE49-F238E27FC236}">
                    <a16:creationId xmlns:a16="http://schemas.microsoft.com/office/drawing/2014/main" id="{FE4FC524-182E-EB41-AD04-A95E1D5DC6C6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8" name="Isosceles Triangle 26">
                  <a:extLst>
                    <a:ext uri="{FF2B5EF4-FFF2-40B4-BE49-F238E27FC236}">
                      <a16:creationId xmlns:a16="http://schemas.microsoft.com/office/drawing/2014/main" id="{1C0C3FA6-AFB6-1C43-8AFC-CA1369D92C1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19" name="Straight Connector 718">
                  <a:extLst>
                    <a:ext uri="{FF2B5EF4-FFF2-40B4-BE49-F238E27FC236}">
                      <a16:creationId xmlns:a16="http://schemas.microsoft.com/office/drawing/2014/main" id="{7E9B8BEC-F7E5-0749-9070-8A6EA19A27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38" name="Group 737">
              <a:extLst>
                <a:ext uri="{FF2B5EF4-FFF2-40B4-BE49-F238E27FC236}">
                  <a16:creationId xmlns:a16="http://schemas.microsoft.com/office/drawing/2014/main" id="{E0058C75-F92B-3F44-831D-400D74E7A112}"/>
                </a:ext>
              </a:extLst>
            </p:cNvPr>
            <p:cNvGrpSpPr/>
            <p:nvPr/>
          </p:nvGrpSpPr>
          <p:grpSpPr>
            <a:xfrm>
              <a:off x="2230416" y="288302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39" name="Group 738">
                <a:extLst>
                  <a:ext uri="{FF2B5EF4-FFF2-40B4-BE49-F238E27FC236}">
                    <a16:creationId xmlns:a16="http://schemas.microsoft.com/office/drawing/2014/main" id="{332E2786-38E0-2B47-BB44-C1D97D205509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7" name="Isosceles Triangle 26">
                  <a:extLst>
                    <a:ext uri="{FF2B5EF4-FFF2-40B4-BE49-F238E27FC236}">
                      <a16:creationId xmlns:a16="http://schemas.microsoft.com/office/drawing/2014/main" id="{12B5DFD6-28AB-7F49-9DF8-F576EBFB2D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8" name="Straight Connector 767">
                  <a:extLst>
                    <a:ext uri="{FF2B5EF4-FFF2-40B4-BE49-F238E27FC236}">
                      <a16:creationId xmlns:a16="http://schemas.microsoft.com/office/drawing/2014/main" id="{12C10F99-7908-CF48-B47F-6D4A59AD49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0" name="Group 739">
                <a:extLst>
                  <a:ext uri="{FF2B5EF4-FFF2-40B4-BE49-F238E27FC236}">
                    <a16:creationId xmlns:a16="http://schemas.microsoft.com/office/drawing/2014/main" id="{A6BABAE6-907F-C64E-852F-4C6D0CFD8B0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5" name="Isosceles Triangle 26">
                  <a:extLst>
                    <a:ext uri="{FF2B5EF4-FFF2-40B4-BE49-F238E27FC236}">
                      <a16:creationId xmlns:a16="http://schemas.microsoft.com/office/drawing/2014/main" id="{55CF76F6-A920-F94F-9298-2A071DCEAC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6" name="Straight Connector 765">
                  <a:extLst>
                    <a:ext uri="{FF2B5EF4-FFF2-40B4-BE49-F238E27FC236}">
                      <a16:creationId xmlns:a16="http://schemas.microsoft.com/office/drawing/2014/main" id="{223E44F3-3942-124D-8876-2876B0325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1" name="Group 740">
                <a:extLst>
                  <a:ext uri="{FF2B5EF4-FFF2-40B4-BE49-F238E27FC236}">
                    <a16:creationId xmlns:a16="http://schemas.microsoft.com/office/drawing/2014/main" id="{601EEF73-5396-6142-BB6D-C169CB009FEE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3" name="Isosceles Triangle 26">
                  <a:extLst>
                    <a:ext uri="{FF2B5EF4-FFF2-40B4-BE49-F238E27FC236}">
                      <a16:creationId xmlns:a16="http://schemas.microsoft.com/office/drawing/2014/main" id="{BD14EF4C-E74C-734D-AC17-E23BF5AD2BA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4" name="Straight Connector 763">
                  <a:extLst>
                    <a:ext uri="{FF2B5EF4-FFF2-40B4-BE49-F238E27FC236}">
                      <a16:creationId xmlns:a16="http://schemas.microsoft.com/office/drawing/2014/main" id="{B7757451-A01B-0445-97D8-4465BDBFE8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EEDB1D1B-F67D-0B4F-9CFC-86FA3711B29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1" name="Isosceles Triangle 26">
                  <a:extLst>
                    <a:ext uri="{FF2B5EF4-FFF2-40B4-BE49-F238E27FC236}">
                      <a16:creationId xmlns:a16="http://schemas.microsoft.com/office/drawing/2014/main" id="{9DA62999-3290-7642-B87B-60C1D31A4DC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2" name="Straight Connector 761">
                  <a:extLst>
                    <a:ext uri="{FF2B5EF4-FFF2-40B4-BE49-F238E27FC236}">
                      <a16:creationId xmlns:a16="http://schemas.microsoft.com/office/drawing/2014/main" id="{942D4BB3-6EFF-644F-9A9E-8B76E1BBB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D75518F9-8371-8147-8705-40857E5D4F4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9" name="Isosceles Triangle 26">
                  <a:extLst>
                    <a:ext uri="{FF2B5EF4-FFF2-40B4-BE49-F238E27FC236}">
                      <a16:creationId xmlns:a16="http://schemas.microsoft.com/office/drawing/2014/main" id="{FF23AF70-1B15-0849-A978-37419317C0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0" name="Straight Connector 759">
                  <a:extLst>
                    <a:ext uri="{FF2B5EF4-FFF2-40B4-BE49-F238E27FC236}">
                      <a16:creationId xmlns:a16="http://schemas.microsoft.com/office/drawing/2014/main" id="{29B463CF-0D97-E743-8BCD-9AFE245421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CAE856F6-D914-8C40-B47F-28F296CCBC08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7" name="Isosceles Triangle 26">
                  <a:extLst>
                    <a:ext uri="{FF2B5EF4-FFF2-40B4-BE49-F238E27FC236}">
                      <a16:creationId xmlns:a16="http://schemas.microsoft.com/office/drawing/2014/main" id="{808BD394-6871-8F4D-9F2A-04659AF13C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2EE3DA54-7160-5D48-A541-A97D0F45B6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F96645A4-C4A6-FA44-8CFE-E2A7D3F4E7BE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5" name="Isosceles Triangle 26">
                  <a:extLst>
                    <a:ext uri="{FF2B5EF4-FFF2-40B4-BE49-F238E27FC236}">
                      <a16:creationId xmlns:a16="http://schemas.microsoft.com/office/drawing/2014/main" id="{8685AF90-DA3E-1840-8BBF-D81E06CDE3C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6" name="Straight Connector 755">
                  <a:extLst>
                    <a:ext uri="{FF2B5EF4-FFF2-40B4-BE49-F238E27FC236}">
                      <a16:creationId xmlns:a16="http://schemas.microsoft.com/office/drawing/2014/main" id="{D26AA883-19A9-7449-968F-CFB55983DE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ED086B0D-1109-024F-9042-4A8AF84F35F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3" name="Isosceles Triangle 26">
                  <a:extLst>
                    <a:ext uri="{FF2B5EF4-FFF2-40B4-BE49-F238E27FC236}">
                      <a16:creationId xmlns:a16="http://schemas.microsoft.com/office/drawing/2014/main" id="{6118E123-D197-3C41-9FA6-F8C4F32BD1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D8E8484F-6B04-0C45-91D0-EC1FA930B8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BF42DB01-DAAA-DF4D-BA1F-B2051AD7A969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1" name="Isosceles Triangle 26">
                  <a:extLst>
                    <a:ext uri="{FF2B5EF4-FFF2-40B4-BE49-F238E27FC236}">
                      <a16:creationId xmlns:a16="http://schemas.microsoft.com/office/drawing/2014/main" id="{47255D23-8209-FB4B-AC59-2CC8065E2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A81116A3-3C0C-3C45-B52A-9BF2E77A7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0ED28801-2E4E-A24E-9CF3-A7B5B0BC0C01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9" name="Isosceles Triangle 26">
                  <a:extLst>
                    <a:ext uri="{FF2B5EF4-FFF2-40B4-BE49-F238E27FC236}">
                      <a16:creationId xmlns:a16="http://schemas.microsoft.com/office/drawing/2014/main" id="{96E9F29F-FCE2-A042-A789-0487E1ED37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0" name="Straight Connector 749">
                  <a:extLst>
                    <a:ext uri="{FF2B5EF4-FFF2-40B4-BE49-F238E27FC236}">
                      <a16:creationId xmlns:a16="http://schemas.microsoft.com/office/drawing/2014/main" id="{3EFB9BA6-738A-3E4A-8E8C-C57F10A6DE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69" name="Group 768">
              <a:extLst>
                <a:ext uri="{FF2B5EF4-FFF2-40B4-BE49-F238E27FC236}">
                  <a16:creationId xmlns:a16="http://schemas.microsoft.com/office/drawing/2014/main" id="{5CE943F7-8BA2-7640-924A-CB2419F143BA}"/>
                </a:ext>
              </a:extLst>
            </p:cNvPr>
            <p:cNvGrpSpPr/>
            <p:nvPr/>
          </p:nvGrpSpPr>
          <p:grpSpPr>
            <a:xfrm>
              <a:off x="2057400" y="310338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70" name="Group 769">
                <a:extLst>
                  <a:ext uri="{FF2B5EF4-FFF2-40B4-BE49-F238E27FC236}">
                    <a16:creationId xmlns:a16="http://schemas.microsoft.com/office/drawing/2014/main" id="{2F3503F6-39A8-DF46-88FF-EE9CE5B335A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8" name="Isosceles Triangle 26">
                  <a:extLst>
                    <a:ext uri="{FF2B5EF4-FFF2-40B4-BE49-F238E27FC236}">
                      <a16:creationId xmlns:a16="http://schemas.microsoft.com/office/drawing/2014/main" id="{DF66A5C2-7B4D-C14A-9692-2E7D0ADDA1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9" name="Straight Connector 798">
                  <a:extLst>
                    <a:ext uri="{FF2B5EF4-FFF2-40B4-BE49-F238E27FC236}">
                      <a16:creationId xmlns:a16="http://schemas.microsoft.com/office/drawing/2014/main" id="{750C5B07-726B-374F-BCAB-70EB91466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1" name="Group 770">
                <a:extLst>
                  <a:ext uri="{FF2B5EF4-FFF2-40B4-BE49-F238E27FC236}">
                    <a16:creationId xmlns:a16="http://schemas.microsoft.com/office/drawing/2014/main" id="{F7964556-5839-9E48-869C-4C231D7DE654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6" name="Isosceles Triangle 26">
                  <a:extLst>
                    <a:ext uri="{FF2B5EF4-FFF2-40B4-BE49-F238E27FC236}">
                      <a16:creationId xmlns:a16="http://schemas.microsoft.com/office/drawing/2014/main" id="{F5DB7901-27FB-0349-9A93-E6772090A2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7" name="Straight Connector 796">
                  <a:extLst>
                    <a:ext uri="{FF2B5EF4-FFF2-40B4-BE49-F238E27FC236}">
                      <a16:creationId xmlns:a16="http://schemas.microsoft.com/office/drawing/2014/main" id="{C8DC8717-17F6-9E44-AA9E-D40AB1DF3F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2" name="Group 771">
                <a:extLst>
                  <a:ext uri="{FF2B5EF4-FFF2-40B4-BE49-F238E27FC236}">
                    <a16:creationId xmlns:a16="http://schemas.microsoft.com/office/drawing/2014/main" id="{8EDB0F35-A47C-5D42-9F43-501D32CFF711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4" name="Isosceles Triangle 26">
                  <a:extLst>
                    <a:ext uri="{FF2B5EF4-FFF2-40B4-BE49-F238E27FC236}">
                      <a16:creationId xmlns:a16="http://schemas.microsoft.com/office/drawing/2014/main" id="{499C0314-9E4F-0E46-B5D9-CEF39BD9191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5" name="Straight Connector 794">
                  <a:extLst>
                    <a:ext uri="{FF2B5EF4-FFF2-40B4-BE49-F238E27FC236}">
                      <a16:creationId xmlns:a16="http://schemas.microsoft.com/office/drawing/2014/main" id="{D31FF362-0192-CD49-A6CB-BADAB81E64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3" name="Group 772">
                <a:extLst>
                  <a:ext uri="{FF2B5EF4-FFF2-40B4-BE49-F238E27FC236}">
                    <a16:creationId xmlns:a16="http://schemas.microsoft.com/office/drawing/2014/main" id="{8822F19D-15A3-3441-9215-899668725E4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2" name="Isosceles Triangle 26">
                  <a:extLst>
                    <a:ext uri="{FF2B5EF4-FFF2-40B4-BE49-F238E27FC236}">
                      <a16:creationId xmlns:a16="http://schemas.microsoft.com/office/drawing/2014/main" id="{EB98106F-1B83-BB41-88A8-9A5B0757E8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3" name="Straight Connector 792">
                  <a:extLst>
                    <a:ext uri="{FF2B5EF4-FFF2-40B4-BE49-F238E27FC236}">
                      <a16:creationId xmlns:a16="http://schemas.microsoft.com/office/drawing/2014/main" id="{590BF1DD-ABC5-7F47-B9B4-1D8EAFFD55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4" name="Group 773">
                <a:extLst>
                  <a:ext uri="{FF2B5EF4-FFF2-40B4-BE49-F238E27FC236}">
                    <a16:creationId xmlns:a16="http://schemas.microsoft.com/office/drawing/2014/main" id="{1C406662-7A46-534C-AEBE-879AEE3E2CCD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0" name="Isosceles Triangle 26">
                  <a:extLst>
                    <a:ext uri="{FF2B5EF4-FFF2-40B4-BE49-F238E27FC236}">
                      <a16:creationId xmlns:a16="http://schemas.microsoft.com/office/drawing/2014/main" id="{8C62116A-E070-0545-9460-9F5520B79A9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1" name="Straight Connector 790">
                  <a:extLst>
                    <a:ext uri="{FF2B5EF4-FFF2-40B4-BE49-F238E27FC236}">
                      <a16:creationId xmlns:a16="http://schemas.microsoft.com/office/drawing/2014/main" id="{E1984251-3ACF-E447-A267-7ED80ACDB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5" name="Group 774">
                <a:extLst>
                  <a:ext uri="{FF2B5EF4-FFF2-40B4-BE49-F238E27FC236}">
                    <a16:creationId xmlns:a16="http://schemas.microsoft.com/office/drawing/2014/main" id="{C43239DC-9693-8F42-B93B-EC7D84AFE3C4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8" name="Isosceles Triangle 26">
                  <a:extLst>
                    <a:ext uri="{FF2B5EF4-FFF2-40B4-BE49-F238E27FC236}">
                      <a16:creationId xmlns:a16="http://schemas.microsoft.com/office/drawing/2014/main" id="{F554607F-A25E-0D4B-9317-926F6A18415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9" name="Straight Connector 788">
                  <a:extLst>
                    <a:ext uri="{FF2B5EF4-FFF2-40B4-BE49-F238E27FC236}">
                      <a16:creationId xmlns:a16="http://schemas.microsoft.com/office/drawing/2014/main" id="{CFE9871F-DFAB-1041-83A2-D7C0137A48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6" name="Group 775">
                <a:extLst>
                  <a:ext uri="{FF2B5EF4-FFF2-40B4-BE49-F238E27FC236}">
                    <a16:creationId xmlns:a16="http://schemas.microsoft.com/office/drawing/2014/main" id="{CD561988-506F-E743-B894-9F3C0D82823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6" name="Isosceles Triangle 26">
                  <a:extLst>
                    <a:ext uri="{FF2B5EF4-FFF2-40B4-BE49-F238E27FC236}">
                      <a16:creationId xmlns:a16="http://schemas.microsoft.com/office/drawing/2014/main" id="{CBA12104-2B17-0147-A0E5-2B4AE65746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7" name="Straight Connector 786">
                  <a:extLst>
                    <a:ext uri="{FF2B5EF4-FFF2-40B4-BE49-F238E27FC236}">
                      <a16:creationId xmlns:a16="http://schemas.microsoft.com/office/drawing/2014/main" id="{0E73568E-EBF5-1342-B0A1-7FB049355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7" name="Group 776">
                <a:extLst>
                  <a:ext uri="{FF2B5EF4-FFF2-40B4-BE49-F238E27FC236}">
                    <a16:creationId xmlns:a16="http://schemas.microsoft.com/office/drawing/2014/main" id="{6EBCD7E9-1C11-084F-9A0B-4C86CC255A0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4" name="Isosceles Triangle 26">
                  <a:extLst>
                    <a:ext uri="{FF2B5EF4-FFF2-40B4-BE49-F238E27FC236}">
                      <a16:creationId xmlns:a16="http://schemas.microsoft.com/office/drawing/2014/main" id="{A034E13C-4FF9-3346-8538-2BC0400300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5" name="Straight Connector 784">
                  <a:extLst>
                    <a:ext uri="{FF2B5EF4-FFF2-40B4-BE49-F238E27FC236}">
                      <a16:creationId xmlns:a16="http://schemas.microsoft.com/office/drawing/2014/main" id="{7C289B30-D1AB-C341-90F1-20DE8B554F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8" name="Group 777">
                <a:extLst>
                  <a:ext uri="{FF2B5EF4-FFF2-40B4-BE49-F238E27FC236}">
                    <a16:creationId xmlns:a16="http://schemas.microsoft.com/office/drawing/2014/main" id="{F01E0F94-9659-1649-9A87-D38A012FC5A0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2" name="Isosceles Triangle 26">
                  <a:extLst>
                    <a:ext uri="{FF2B5EF4-FFF2-40B4-BE49-F238E27FC236}">
                      <a16:creationId xmlns:a16="http://schemas.microsoft.com/office/drawing/2014/main" id="{3ECA2911-ACD2-CA4B-B947-3187E149EDD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3" name="Straight Connector 782">
                  <a:extLst>
                    <a:ext uri="{FF2B5EF4-FFF2-40B4-BE49-F238E27FC236}">
                      <a16:creationId xmlns:a16="http://schemas.microsoft.com/office/drawing/2014/main" id="{9DAC68A4-8350-BB42-8A2C-09F54940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9" name="Group 778">
                <a:extLst>
                  <a:ext uri="{FF2B5EF4-FFF2-40B4-BE49-F238E27FC236}">
                    <a16:creationId xmlns:a16="http://schemas.microsoft.com/office/drawing/2014/main" id="{E439C4A9-8995-B545-B3D3-978823C0752C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0" name="Isosceles Triangle 26">
                  <a:extLst>
                    <a:ext uri="{FF2B5EF4-FFF2-40B4-BE49-F238E27FC236}">
                      <a16:creationId xmlns:a16="http://schemas.microsoft.com/office/drawing/2014/main" id="{E31D937C-82F4-5443-B27E-D724408083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1" name="Straight Connector 780">
                  <a:extLst>
                    <a:ext uri="{FF2B5EF4-FFF2-40B4-BE49-F238E27FC236}">
                      <a16:creationId xmlns:a16="http://schemas.microsoft.com/office/drawing/2014/main" id="{58A9C90D-0AE4-EA41-8C83-153182736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0" name="Group 799">
              <a:extLst>
                <a:ext uri="{FF2B5EF4-FFF2-40B4-BE49-F238E27FC236}">
                  <a16:creationId xmlns:a16="http://schemas.microsoft.com/office/drawing/2014/main" id="{17C5C7C3-6B2F-AF41-B107-8EBD5F38F5F0}"/>
                </a:ext>
              </a:extLst>
            </p:cNvPr>
            <p:cNvGrpSpPr/>
            <p:nvPr/>
          </p:nvGrpSpPr>
          <p:grpSpPr>
            <a:xfrm>
              <a:off x="1849416" y="332375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200AEF64-5543-8144-8EA9-CD6038511E4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9" name="Isosceles Triangle 26">
                  <a:extLst>
                    <a:ext uri="{FF2B5EF4-FFF2-40B4-BE49-F238E27FC236}">
                      <a16:creationId xmlns:a16="http://schemas.microsoft.com/office/drawing/2014/main" id="{7F1AE3B6-C00A-E348-ABF6-04ACFA3AE5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047F41FF-7BAF-C148-ABD2-F85DDA7F43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9408872E-CD24-BD4D-A6D3-06392B515EEA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7" name="Isosceles Triangle 26">
                  <a:extLst>
                    <a:ext uri="{FF2B5EF4-FFF2-40B4-BE49-F238E27FC236}">
                      <a16:creationId xmlns:a16="http://schemas.microsoft.com/office/drawing/2014/main" id="{03CC1CCD-E36E-6147-AD80-E3131E168B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8" name="Straight Connector 827">
                  <a:extLst>
                    <a:ext uri="{FF2B5EF4-FFF2-40B4-BE49-F238E27FC236}">
                      <a16:creationId xmlns:a16="http://schemas.microsoft.com/office/drawing/2014/main" id="{CB87DE63-82E0-FC4C-AEDB-DA7CFDF82B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4C83D69D-F470-4742-9130-2F4DF2A26725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5" name="Isosceles Triangle 26">
                  <a:extLst>
                    <a:ext uri="{FF2B5EF4-FFF2-40B4-BE49-F238E27FC236}">
                      <a16:creationId xmlns:a16="http://schemas.microsoft.com/office/drawing/2014/main" id="{4401864B-FCE1-5B46-81AA-08920D23972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6" name="Straight Connector 825">
                  <a:extLst>
                    <a:ext uri="{FF2B5EF4-FFF2-40B4-BE49-F238E27FC236}">
                      <a16:creationId xmlns:a16="http://schemas.microsoft.com/office/drawing/2014/main" id="{F1FA5B74-D4BC-1A4E-944E-B11EE035C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C6581A39-2799-5045-91D3-1CAB5EB6EE0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3" name="Isosceles Triangle 26">
                  <a:extLst>
                    <a:ext uri="{FF2B5EF4-FFF2-40B4-BE49-F238E27FC236}">
                      <a16:creationId xmlns:a16="http://schemas.microsoft.com/office/drawing/2014/main" id="{A51A839F-1DC4-5346-97FF-3236358FC4D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4" name="Straight Connector 823">
                  <a:extLst>
                    <a:ext uri="{FF2B5EF4-FFF2-40B4-BE49-F238E27FC236}">
                      <a16:creationId xmlns:a16="http://schemas.microsoft.com/office/drawing/2014/main" id="{E0DCED20-6AD1-1A47-8B0F-06C994FDA2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E4AB0A0B-C823-FD42-99EE-D2DA6A9E348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1" name="Isosceles Triangle 26">
                  <a:extLst>
                    <a:ext uri="{FF2B5EF4-FFF2-40B4-BE49-F238E27FC236}">
                      <a16:creationId xmlns:a16="http://schemas.microsoft.com/office/drawing/2014/main" id="{C920E126-A3D5-1942-87EB-54C4176E1A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2" name="Straight Connector 821">
                  <a:extLst>
                    <a:ext uri="{FF2B5EF4-FFF2-40B4-BE49-F238E27FC236}">
                      <a16:creationId xmlns:a16="http://schemas.microsoft.com/office/drawing/2014/main" id="{3C431FCC-8245-5A49-B382-425D1571DC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B364D482-65F8-2340-8F85-9FC69E782AF3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9" name="Isosceles Triangle 26">
                  <a:extLst>
                    <a:ext uri="{FF2B5EF4-FFF2-40B4-BE49-F238E27FC236}">
                      <a16:creationId xmlns:a16="http://schemas.microsoft.com/office/drawing/2014/main" id="{0328793C-1B42-9147-8FE4-162CA7AD9D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0" name="Straight Connector 819">
                  <a:extLst>
                    <a:ext uri="{FF2B5EF4-FFF2-40B4-BE49-F238E27FC236}">
                      <a16:creationId xmlns:a16="http://schemas.microsoft.com/office/drawing/2014/main" id="{7061159C-231C-2640-8CE7-85ECDD59B0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0BE70212-A3C5-BE4B-8308-1F7590A759A7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7" name="Isosceles Triangle 26">
                  <a:extLst>
                    <a:ext uri="{FF2B5EF4-FFF2-40B4-BE49-F238E27FC236}">
                      <a16:creationId xmlns:a16="http://schemas.microsoft.com/office/drawing/2014/main" id="{930A4F64-69D7-FA4E-81A3-DD6DCFE3F5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8" name="Straight Connector 817">
                  <a:extLst>
                    <a:ext uri="{FF2B5EF4-FFF2-40B4-BE49-F238E27FC236}">
                      <a16:creationId xmlns:a16="http://schemas.microsoft.com/office/drawing/2014/main" id="{69403777-5444-DE48-B541-75B7DF4F46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763BE7D0-DF47-4F45-8546-E5FFC03F739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5" name="Isosceles Triangle 26">
                  <a:extLst>
                    <a:ext uri="{FF2B5EF4-FFF2-40B4-BE49-F238E27FC236}">
                      <a16:creationId xmlns:a16="http://schemas.microsoft.com/office/drawing/2014/main" id="{737D090E-C7A8-C648-9D57-93FFFA5052E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DC32B749-2A47-E740-BDEA-C474FB788E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13E97F3F-6A10-8E49-A241-2231EE9E642D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3" name="Isosceles Triangle 26">
                  <a:extLst>
                    <a:ext uri="{FF2B5EF4-FFF2-40B4-BE49-F238E27FC236}">
                      <a16:creationId xmlns:a16="http://schemas.microsoft.com/office/drawing/2014/main" id="{45FB4807-4A57-A745-9A8A-BA4D4BC3F6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5133C81A-FC8D-F44C-B059-CC8B032A8F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0" name="Group 809">
                <a:extLst>
                  <a:ext uri="{FF2B5EF4-FFF2-40B4-BE49-F238E27FC236}">
                    <a16:creationId xmlns:a16="http://schemas.microsoft.com/office/drawing/2014/main" id="{E8F15651-753A-904B-9B77-EBBD2829FD1A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1" name="Isosceles Triangle 26">
                  <a:extLst>
                    <a:ext uri="{FF2B5EF4-FFF2-40B4-BE49-F238E27FC236}">
                      <a16:creationId xmlns:a16="http://schemas.microsoft.com/office/drawing/2014/main" id="{256520B5-515D-A747-8735-AB40038FC65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2" name="Straight Connector 811">
                  <a:extLst>
                    <a:ext uri="{FF2B5EF4-FFF2-40B4-BE49-F238E27FC236}">
                      <a16:creationId xmlns:a16="http://schemas.microsoft.com/office/drawing/2014/main" id="{CC97913E-1F64-E346-A1D9-D3A5EF12F2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3314" name="Picture 2" descr="Spherical coordinate system - Wikipedia">
            <a:extLst>
              <a:ext uri="{FF2B5EF4-FFF2-40B4-BE49-F238E27FC236}">
                <a16:creationId xmlns:a16="http://schemas.microsoft.com/office/drawing/2014/main" id="{A6D8A8BF-37D5-6249-ACE7-A9AFBEF86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8" y="957297"/>
            <a:ext cx="395393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1" name="Straight Arrow Connector 830">
            <a:extLst>
              <a:ext uri="{FF2B5EF4-FFF2-40B4-BE49-F238E27FC236}">
                <a16:creationId xmlns:a16="http://schemas.microsoft.com/office/drawing/2014/main" id="{99C52D95-52ED-FA49-970E-B2F755F5998F}"/>
              </a:ext>
            </a:extLst>
          </p:cNvPr>
          <p:cNvCxnSpPr>
            <a:cxnSpLocks/>
          </p:cNvCxnSpPr>
          <p:nvPr/>
        </p:nvCxnSpPr>
        <p:spPr>
          <a:xfrm>
            <a:off x="6811747" y="1931166"/>
            <a:ext cx="495628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2" name="Straight Arrow Connector 831">
            <a:extLst>
              <a:ext uri="{FF2B5EF4-FFF2-40B4-BE49-F238E27FC236}">
                <a16:creationId xmlns:a16="http://schemas.microsoft.com/office/drawing/2014/main" id="{B8FA2C00-9575-B546-8C9C-2E12BFEFA22D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4858198" y="1931164"/>
            <a:ext cx="1953549" cy="19535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3" name="Straight Arrow Connector 832">
            <a:extLst>
              <a:ext uri="{FF2B5EF4-FFF2-40B4-BE49-F238E27FC236}">
                <a16:creationId xmlns:a16="http://schemas.microsoft.com/office/drawing/2014/main" id="{AF179EDE-907A-0642-9475-1A2341F0F8DA}"/>
              </a:ext>
            </a:extLst>
          </p:cNvPr>
          <p:cNvCxnSpPr>
            <a:cxnSpLocks/>
          </p:cNvCxnSpPr>
          <p:nvPr/>
        </p:nvCxnSpPr>
        <p:spPr>
          <a:xfrm flipV="1">
            <a:off x="6811747" y="685800"/>
            <a:ext cx="0" cy="12453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/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blipFill>
                <a:blip r:embed="rId4"/>
                <a:stretch>
                  <a:fillRect l="-36842" r="-8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/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blipFill>
                <a:blip r:embed="rId5"/>
                <a:stretch>
                  <a:fillRect l="-61111" r="-61111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EA089-CD8B-1747-88E1-FC5F4D11F365}"/>
                  </a:ext>
                </a:extLst>
              </p:cNvPr>
              <p:cNvSpPr txBox="1"/>
              <p:nvPr/>
            </p:nvSpPr>
            <p:spPr>
              <a:xfrm>
                <a:off x="244199" y="4713568"/>
                <a:ext cx="378223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Can recover: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Range: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Azimuth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𝜑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Elevation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EA089-CD8B-1747-88E1-FC5F4D11F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99" y="4713568"/>
                <a:ext cx="3782230" cy="1815882"/>
              </a:xfrm>
              <a:prstGeom prst="rect">
                <a:avLst/>
              </a:prstGeom>
              <a:blipFill>
                <a:blip r:embed="rId6"/>
                <a:stretch>
                  <a:fillRect l="-3344" t="-347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6" name="TextBox 835">
                <a:extLst>
                  <a:ext uri="{FF2B5EF4-FFF2-40B4-BE49-F238E27FC236}">
                    <a16:creationId xmlns:a16="http://schemas.microsoft.com/office/drawing/2014/main" id="{E42B07DC-FC02-3B4A-89EE-AE51F4EFF395}"/>
                  </a:ext>
                </a:extLst>
              </p:cNvPr>
              <p:cNvSpPr txBox="1"/>
              <p:nvPr/>
            </p:nvSpPr>
            <p:spPr>
              <a:xfrm>
                <a:off x="5666023" y="4397030"/>
                <a:ext cx="4484433" cy="662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6" name="TextBox 835">
                <a:extLst>
                  <a:ext uri="{FF2B5EF4-FFF2-40B4-BE49-F238E27FC236}">
                    <a16:creationId xmlns:a16="http://schemas.microsoft.com/office/drawing/2014/main" id="{E42B07DC-FC02-3B4A-89EE-AE51F4EFF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6023" y="4397030"/>
                <a:ext cx="4484433" cy="662554"/>
              </a:xfrm>
              <a:prstGeom prst="rect">
                <a:avLst/>
              </a:prstGeom>
              <a:blipFill>
                <a:blip r:embed="rId7"/>
                <a:stretch>
                  <a:fillRect l="-282" b="-2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7" name="Pie 836">
            <a:extLst>
              <a:ext uri="{FF2B5EF4-FFF2-40B4-BE49-F238E27FC236}">
                <a16:creationId xmlns:a16="http://schemas.microsoft.com/office/drawing/2014/main" id="{72EA0BD2-7D6D-CB46-9F15-446044055ECB}"/>
              </a:ext>
            </a:extLst>
          </p:cNvPr>
          <p:cNvSpPr>
            <a:spLocks noChangeAspect="1"/>
          </p:cNvSpPr>
          <p:nvPr/>
        </p:nvSpPr>
        <p:spPr>
          <a:xfrm rot="19610427">
            <a:off x="10502597" y="1536973"/>
            <a:ext cx="725792" cy="725793"/>
          </a:xfrm>
          <a:prstGeom prst="pie">
            <a:avLst>
              <a:gd name="adj1" fmla="val 18722209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/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blipFill>
                <a:blip r:embed="rId8"/>
                <a:stretch>
                  <a:fillRect l="-18919" r="-270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0" name="TextBox 849">
                <a:extLst>
                  <a:ext uri="{FF2B5EF4-FFF2-40B4-BE49-F238E27FC236}">
                    <a16:creationId xmlns:a16="http://schemas.microsoft.com/office/drawing/2014/main" id="{4024873A-64FF-F346-AC43-BB554078B847}"/>
                  </a:ext>
                </a:extLst>
              </p:cNvPr>
              <p:cNvSpPr txBox="1"/>
              <p:nvPr/>
            </p:nvSpPr>
            <p:spPr>
              <a:xfrm>
                <a:off x="5666023" y="5181600"/>
                <a:ext cx="5160387" cy="662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𝑘𝑠</m:t>
                              </m:r>
                              <m:func>
                                <m:func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50" name="TextBox 849">
                <a:extLst>
                  <a:ext uri="{FF2B5EF4-FFF2-40B4-BE49-F238E27FC236}">
                    <a16:creationId xmlns:a16="http://schemas.microsoft.com/office/drawing/2014/main" id="{4024873A-64FF-F346-AC43-BB554078B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6023" y="5181600"/>
                <a:ext cx="5160387" cy="662554"/>
              </a:xfrm>
              <a:prstGeom prst="rect">
                <a:avLst/>
              </a:prstGeom>
              <a:blipFill>
                <a:blip r:embed="rId9"/>
                <a:stretch>
                  <a:fillRect l="-245" b="-2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1" name="TextBox 850">
                <a:extLst>
                  <a:ext uri="{FF2B5EF4-FFF2-40B4-BE49-F238E27FC236}">
                    <a16:creationId xmlns:a16="http://schemas.microsoft.com/office/drawing/2014/main" id="{96D4A403-7C89-6041-A9A0-54B64E2A3043}"/>
                  </a:ext>
                </a:extLst>
              </p:cNvPr>
              <p:cNvSpPr txBox="1"/>
              <p:nvPr/>
            </p:nvSpPr>
            <p:spPr>
              <a:xfrm>
                <a:off x="5666023" y="5973416"/>
                <a:ext cx="5800049" cy="662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  <m:func>
                            <m:func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func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𝑘𝑠</m:t>
                          </m:r>
                          <m:func>
                            <m:func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func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)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51" name="TextBox 850">
                <a:extLst>
                  <a:ext uri="{FF2B5EF4-FFF2-40B4-BE49-F238E27FC236}">
                    <a16:creationId xmlns:a16="http://schemas.microsoft.com/office/drawing/2014/main" id="{96D4A403-7C89-6041-A9A0-54B64E2A3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6023" y="5973416"/>
                <a:ext cx="5800049" cy="662554"/>
              </a:xfrm>
              <a:prstGeom prst="rect">
                <a:avLst/>
              </a:prstGeom>
              <a:blipFill>
                <a:blip r:embed="rId10"/>
                <a:stretch>
                  <a:fillRect l="-873" r="-655" b="-2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6" name="Straight Arrow Connector 875">
            <a:extLst>
              <a:ext uri="{FF2B5EF4-FFF2-40B4-BE49-F238E27FC236}">
                <a16:creationId xmlns:a16="http://schemas.microsoft.com/office/drawing/2014/main" id="{EE509C10-6538-5440-90FF-639542C3E4F2}"/>
              </a:ext>
            </a:extLst>
          </p:cNvPr>
          <p:cNvCxnSpPr>
            <a:cxnSpLocks/>
          </p:cNvCxnSpPr>
          <p:nvPr/>
        </p:nvCxnSpPr>
        <p:spPr>
          <a:xfrm flipV="1">
            <a:off x="6602255" y="72927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7" name="Straight Arrow Connector 876">
            <a:extLst>
              <a:ext uri="{FF2B5EF4-FFF2-40B4-BE49-F238E27FC236}">
                <a16:creationId xmlns:a16="http://schemas.microsoft.com/office/drawing/2014/main" id="{AA785D25-72AB-244F-983C-CE999C9BEF3F}"/>
              </a:ext>
            </a:extLst>
          </p:cNvPr>
          <p:cNvCxnSpPr>
            <a:cxnSpLocks/>
          </p:cNvCxnSpPr>
          <p:nvPr/>
        </p:nvCxnSpPr>
        <p:spPr>
          <a:xfrm flipV="1">
            <a:off x="6386559" y="9368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8" name="Straight Arrow Connector 877">
            <a:extLst>
              <a:ext uri="{FF2B5EF4-FFF2-40B4-BE49-F238E27FC236}">
                <a16:creationId xmlns:a16="http://schemas.microsoft.com/office/drawing/2014/main" id="{532B505B-7785-8E43-A38A-90D264FEC1EF}"/>
              </a:ext>
            </a:extLst>
          </p:cNvPr>
          <p:cNvCxnSpPr>
            <a:cxnSpLocks/>
          </p:cNvCxnSpPr>
          <p:nvPr/>
        </p:nvCxnSpPr>
        <p:spPr>
          <a:xfrm flipV="1">
            <a:off x="6170863" y="12095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9" name="Straight Arrow Connector 878">
            <a:extLst>
              <a:ext uri="{FF2B5EF4-FFF2-40B4-BE49-F238E27FC236}">
                <a16:creationId xmlns:a16="http://schemas.microsoft.com/office/drawing/2014/main" id="{19C0DFF5-9383-8F45-9354-8166BC564669}"/>
              </a:ext>
            </a:extLst>
          </p:cNvPr>
          <p:cNvCxnSpPr>
            <a:cxnSpLocks/>
          </p:cNvCxnSpPr>
          <p:nvPr/>
        </p:nvCxnSpPr>
        <p:spPr>
          <a:xfrm flipV="1">
            <a:off x="5739471" y="156890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" name="Straight Arrow Connector 879">
            <a:extLst>
              <a:ext uri="{FF2B5EF4-FFF2-40B4-BE49-F238E27FC236}">
                <a16:creationId xmlns:a16="http://schemas.microsoft.com/office/drawing/2014/main" id="{68465739-8F73-1C47-A43A-BC7E83906ABD}"/>
              </a:ext>
            </a:extLst>
          </p:cNvPr>
          <p:cNvCxnSpPr>
            <a:cxnSpLocks/>
          </p:cNvCxnSpPr>
          <p:nvPr/>
        </p:nvCxnSpPr>
        <p:spPr>
          <a:xfrm flipV="1">
            <a:off x="5523775" y="17899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1" name="Straight Arrow Connector 880">
            <a:extLst>
              <a:ext uri="{FF2B5EF4-FFF2-40B4-BE49-F238E27FC236}">
                <a16:creationId xmlns:a16="http://schemas.microsoft.com/office/drawing/2014/main" id="{E6CE1505-E4AE-6844-97CE-8D507BFD87D3}"/>
              </a:ext>
            </a:extLst>
          </p:cNvPr>
          <p:cNvCxnSpPr>
            <a:cxnSpLocks/>
          </p:cNvCxnSpPr>
          <p:nvPr/>
        </p:nvCxnSpPr>
        <p:spPr>
          <a:xfrm flipV="1">
            <a:off x="5308079" y="20119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2" name="Straight Arrow Connector 881">
            <a:extLst>
              <a:ext uri="{FF2B5EF4-FFF2-40B4-BE49-F238E27FC236}">
                <a16:creationId xmlns:a16="http://schemas.microsoft.com/office/drawing/2014/main" id="{34B69694-41F6-3045-B3EB-4868347D5474}"/>
              </a:ext>
            </a:extLst>
          </p:cNvPr>
          <p:cNvCxnSpPr>
            <a:cxnSpLocks/>
          </p:cNvCxnSpPr>
          <p:nvPr/>
        </p:nvCxnSpPr>
        <p:spPr>
          <a:xfrm flipV="1">
            <a:off x="5092383" y="225218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3" name="Straight Arrow Connector 882">
            <a:extLst>
              <a:ext uri="{FF2B5EF4-FFF2-40B4-BE49-F238E27FC236}">
                <a16:creationId xmlns:a16="http://schemas.microsoft.com/office/drawing/2014/main" id="{21AC9B15-70AA-8345-9FF2-E3B32EF572D4}"/>
              </a:ext>
            </a:extLst>
          </p:cNvPr>
          <p:cNvCxnSpPr>
            <a:cxnSpLocks/>
          </p:cNvCxnSpPr>
          <p:nvPr/>
        </p:nvCxnSpPr>
        <p:spPr>
          <a:xfrm flipV="1">
            <a:off x="5955167" y="1392376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5" name="Straight Arrow Connector 884">
            <a:extLst>
              <a:ext uri="{FF2B5EF4-FFF2-40B4-BE49-F238E27FC236}">
                <a16:creationId xmlns:a16="http://schemas.microsoft.com/office/drawing/2014/main" id="{D7C4D111-B424-4E41-B90C-14497283B2CF}"/>
              </a:ext>
            </a:extLst>
          </p:cNvPr>
          <p:cNvCxnSpPr>
            <a:cxnSpLocks/>
          </p:cNvCxnSpPr>
          <p:nvPr/>
        </p:nvCxnSpPr>
        <p:spPr>
          <a:xfrm flipV="1">
            <a:off x="6934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6" name="Straight Arrow Connector 885">
            <a:extLst>
              <a:ext uri="{FF2B5EF4-FFF2-40B4-BE49-F238E27FC236}">
                <a16:creationId xmlns:a16="http://schemas.microsoft.com/office/drawing/2014/main" id="{C0238DD9-C1E6-8440-B560-64E2E734BEBF}"/>
              </a:ext>
            </a:extLst>
          </p:cNvPr>
          <p:cNvCxnSpPr>
            <a:cxnSpLocks/>
          </p:cNvCxnSpPr>
          <p:nvPr/>
        </p:nvCxnSpPr>
        <p:spPr>
          <a:xfrm flipV="1">
            <a:off x="7366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7" name="Straight Arrow Connector 886">
            <a:extLst>
              <a:ext uri="{FF2B5EF4-FFF2-40B4-BE49-F238E27FC236}">
                <a16:creationId xmlns:a16="http://schemas.microsoft.com/office/drawing/2014/main" id="{AA077D3A-11C9-8748-87FA-FD3E281D0203}"/>
              </a:ext>
            </a:extLst>
          </p:cNvPr>
          <p:cNvCxnSpPr>
            <a:cxnSpLocks/>
          </p:cNvCxnSpPr>
          <p:nvPr/>
        </p:nvCxnSpPr>
        <p:spPr>
          <a:xfrm flipV="1">
            <a:off x="7797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8" name="Straight Arrow Connector 887">
            <a:extLst>
              <a:ext uri="{FF2B5EF4-FFF2-40B4-BE49-F238E27FC236}">
                <a16:creationId xmlns:a16="http://schemas.microsoft.com/office/drawing/2014/main" id="{F28A7E6D-6668-1F42-9856-530F93573B10}"/>
              </a:ext>
            </a:extLst>
          </p:cNvPr>
          <p:cNvCxnSpPr>
            <a:cxnSpLocks/>
          </p:cNvCxnSpPr>
          <p:nvPr/>
        </p:nvCxnSpPr>
        <p:spPr>
          <a:xfrm flipV="1">
            <a:off x="8229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9" name="Straight Arrow Connector 888">
            <a:extLst>
              <a:ext uri="{FF2B5EF4-FFF2-40B4-BE49-F238E27FC236}">
                <a16:creationId xmlns:a16="http://schemas.microsoft.com/office/drawing/2014/main" id="{BFF4A733-9747-7B4A-8D08-E846CA86631A}"/>
              </a:ext>
            </a:extLst>
          </p:cNvPr>
          <p:cNvCxnSpPr>
            <a:cxnSpLocks/>
          </p:cNvCxnSpPr>
          <p:nvPr/>
        </p:nvCxnSpPr>
        <p:spPr>
          <a:xfrm flipV="1">
            <a:off x="8661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0" name="Straight Arrow Connector 889">
            <a:extLst>
              <a:ext uri="{FF2B5EF4-FFF2-40B4-BE49-F238E27FC236}">
                <a16:creationId xmlns:a16="http://schemas.microsoft.com/office/drawing/2014/main" id="{6B1D5986-1FA3-4646-9D67-921D07C4AE3B}"/>
              </a:ext>
            </a:extLst>
          </p:cNvPr>
          <p:cNvCxnSpPr>
            <a:cxnSpLocks/>
          </p:cNvCxnSpPr>
          <p:nvPr/>
        </p:nvCxnSpPr>
        <p:spPr>
          <a:xfrm flipV="1">
            <a:off x="9093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" name="Straight Arrow Connector 890">
            <a:extLst>
              <a:ext uri="{FF2B5EF4-FFF2-40B4-BE49-F238E27FC236}">
                <a16:creationId xmlns:a16="http://schemas.microsoft.com/office/drawing/2014/main" id="{3001944D-4BCE-EB4C-9630-C27C4BDCDCB7}"/>
              </a:ext>
            </a:extLst>
          </p:cNvPr>
          <p:cNvCxnSpPr>
            <a:cxnSpLocks/>
          </p:cNvCxnSpPr>
          <p:nvPr/>
        </p:nvCxnSpPr>
        <p:spPr>
          <a:xfrm flipV="1">
            <a:off x="9525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Arrow Connector 891">
            <a:extLst>
              <a:ext uri="{FF2B5EF4-FFF2-40B4-BE49-F238E27FC236}">
                <a16:creationId xmlns:a16="http://schemas.microsoft.com/office/drawing/2014/main" id="{F701EA1C-9B3C-E949-AE89-3D9828F8B80F}"/>
              </a:ext>
            </a:extLst>
          </p:cNvPr>
          <p:cNvCxnSpPr>
            <a:cxnSpLocks/>
          </p:cNvCxnSpPr>
          <p:nvPr/>
        </p:nvCxnSpPr>
        <p:spPr>
          <a:xfrm flipV="1">
            <a:off x="9956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3" name="Straight Arrow Connector 892">
            <a:extLst>
              <a:ext uri="{FF2B5EF4-FFF2-40B4-BE49-F238E27FC236}">
                <a16:creationId xmlns:a16="http://schemas.microsoft.com/office/drawing/2014/main" id="{DC571403-52F2-3342-B834-1B9306768A2B}"/>
              </a:ext>
            </a:extLst>
          </p:cNvPr>
          <p:cNvCxnSpPr>
            <a:cxnSpLocks/>
          </p:cNvCxnSpPr>
          <p:nvPr/>
        </p:nvCxnSpPr>
        <p:spPr>
          <a:xfrm flipV="1">
            <a:off x="10388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4" name="Straight Arrow Connector 893">
            <a:extLst>
              <a:ext uri="{FF2B5EF4-FFF2-40B4-BE49-F238E27FC236}">
                <a16:creationId xmlns:a16="http://schemas.microsoft.com/office/drawing/2014/main" id="{7DB218DF-D308-A24B-B11F-A70E8D3AEAB7}"/>
              </a:ext>
            </a:extLst>
          </p:cNvPr>
          <p:cNvCxnSpPr>
            <a:cxnSpLocks/>
          </p:cNvCxnSpPr>
          <p:nvPr/>
        </p:nvCxnSpPr>
        <p:spPr>
          <a:xfrm flipV="1">
            <a:off x="10820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5" name="Pie 894">
            <a:extLst>
              <a:ext uri="{FF2B5EF4-FFF2-40B4-BE49-F238E27FC236}">
                <a16:creationId xmlns:a16="http://schemas.microsoft.com/office/drawing/2014/main" id="{63972CD6-6684-2447-B0CD-A993AD204DD1}"/>
              </a:ext>
            </a:extLst>
          </p:cNvPr>
          <p:cNvSpPr>
            <a:spLocks noChangeAspect="1"/>
          </p:cNvSpPr>
          <p:nvPr/>
        </p:nvSpPr>
        <p:spPr>
          <a:xfrm rot="19610427" flipH="1" flipV="1">
            <a:off x="4683698" y="3275682"/>
            <a:ext cx="725792" cy="725793"/>
          </a:xfrm>
          <a:prstGeom prst="pie">
            <a:avLst>
              <a:gd name="adj1" fmla="val 20878581"/>
              <a:gd name="adj2" fmla="val 825167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/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blipFill>
                <a:blip r:embed="rId11"/>
                <a:stretch>
                  <a:fillRect l="-17073" r="-2439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7" name="TextBox 896">
                <a:extLst>
                  <a:ext uri="{FF2B5EF4-FFF2-40B4-BE49-F238E27FC236}">
                    <a16:creationId xmlns:a16="http://schemas.microsoft.com/office/drawing/2014/main" id="{07E46899-42CF-7946-98DE-E255304C3DDF}"/>
                  </a:ext>
                </a:extLst>
              </p:cNvPr>
              <p:cNvSpPr txBox="1"/>
              <p:nvPr/>
            </p:nvSpPr>
            <p:spPr>
              <a:xfrm>
                <a:off x="4536300" y="5359899"/>
                <a:ext cx="11984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Fix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</a:p>
            </p:txBody>
          </p:sp>
        </mc:Choice>
        <mc:Fallback xmlns="">
          <p:sp>
            <p:nvSpPr>
              <p:cNvPr id="897" name="TextBox 896">
                <a:extLst>
                  <a:ext uri="{FF2B5EF4-FFF2-40B4-BE49-F238E27FC236}">
                    <a16:creationId xmlns:a16="http://schemas.microsoft.com/office/drawing/2014/main" id="{07E46899-42CF-7946-98DE-E255304C3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300" y="5359899"/>
                <a:ext cx="1198408" cy="523220"/>
              </a:xfrm>
              <a:prstGeom prst="rect">
                <a:avLst/>
              </a:prstGeom>
              <a:blipFill>
                <a:blip r:embed="rId12"/>
                <a:stretch>
                  <a:fillRect l="-10526" t="-9302" r="-7368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8" name="TextBox 897">
                <a:extLst>
                  <a:ext uri="{FF2B5EF4-FFF2-40B4-BE49-F238E27FC236}">
                    <a16:creationId xmlns:a16="http://schemas.microsoft.com/office/drawing/2014/main" id="{0B9E578E-5E85-3448-9B14-190548A6A6E6}"/>
                  </a:ext>
                </a:extLst>
              </p:cNvPr>
              <p:cNvSpPr txBox="1"/>
              <p:nvPr/>
            </p:nvSpPr>
            <p:spPr>
              <a:xfrm>
                <a:off x="4566047" y="6157560"/>
                <a:ext cx="11984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Fix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</a:p>
            </p:txBody>
          </p:sp>
        </mc:Choice>
        <mc:Fallback xmlns="">
          <p:sp>
            <p:nvSpPr>
              <p:cNvPr id="898" name="TextBox 897">
                <a:extLst>
                  <a:ext uri="{FF2B5EF4-FFF2-40B4-BE49-F238E27FC236}">
                    <a16:creationId xmlns:a16="http://schemas.microsoft.com/office/drawing/2014/main" id="{0B9E578E-5E85-3448-9B14-190548A6A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047" y="6157560"/>
                <a:ext cx="1198408" cy="523220"/>
              </a:xfrm>
              <a:prstGeom prst="rect">
                <a:avLst/>
              </a:prstGeom>
              <a:blipFill>
                <a:blip r:embed="rId13"/>
                <a:stretch>
                  <a:fillRect l="-10417" t="-11628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037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" grpId="0"/>
      <p:bldP spid="835" grpId="0"/>
      <p:bldP spid="15" grpId="0"/>
      <p:bldP spid="836" grpId="0"/>
      <p:bldP spid="837" grpId="0" animBg="1"/>
      <p:bldP spid="849" grpId="0"/>
      <p:bldP spid="850" grpId="0"/>
      <p:bldP spid="851" grpId="0"/>
      <p:bldP spid="895" grpId="0" animBg="1"/>
      <p:bldP spid="896" grpId="0"/>
      <p:bldP spid="897" grpId="0"/>
      <p:bldP spid="89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EE22D-446A-D04C-BE33-FA8A1111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7"/>
            <a:ext cx="10515600" cy="1001219"/>
          </a:xfrm>
        </p:spPr>
        <p:txBody>
          <a:bodyPr/>
          <a:lstStyle/>
          <a:p>
            <a:pPr algn="ctr"/>
            <a:r>
              <a:rPr lang="en-US" dirty="0"/>
              <a:t>RADAR: </a:t>
            </a:r>
            <a:r>
              <a:rPr lang="en-US" b="1" dirty="0" err="1"/>
              <a:t>RA</a:t>
            </a:r>
            <a:r>
              <a:rPr lang="en-US" dirty="0" err="1"/>
              <a:t>dio</a:t>
            </a:r>
            <a:r>
              <a:rPr lang="en-US" dirty="0"/>
              <a:t> </a:t>
            </a:r>
            <a:r>
              <a:rPr lang="en-US" b="1" dirty="0"/>
              <a:t>D</a:t>
            </a:r>
            <a:r>
              <a:rPr lang="en-US" dirty="0"/>
              <a:t>etection </a:t>
            </a:r>
            <a:r>
              <a:rPr lang="en-US" b="1" dirty="0"/>
              <a:t>A</a:t>
            </a:r>
            <a:r>
              <a:rPr lang="en-US" dirty="0"/>
              <a:t>nd </a:t>
            </a:r>
            <a:r>
              <a:rPr lang="en-US" b="1" dirty="0"/>
              <a:t>R</a:t>
            </a:r>
            <a:r>
              <a:rPr lang="en-US" dirty="0"/>
              <a:t>anging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565E5-E12F-D640-93F9-250EDEDB7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711" y="1082566"/>
            <a:ext cx="10515600" cy="1614335"/>
          </a:xfrm>
        </p:spPr>
        <p:txBody>
          <a:bodyPr/>
          <a:lstStyle/>
          <a:p>
            <a:r>
              <a:rPr lang="en-US" dirty="0"/>
              <a:t>Invented during world war 2 to detect planes</a:t>
            </a:r>
          </a:p>
          <a:p>
            <a:r>
              <a:rPr lang="en-US" dirty="0"/>
              <a:t>Changed the course of the war</a:t>
            </a:r>
          </a:p>
          <a:p>
            <a:r>
              <a:rPr lang="en-US" dirty="0"/>
              <a:t>Transmit wireless signals, detect the reflections</a:t>
            </a:r>
          </a:p>
        </p:txBody>
      </p:sp>
      <p:pic>
        <p:nvPicPr>
          <p:cNvPr id="1026" name="Picture 2" descr="Radar specialists junk Modi's 'cloud theory' - Telegraph India">
            <a:extLst>
              <a:ext uri="{FF2B5EF4-FFF2-40B4-BE49-F238E27FC236}">
                <a16:creationId xmlns:a16="http://schemas.microsoft.com/office/drawing/2014/main" id="{61AD54B1-5AC1-5F41-9E78-84EFDA316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501" y="2946678"/>
            <a:ext cx="3639667" cy="353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aying on a Teacher's Radar – AASLH">
            <a:extLst>
              <a:ext uri="{FF2B5EF4-FFF2-40B4-BE49-F238E27FC236}">
                <a16:creationId xmlns:a16="http://schemas.microsoft.com/office/drawing/2014/main" id="{EA604D4E-B6A9-8C4B-B20E-244F01B3A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82" y="2946678"/>
            <a:ext cx="3835649" cy="354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553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2D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B49052-9CC0-0344-A0D9-A6C2FB5991B0}"/>
              </a:ext>
            </a:extLst>
          </p:cNvPr>
          <p:cNvGrpSpPr/>
          <p:nvPr/>
        </p:nvGrpSpPr>
        <p:grpSpPr>
          <a:xfrm>
            <a:off x="5105400" y="2057400"/>
            <a:ext cx="6072023" cy="2204523"/>
            <a:chOff x="1547977" y="1781180"/>
            <a:chExt cx="6072023" cy="2204523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6BF59C5-75C8-D441-A05D-B8BC06E28199}"/>
                </a:ext>
              </a:extLst>
            </p:cNvPr>
            <p:cNvSpPr/>
            <p:nvPr/>
          </p:nvSpPr>
          <p:spPr>
            <a:xfrm>
              <a:off x="1547977" y="1981200"/>
              <a:ext cx="6072023" cy="2004503"/>
            </a:xfrm>
            <a:prstGeom prst="cube">
              <a:avLst>
                <a:gd name="adj" fmla="val 87059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3C51EBF-CD7B-FA48-B6E7-9E7E0CD94D3F}"/>
                </a:ext>
              </a:extLst>
            </p:cNvPr>
            <p:cNvGrpSpPr/>
            <p:nvPr/>
          </p:nvGrpSpPr>
          <p:grpSpPr>
            <a:xfrm>
              <a:off x="3239305" y="178118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211B9A49-97C6-0F45-95D8-A5813701A677}"/>
                </a:ext>
              </a:extLst>
            </p:cNvPr>
            <p:cNvGrpSpPr/>
            <p:nvPr/>
          </p:nvGrpSpPr>
          <p:grpSpPr>
            <a:xfrm>
              <a:off x="3033898" y="200154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15" name="Group 614">
                <a:extLst>
                  <a:ext uri="{FF2B5EF4-FFF2-40B4-BE49-F238E27FC236}">
                    <a16:creationId xmlns:a16="http://schemas.microsoft.com/office/drawing/2014/main" id="{96622403-97E8-ED4A-908A-F76DB98DA72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3" name="Isosceles Triangle 26">
                  <a:extLst>
                    <a:ext uri="{FF2B5EF4-FFF2-40B4-BE49-F238E27FC236}">
                      <a16:creationId xmlns:a16="http://schemas.microsoft.com/office/drawing/2014/main" id="{D433DF04-A7B7-5A42-9843-22EA2EF8F41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4" name="Straight Connector 643">
                  <a:extLst>
                    <a:ext uri="{FF2B5EF4-FFF2-40B4-BE49-F238E27FC236}">
                      <a16:creationId xmlns:a16="http://schemas.microsoft.com/office/drawing/2014/main" id="{23DD1472-5CFC-C94A-A455-635385DF0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6" name="Group 615">
                <a:extLst>
                  <a:ext uri="{FF2B5EF4-FFF2-40B4-BE49-F238E27FC236}">
                    <a16:creationId xmlns:a16="http://schemas.microsoft.com/office/drawing/2014/main" id="{DD483FC4-EE55-674D-BA76-BFB8B6AF2C8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1" name="Isosceles Triangle 26">
                  <a:extLst>
                    <a:ext uri="{FF2B5EF4-FFF2-40B4-BE49-F238E27FC236}">
                      <a16:creationId xmlns:a16="http://schemas.microsoft.com/office/drawing/2014/main" id="{BB11CC3B-77BC-E648-99CC-BC531CB21C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2" name="Straight Connector 641">
                  <a:extLst>
                    <a:ext uri="{FF2B5EF4-FFF2-40B4-BE49-F238E27FC236}">
                      <a16:creationId xmlns:a16="http://schemas.microsoft.com/office/drawing/2014/main" id="{BEC8D8B5-6DBF-5346-A992-A0CBFF89FA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7" name="Group 616">
                <a:extLst>
                  <a:ext uri="{FF2B5EF4-FFF2-40B4-BE49-F238E27FC236}">
                    <a16:creationId xmlns:a16="http://schemas.microsoft.com/office/drawing/2014/main" id="{AAC8F374-2637-7141-95E3-47F9998CCC3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9" name="Isosceles Triangle 26">
                  <a:extLst>
                    <a:ext uri="{FF2B5EF4-FFF2-40B4-BE49-F238E27FC236}">
                      <a16:creationId xmlns:a16="http://schemas.microsoft.com/office/drawing/2014/main" id="{5180DE68-5476-1E45-BB71-682662A2F9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0" name="Straight Connector 639">
                  <a:extLst>
                    <a:ext uri="{FF2B5EF4-FFF2-40B4-BE49-F238E27FC236}">
                      <a16:creationId xmlns:a16="http://schemas.microsoft.com/office/drawing/2014/main" id="{A2631BEE-FDDF-2F47-A9F8-6369366330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8" name="Group 617">
                <a:extLst>
                  <a:ext uri="{FF2B5EF4-FFF2-40B4-BE49-F238E27FC236}">
                    <a16:creationId xmlns:a16="http://schemas.microsoft.com/office/drawing/2014/main" id="{2C1B84E3-7537-A041-8164-17A9B3DFE9F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7" name="Isosceles Triangle 26">
                  <a:extLst>
                    <a:ext uri="{FF2B5EF4-FFF2-40B4-BE49-F238E27FC236}">
                      <a16:creationId xmlns:a16="http://schemas.microsoft.com/office/drawing/2014/main" id="{34E5C3BF-9C6B-8242-A045-D9C16E2F980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8" name="Straight Connector 637">
                  <a:extLst>
                    <a:ext uri="{FF2B5EF4-FFF2-40B4-BE49-F238E27FC236}">
                      <a16:creationId xmlns:a16="http://schemas.microsoft.com/office/drawing/2014/main" id="{AED1CB7C-70DB-9C47-9435-47DC9EF859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9" name="Group 618">
                <a:extLst>
                  <a:ext uri="{FF2B5EF4-FFF2-40B4-BE49-F238E27FC236}">
                    <a16:creationId xmlns:a16="http://schemas.microsoft.com/office/drawing/2014/main" id="{040CF07A-245D-D44F-AE3D-B66D11BEA39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5" name="Isosceles Triangle 26">
                  <a:extLst>
                    <a:ext uri="{FF2B5EF4-FFF2-40B4-BE49-F238E27FC236}">
                      <a16:creationId xmlns:a16="http://schemas.microsoft.com/office/drawing/2014/main" id="{14F4B1E2-FD0D-9748-BF27-6B43D63CC8D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6" name="Straight Connector 635">
                  <a:extLst>
                    <a:ext uri="{FF2B5EF4-FFF2-40B4-BE49-F238E27FC236}">
                      <a16:creationId xmlns:a16="http://schemas.microsoft.com/office/drawing/2014/main" id="{E0C8E699-F637-894D-91E2-8EA35DF9C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0" name="Group 619">
                <a:extLst>
                  <a:ext uri="{FF2B5EF4-FFF2-40B4-BE49-F238E27FC236}">
                    <a16:creationId xmlns:a16="http://schemas.microsoft.com/office/drawing/2014/main" id="{1421624A-1B7E-AD48-9288-D0CF2B53CE09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3" name="Isosceles Triangle 26">
                  <a:extLst>
                    <a:ext uri="{FF2B5EF4-FFF2-40B4-BE49-F238E27FC236}">
                      <a16:creationId xmlns:a16="http://schemas.microsoft.com/office/drawing/2014/main" id="{87B85778-32A1-6D4F-AEF3-E7627A69DC2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4" name="Straight Connector 633">
                  <a:extLst>
                    <a:ext uri="{FF2B5EF4-FFF2-40B4-BE49-F238E27FC236}">
                      <a16:creationId xmlns:a16="http://schemas.microsoft.com/office/drawing/2014/main" id="{43795367-8E64-E141-B760-7252FBAB3A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1" name="Group 620">
                <a:extLst>
                  <a:ext uri="{FF2B5EF4-FFF2-40B4-BE49-F238E27FC236}">
                    <a16:creationId xmlns:a16="http://schemas.microsoft.com/office/drawing/2014/main" id="{6ECFF773-2487-8648-B570-E58AEEC2544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1" name="Isosceles Triangle 26">
                  <a:extLst>
                    <a:ext uri="{FF2B5EF4-FFF2-40B4-BE49-F238E27FC236}">
                      <a16:creationId xmlns:a16="http://schemas.microsoft.com/office/drawing/2014/main" id="{144C7660-171F-FE40-AA6D-E4EA3B54B63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2" name="Straight Connector 631">
                  <a:extLst>
                    <a:ext uri="{FF2B5EF4-FFF2-40B4-BE49-F238E27FC236}">
                      <a16:creationId xmlns:a16="http://schemas.microsoft.com/office/drawing/2014/main" id="{F1F009C6-9350-8A46-B71E-BE3CA5FEDB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2" name="Group 621">
                <a:extLst>
                  <a:ext uri="{FF2B5EF4-FFF2-40B4-BE49-F238E27FC236}">
                    <a16:creationId xmlns:a16="http://schemas.microsoft.com/office/drawing/2014/main" id="{8BE960F1-4775-C14D-A516-3F349B524F8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9" name="Isosceles Triangle 26">
                  <a:extLst>
                    <a:ext uri="{FF2B5EF4-FFF2-40B4-BE49-F238E27FC236}">
                      <a16:creationId xmlns:a16="http://schemas.microsoft.com/office/drawing/2014/main" id="{ED8CC252-CFBB-5A49-9F92-46EA5A42A7B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0" name="Straight Connector 629">
                  <a:extLst>
                    <a:ext uri="{FF2B5EF4-FFF2-40B4-BE49-F238E27FC236}">
                      <a16:creationId xmlns:a16="http://schemas.microsoft.com/office/drawing/2014/main" id="{01583AA0-1AD5-104F-863B-D530F46D4C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3" name="Group 622">
                <a:extLst>
                  <a:ext uri="{FF2B5EF4-FFF2-40B4-BE49-F238E27FC236}">
                    <a16:creationId xmlns:a16="http://schemas.microsoft.com/office/drawing/2014/main" id="{46D04D24-2B16-464E-A896-E08230B47E4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7" name="Isosceles Triangle 26">
                  <a:extLst>
                    <a:ext uri="{FF2B5EF4-FFF2-40B4-BE49-F238E27FC236}">
                      <a16:creationId xmlns:a16="http://schemas.microsoft.com/office/drawing/2014/main" id="{E7FC7DBD-DCA1-484F-B894-C2A3A33AA6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8" name="Straight Connector 627">
                  <a:extLst>
                    <a:ext uri="{FF2B5EF4-FFF2-40B4-BE49-F238E27FC236}">
                      <a16:creationId xmlns:a16="http://schemas.microsoft.com/office/drawing/2014/main" id="{A7321D06-4199-F14C-8523-E913226366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4" name="Group 623">
                <a:extLst>
                  <a:ext uri="{FF2B5EF4-FFF2-40B4-BE49-F238E27FC236}">
                    <a16:creationId xmlns:a16="http://schemas.microsoft.com/office/drawing/2014/main" id="{FCB49F4A-9A70-B04E-B643-6385C25DEF1D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5" name="Isosceles Triangle 26">
                  <a:extLst>
                    <a:ext uri="{FF2B5EF4-FFF2-40B4-BE49-F238E27FC236}">
                      <a16:creationId xmlns:a16="http://schemas.microsoft.com/office/drawing/2014/main" id="{897E7499-BAA8-FA4D-9D87-BB907647906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6" name="Straight Connector 625">
                  <a:extLst>
                    <a:ext uri="{FF2B5EF4-FFF2-40B4-BE49-F238E27FC236}">
                      <a16:creationId xmlns:a16="http://schemas.microsoft.com/office/drawing/2014/main" id="{244FC198-7DC3-0F4F-9836-CB4839530D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45" name="Group 644">
              <a:extLst>
                <a:ext uri="{FF2B5EF4-FFF2-40B4-BE49-F238E27FC236}">
                  <a16:creationId xmlns:a16="http://schemas.microsoft.com/office/drawing/2014/main" id="{A8E2AAA6-0E18-6C46-B461-82D6DAFE7295}"/>
                </a:ext>
              </a:extLst>
            </p:cNvPr>
            <p:cNvGrpSpPr/>
            <p:nvPr/>
          </p:nvGrpSpPr>
          <p:grpSpPr>
            <a:xfrm>
              <a:off x="2817332" y="222191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46" name="Group 645">
                <a:extLst>
                  <a:ext uri="{FF2B5EF4-FFF2-40B4-BE49-F238E27FC236}">
                    <a16:creationId xmlns:a16="http://schemas.microsoft.com/office/drawing/2014/main" id="{70E00F39-A94A-EE4C-8E82-304C8C5BD9A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4" name="Isosceles Triangle 26">
                  <a:extLst>
                    <a:ext uri="{FF2B5EF4-FFF2-40B4-BE49-F238E27FC236}">
                      <a16:creationId xmlns:a16="http://schemas.microsoft.com/office/drawing/2014/main" id="{1B8DE324-141B-C047-9CD1-0F4A69D4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5" name="Straight Connector 674">
                  <a:extLst>
                    <a:ext uri="{FF2B5EF4-FFF2-40B4-BE49-F238E27FC236}">
                      <a16:creationId xmlns:a16="http://schemas.microsoft.com/office/drawing/2014/main" id="{48690BCA-C9BB-CD40-9EC4-C186F31952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7" name="Group 646">
                <a:extLst>
                  <a:ext uri="{FF2B5EF4-FFF2-40B4-BE49-F238E27FC236}">
                    <a16:creationId xmlns:a16="http://schemas.microsoft.com/office/drawing/2014/main" id="{294F732E-9328-9349-91F1-8C2E006FAB38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2" name="Isosceles Triangle 26">
                  <a:extLst>
                    <a:ext uri="{FF2B5EF4-FFF2-40B4-BE49-F238E27FC236}">
                      <a16:creationId xmlns:a16="http://schemas.microsoft.com/office/drawing/2014/main" id="{5B8ACF7B-85A8-C447-8ED1-D15BB2255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3" name="Straight Connector 672">
                  <a:extLst>
                    <a:ext uri="{FF2B5EF4-FFF2-40B4-BE49-F238E27FC236}">
                      <a16:creationId xmlns:a16="http://schemas.microsoft.com/office/drawing/2014/main" id="{181C9495-63FD-A940-8B96-E702A24ED4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8" name="Group 647">
                <a:extLst>
                  <a:ext uri="{FF2B5EF4-FFF2-40B4-BE49-F238E27FC236}">
                    <a16:creationId xmlns:a16="http://schemas.microsoft.com/office/drawing/2014/main" id="{F849A116-84A8-5F46-9917-C0BF2FF13B2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0" name="Isosceles Triangle 26">
                  <a:extLst>
                    <a:ext uri="{FF2B5EF4-FFF2-40B4-BE49-F238E27FC236}">
                      <a16:creationId xmlns:a16="http://schemas.microsoft.com/office/drawing/2014/main" id="{42592CEE-FBA8-0541-B392-D1F8D2721E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1" name="Straight Connector 670">
                  <a:extLst>
                    <a:ext uri="{FF2B5EF4-FFF2-40B4-BE49-F238E27FC236}">
                      <a16:creationId xmlns:a16="http://schemas.microsoft.com/office/drawing/2014/main" id="{09A2EEA2-8FFD-B745-9C2F-ED8D31B771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9" name="Group 648">
                <a:extLst>
                  <a:ext uri="{FF2B5EF4-FFF2-40B4-BE49-F238E27FC236}">
                    <a16:creationId xmlns:a16="http://schemas.microsoft.com/office/drawing/2014/main" id="{CFA26B69-0589-314D-994B-FB326B48D12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8" name="Isosceles Triangle 26">
                  <a:extLst>
                    <a:ext uri="{FF2B5EF4-FFF2-40B4-BE49-F238E27FC236}">
                      <a16:creationId xmlns:a16="http://schemas.microsoft.com/office/drawing/2014/main" id="{9E634980-E4F1-E146-8490-A909260B47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9" name="Straight Connector 668">
                  <a:extLst>
                    <a:ext uri="{FF2B5EF4-FFF2-40B4-BE49-F238E27FC236}">
                      <a16:creationId xmlns:a16="http://schemas.microsoft.com/office/drawing/2014/main" id="{0D23DAA7-2DE0-EA49-87FD-C1A310F756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0" name="Group 649">
                <a:extLst>
                  <a:ext uri="{FF2B5EF4-FFF2-40B4-BE49-F238E27FC236}">
                    <a16:creationId xmlns:a16="http://schemas.microsoft.com/office/drawing/2014/main" id="{8E61C66F-E510-6043-A580-E46674CDD66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6" name="Isosceles Triangle 26">
                  <a:extLst>
                    <a:ext uri="{FF2B5EF4-FFF2-40B4-BE49-F238E27FC236}">
                      <a16:creationId xmlns:a16="http://schemas.microsoft.com/office/drawing/2014/main" id="{42F4C406-88F5-3B44-9FF9-1051263D05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7" name="Straight Connector 666">
                  <a:extLst>
                    <a:ext uri="{FF2B5EF4-FFF2-40B4-BE49-F238E27FC236}">
                      <a16:creationId xmlns:a16="http://schemas.microsoft.com/office/drawing/2014/main" id="{2B635214-7D98-174B-A634-D81A796973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1" name="Group 650">
                <a:extLst>
                  <a:ext uri="{FF2B5EF4-FFF2-40B4-BE49-F238E27FC236}">
                    <a16:creationId xmlns:a16="http://schemas.microsoft.com/office/drawing/2014/main" id="{3DA90B93-FB53-5E4C-BD57-F259A424170A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4" name="Isosceles Triangle 26">
                  <a:extLst>
                    <a:ext uri="{FF2B5EF4-FFF2-40B4-BE49-F238E27FC236}">
                      <a16:creationId xmlns:a16="http://schemas.microsoft.com/office/drawing/2014/main" id="{13CA067D-5B97-834F-B491-C028A12C25E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5" name="Straight Connector 664">
                  <a:extLst>
                    <a:ext uri="{FF2B5EF4-FFF2-40B4-BE49-F238E27FC236}">
                      <a16:creationId xmlns:a16="http://schemas.microsoft.com/office/drawing/2014/main" id="{274FD8C9-D3C2-074E-AE50-6E98FFE852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2" name="Group 651">
                <a:extLst>
                  <a:ext uri="{FF2B5EF4-FFF2-40B4-BE49-F238E27FC236}">
                    <a16:creationId xmlns:a16="http://schemas.microsoft.com/office/drawing/2014/main" id="{39580E45-8209-8A4B-8D94-ED8769E495BD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2" name="Isosceles Triangle 26">
                  <a:extLst>
                    <a:ext uri="{FF2B5EF4-FFF2-40B4-BE49-F238E27FC236}">
                      <a16:creationId xmlns:a16="http://schemas.microsoft.com/office/drawing/2014/main" id="{65E632ED-0291-5D4C-AD2F-7A0D70A6214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3" name="Straight Connector 662">
                  <a:extLst>
                    <a:ext uri="{FF2B5EF4-FFF2-40B4-BE49-F238E27FC236}">
                      <a16:creationId xmlns:a16="http://schemas.microsoft.com/office/drawing/2014/main" id="{E6BEF64C-8C83-064B-A5C7-68A48BAC32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3" name="Group 652">
                <a:extLst>
                  <a:ext uri="{FF2B5EF4-FFF2-40B4-BE49-F238E27FC236}">
                    <a16:creationId xmlns:a16="http://schemas.microsoft.com/office/drawing/2014/main" id="{73B22DFF-C76D-CE44-AAA7-33F44350C70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0" name="Isosceles Triangle 26">
                  <a:extLst>
                    <a:ext uri="{FF2B5EF4-FFF2-40B4-BE49-F238E27FC236}">
                      <a16:creationId xmlns:a16="http://schemas.microsoft.com/office/drawing/2014/main" id="{37E065A5-5C38-9348-93EA-28FE9F0C8C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D3B995DA-95C1-D64D-8813-7FAA002F2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4" name="Group 653">
                <a:extLst>
                  <a:ext uri="{FF2B5EF4-FFF2-40B4-BE49-F238E27FC236}">
                    <a16:creationId xmlns:a16="http://schemas.microsoft.com/office/drawing/2014/main" id="{61074D4B-A871-5F42-A5FA-EAA614262DF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8" name="Isosceles Triangle 26">
                  <a:extLst>
                    <a:ext uri="{FF2B5EF4-FFF2-40B4-BE49-F238E27FC236}">
                      <a16:creationId xmlns:a16="http://schemas.microsoft.com/office/drawing/2014/main" id="{C868638C-4167-8C4A-9740-5CB63EC4DA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9" name="Straight Connector 658">
                  <a:extLst>
                    <a:ext uri="{FF2B5EF4-FFF2-40B4-BE49-F238E27FC236}">
                      <a16:creationId xmlns:a16="http://schemas.microsoft.com/office/drawing/2014/main" id="{8C06D1A5-D9CD-8C47-83FD-97ADCAE138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5" name="Group 654">
                <a:extLst>
                  <a:ext uri="{FF2B5EF4-FFF2-40B4-BE49-F238E27FC236}">
                    <a16:creationId xmlns:a16="http://schemas.microsoft.com/office/drawing/2014/main" id="{703E839F-E133-F749-B4B4-6894632474D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6" name="Isosceles Triangle 26">
                  <a:extLst>
                    <a:ext uri="{FF2B5EF4-FFF2-40B4-BE49-F238E27FC236}">
                      <a16:creationId xmlns:a16="http://schemas.microsoft.com/office/drawing/2014/main" id="{9A915744-78F4-DE4E-A5E1-1DE2054D1A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7" name="Straight Connector 656">
                  <a:extLst>
                    <a:ext uri="{FF2B5EF4-FFF2-40B4-BE49-F238E27FC236}">
                      <a16:creationId xmlns:a16="http://schemas.microsoft.com/office/drawing/2014/main" id="{1A080F56-F701-B140-9737-438DFAF162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76" name="Group 675">
              <a:extLst>
                <a:ext uri="{FF2B5EF4-FFF2-40B4-BE49-F238E27FC236}">
                  <a16:creationId xmlns:a16="http://schemas.microsoft.com/office/drawing/2014/main" id="{AC31B4C2-211A-5A43-9933-BE74924104B9}"/>
                </a:ext>
              </a:extLst>
            </p:cNvPr>
            <p:cNvGrpSpPr/>
            <p:nvPr/>
          </p:nvGrpSpPr>
          <p:grpSpPr>
            <a:xfrm>
              <a:off x="2608924" y="2442284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77" name="Group 676">
                <a:extLst>
                  <a:ext uri="{FF2B5EF4-FFF2-40B4-BE49-F238E27FC236}">
                    <a16:creationId xmlns:a16="http://schemas.microsoft.com/office/drawing/2014/main" id="{664C158C-E15B-8B40-9E0B-9349898717ED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5" name="Isosceles Triangle 26">
                  <a:extLst>
                    <a:ext uri="{FF2B5EF4-FFF2-40B4-BE49-F238E27FC236}">
                      <a16:creationId xmlns:a16="http://schemas.microsoft.com/office/drawing/2014/main" id="{1BF8BDA6-E5F3-3240-9136-6AAC557A7FE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6" name="Straight Connector 705">
                  <a:extLst>
                    <a:ext uri="{FF2B5EF4-FFF2-40B4-BE49-F238E27FC236}">
                      <a16:creationId xmlns:a16="http://schemas.microsoft.com/office/drawing/2014/main" id="{32AC8627-5D7F-1045-B42C-5337A863B1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8" name="Group 677">
                <a:extLst>
                  <a:ext uri="{FF2B5EF4-FFF2-40B4-BE49-F238E27FC236}">
                    <a16:creationId xmlns:a16="http://schemas.microsoft.com/office/drawing/2014/main" id="{6296106D-3CB7-B541-B532-F40BF509E872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3" name="Isosceles Triangle 26">
                  <a:extLst>
                    <a:ext uri="{FF2B5EF4-FFF2-40B4-BE49-F238E27FC236}">
                      <a16:creationId xmlns:a16="http://schemas.microsoft.com/office/drawing/2014/main" id="{1FAD11E1-20F9-014E-A192-698F3146F3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4" name="Straight Connector 703">
                  <a:extLst>
                    <a:ext uri="{FF2B5EF4-FFF2-40B4-BE49-F238E27FC236}">
                      <a16:creationId xmlns:a16="http://schemas.microsoft.com/office/drawing/2014/main" id="{27185441-2469-1C46-9EDC-E3F6E8F894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9" name="Group 678">
                <a:extLst>
                  <a:ext uri="{FF2B5EF4-FFF2-40B4-BE49-F238E27FC236}">
                    <a16:creationId xmlns:a16="http://schemas.microsoft.com/office/drawing/2014/main" id="{42C66E15-0AB4-A84F-BA7B-BF8B7D22592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1" name="Isosceles Triangle 26">
                  <a:extLst>
                    <a:ext uri="{FF2B5EF4-FFF2-40B4-BE49-F238E27FC236}">
                      <a16:creationId xmlns:a16="http://schemas.microsoft.com/office/drawing/2014/main" id="{9C3F5403-3C3F-1E4E-A356-FFE6A38557A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2" name="Straight Connector 701">
                  <a:extLst>
                    <a:ext uri="{FF2B5EF4-FFF2-40B4-BE49-F238E27FC236}">
                      <a16:creationId xmlns:a16="http://schemas.microsoft.com/office/drawing/2014/main" id="{9C78E11F-9447-8C4F-B71B-05B308AFF0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0" name="Group 679">
                <a:extLst>
                  <a:ext uri="{FF2B5EF4-FFF2-40B4-BE49-F238E27FC236}">
                    <a16:creationId xmlns:a16="http://schemas.microsoft.com/office/drawing/2014/main" id="{0F0BDA37-7542-B143-8EB5-007B88F7399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9" name="Isosceles Triangle 26">
                  <a:extLst>
                    <a:ext uri="{FF2B5EF4-FFF2-40B4-BE49-F238E27FC236}">
                      <a16:creationId xmlns:a16="http://schemas.microsoft.com/office/drawing/2014/main" id="{C578307C-EE43-8744-8F94-93B71C13BF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0" name="Straight Connector 699">
                  <a:extLst>
                    <a:ext uri="{FF2B5EF4-FFF2-40B4-BE49-F238E27FC236}">
                      <a16:creationId xmlns:a16="http://schemas.microsoft.com/office/drawing/2014/main" id="{80460AE1-AD10-904A-8663-5776E4A1A8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C9428BCA-10A1-AC4B-BBCD-8EDAFEAF751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7" name="Isosceles Triangle 26">
                  <a:extLst>
                    <a:ext uri="{FF2B5EF4-FFF2-40B4-BE49-F238E27FC236}">
                      <a16:creationId xmlns:a16="http://schemas.microsoft.com/office/drawing/2014/main" id="{693FB4D2-C9A7-3D49-A818-1034D46555E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8" name="Straight Connector 697">
                  <a:extLst>
                    <a:ext uri="{FF2B5EF4-FFF2-40B4-BE49-F238E27FC236}">
                      <a16:creationId xmlns:a16="http://schemas.microsoft.com/office/drawing/2014/main" id="{C21B89A0-B3B0-734A-BC69-48B3730E34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2" name="Group 681">
                <a:extLst>
                  <a:ext uri="{FF2B5EF4-FFF2-40B4-BE49-F238E27FC236}">
                    <a16:creationId xmlns:a16="http://schemas.microsoft.com/office/drawing/2014/main" id="{8A48E866-AB0E-5F4A-AFDB-DA9E07DC4131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5" name="Isosceles Triangle 26">
                  <a:extLst>
                    <a:ext uri="{FF2B5EF4-FFF2-40B4-BE49-F238E27FC236}">
                      <a16:creationId xmlns:a16="http://schemas.microsoft.com/office/drawing/2014/main" id="{CD770031-02FE-2845-B8F0-F36052740A4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6" name="Straight Connector 695">
                  <a:extLst>
                    <a:ext uri="{FF2B5EF4-FFF2-40B4-BE49-F238E27FC236}">
                      <a16:creationId xmlns:a16="http://schemas.microsoft.com/office/drawing/2014/main" id="{0F8AE717-24BC-374F-869E-9D9F92A600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3" name="Group 682">
                <a:extLst>
                  <a:ext uri="{FF2B5EF4-FFF2-40B4-BE49-F238E27FC236}">
                    <a16:creationId xmlns:a16="http://schemas.microsoft.com/office/drawing/2014/main" id="{FA3FC3CA-1BAA-8B40-8283-6AC0DD690173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3" name="Isosceles Triangle 26">
                  <a:extLst>
                    <a:ext uri="{FF2B5EF4-FFF2-40B4-BE49-F238E27FC236}">
                      <a16:creationId xmlns:a16="http://schemas.microsoft.com/office/drawing/2014/main" id="{661DD68C-EF20-0143-AD9A-B63A504A3A8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4" name="Straight Connector 693">
                  <a:extLst>
                    <a:ext uri="{FF2B5EF4-FFF2-40B4-BE49-F238E27FC236}">
                      <a16:creationId xmlns:a16="http://schemas.microsoft.com/office/drawing/2014/main" id="{0CC78603-03E5-0A4B-AEC8-9EAA99E51B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4" name="Group 683">
                <a:extLst>
                  <a:ext uri="{FF2B5EF4-FFF2-40B4-BE49-F238E27FC236}">
                    <a16:creationId xmlns:a16="http://schemas.microsoft.com/office/drawing/2014/main" id="{90F8C6F9-B812-144F-9370-DDEA8BF38395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1" name="Isosceles Triangle 26">
                  <a:extLst>
                    <a:ext uri="{FF2B5EF4-FFF2-40B4-BE49-F238E27FC236}">
                      <a16:creationId xmlns:a16="http://schemas.microsoft.com/office/drawing/2014/main" id="{893D091D-CBD9-874C-BB17-531E305BE6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2" name="Straight Connector 691">
                  <a:extLst>
                    <a:ext uri="{FF2B5EF4-FFF2-40B4-BE49-F238E27FC236}">
                      <a16:creationId xmlns:a16="http://schemas.microsoft.com/office/drawing/2014/main" id="{5BFCEE1A-10DB-F542-9CFF-02C37EE4D7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5" name="Group 684">
                <a:extLst>
                  <a:ext uri="{FF2B5EF4-FFF2-40B4-BE49-F238E27FC236}">
                    <a16:creationId xmlns:a16="http://schemas.microsoft.com/office/drawing/2014/main" id="{0604FA19-78A6-334A-A127-3C9983411A1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9" name="Isosceles Triangle 26">
                  <a:extLst>
                    <a:ext uri="{FF2B5EF4-FFF2-40B4-BE49-F238E27FC236}">
                      <a16:creationId xmlns:a16="http://schemas.microsoft.com/office/drawing/2014/main" id="{AE862E00-A185-7645-9278-F19D5E00D96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0" name="Straight Connector 689">
                  <a:extLst>
                    <a:ext uri="{FF2B5EF4-FFF2-40B4-BE49-F238E27FC236}">
                      <a16:creationId xmlns:a16="http://schemas.microsoft.com/office/drawing/2014/main" id="{41250676-57ED-F54F-B2C0-2E58714AE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FB1E6104-A21B-124D-A59B-D72820FB87D2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7" name="Isosceles Triangle 26">
                  <a:extLst>
                    <a:ext uri="{FF2B5EF4-FFF2-40B4-BE49-F238E27FC236}">
                      <a16:creationId xmlns:a16="http://schemas.microsoft.com/office/drawing/2014/main" id="{47A9339E-1836-DF41-8025-98AB98E579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88" name="Straight Connector 687">
                  <a:extLst>
                    <a:ext uri="{FF2B5EF4-FFF2-40B4-BE49-F238E27FC236}">
                      <a16:creationId xmlns:a16="http://schemas.microsoft.com/office/drawing/2014/main" id="{15059201-3A94-CD4E-9786-09E9906AF8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925F1272-5CE4-1145-A88A-30218FC635F5}"/>
                </a:ext>
              </a:extLst>
            </p:cNvPr>
            <p:cNvGrpSpPr/>
            <p:nvPr/>
          </p:nvGrpSpPr>
          <p:grpSpPr>
            <a:xfrm>
              <a:off x="2438400" y="2662652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08" name="Group 707">
                <a:extLst>
                  <a:ext uri="{FF2B5EF4-FFF2-40B4-BE49-F238E27FC236}">
                    <a16:creationId xmlns:a16="http://schemas.microsoft.com/office/drawing/2014/main" id="{77AA3AEA-1714-7B46-954B-9D59C2368396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6" name="Isosceles Triangle 26">
                  <a:extLst>
                    <a:ext uri="{FF2B5EF4-FFF2-40B4-BE49-F238E27FC236}">
                      <a16:creationId xmlns:a16="http://schemas.microsoft.com/office/drawing/2014/main" id="{05A476C0-80E6-4147-9510-811BB24A2A9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7" name="Straight Connector 736">
                  <a:extLst>
                    <a:ext uri="{FF2B5EF4-FFF2-40B4-BE49-F238E27FC236}">
                      <a16:creationId xmlns:a16="http://schemas.microsoft.com/office/drawing/2014/main" id="{E27D9E61-33C9-9D47-B328-2FBC755C0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Group 708">
                <a:extLst>
                  <a:ext uri="{FF2B5EF4-FFF2-40B4-BE49-F238E27FC236}">
                    <a16:creationId xmlns:a16="http://schemas.microsoft.com/office/drawing/2014/main" id="{A2D0DA6E-AACE-8E40-8D7B-8EE61F592A3D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4" name="Isosceles Triangle 26">
                  <a:extLst>
                    <a:ext uri="{FF2B5EF4-FFF2-40B4-BE49-F238E27FC236}">
                      <a16:creationId xmlns:a16="http://schemas.microsoft.com/office/drawing/2014/main" id="{6CF25BF5-8456-4D48-9F72-95120C599A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5" name="Straight Connector 734">
                  <a:extLst>
                    <a:ext uri="{FF2B5EF4-FFF2-40B4-BE49-F238E27FC236}">
                      <a16:creationId xmlns:a16="http://schemas.microsoft.com/office/drawing/2014/main" id="{5F118D09-78CD-B241-ADB4-1519076C84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0" name="Group 709">
                <a:extLst>
                  <a:ext uri="{FF2B5EF4-FFF2-40B4-BE49-F238E27FC236}">
                    <a16:creationId xmlns:a16="http://schemas.microsoft.com/office/drawing/2014/main" id="{3F60CA1C-ED60-274C-A19E-3AADEC564A1B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2" name="Isosceles Triangle 26">
                  <a:extLst>
                    <a:ext uri="{FF2B5EF4-FFF2-40B4-BE49-F238E27FC236}">
                      <a16:creationId xmlns:a16="http://schemas.microsoft.com/office/drawing/2014/main" id="{17259EF7-EF7B-B641-8311-F2338874AB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3" name="Straight Connector 732">
                  <a:extLst>
                    <a:ext uri="{FF2B5EF4-FFF2-40B4-BE49-F238E27FC236}">
                      <a16:creationId xmlns:a16="http://schemas.microsoft.com/office/drawing/2014/main" id="{1E7C455A-C1AD-434F-9525-AF6765604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1" name="Group 710">
                <a:extLst>
                  <a:ext uri="{FF2B5EF4-FFF2-40B4-BE49-F238E27FC236}">
                    <a16:creationId xmlns:a16="http://schemas.microsoft.com/office/drawing/2014/main" id="{66459223-38AD-F249-BD8D-A63265D9BC7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0" name="Isosceles Triangle 26">
                  <a:extLst>
                    <a:ext uri="{FF2B5EF4-FFF2-40B4-BE49-F238E27FC236}">
                      <a16:creationId xmlns:a16="http://schemas.microsoft.com/office/drawing/2014/main" id="{02DD585A-85D2-9444-A532-AD0D9BB3B8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1" name="Straight Connector 730">
                  <a:extLst>
                    <a:ext uri="{FF2B5EF4-FFF2-40B4-BE49-F238E27FC236}">
                      <a16:creationId xmlns:a16="http://schemas.microsoft.com/office/drawing/2014/main" id="{AE3E87A4-E861-A846-AAF4-53BD69935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2" name="Group 711">
                <a:extLst>
                  <a:ext uri="{FF2B5EF4-FFF2-40B4-BE49-F238E27FC236}">
                    <a16:creationId xmlns:a16="http://schemas.microsoft.com/office/drawing/2014/main" id="{90EF31F8-024C-A74C-8BAB-BA9CFD7AF48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8" name="Isosceles Triangle 26">
                  <a:extLst>
                    <a:ext uri="{FF2B5EF4-FFF2-40B4-BE49-F238E27FC236}">
                      <a16:creationId xmlns:a16="http://schemas.microsoft.com/office/drawing/2014/main" id="{CE896981-8DDD-7E4E-A08A-85FB748B00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9" name="Straight Connector 728">
                  <a:extLst>
                    <a:ext uri="{FF2B5EF4-FFF2-40B4-BE49-F238E27FC236}">
                      <a16:creationId xmlns:a16="http://schemas.microsoft.com/office/drawing/2014/main" id="{91F52E67-CA7A-0C45-8AB1-5CAC5C48EC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3" name="Group 712">
                <a:extLst>
                  <a:ext uri="{FF2B5EF4-FFF2-40B4-BE49-F238E27FC236}">
                    <a16:creationId xmlns:a16="http://schemas.microsoft.com/office/drawing/2014/main" id="{3311445B-E117-1742-9EBC-4E524A829706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6" name="Isosceles Triangle 26">
                  <a:extLst>
                    <a:ext uri="{FF2B5EF4-FFF2-40B4-BE49-F238E27FC236}">
                      <a16:creationId xmlns:a16="http://schemas.microsoft.com/office/drawing/2014/main" id="{CE72EADE-1C57-EC4D-A637-17383862D94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7" name="Straight Connector 726">
                  <a:extLst>
                    <a:ext uri="{FF2B5EF4-FFF2-40B4-BE49-F238E27FC236}">
                      <a16:creationId xmlns:a16="http://schemas.microsoft.com/office/drawing/2014/main" id="{4AB47D45-37A5-F748-86D1-40A4F1DBD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4" name="Group 713">
                <a:extLst>
                  <a:ext uri="{FF2B5EF4-FFF2-40B4-BE49-F238E27FC236}">
                    <a16:creationId xmlns:a16="http://schemas.microsoft.com/office/drawing/2014/main" id="{9B1476DB-FB5C-1041-996D-BD58B097E67C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4" name="Isosceles Triangle 26">
                  <a:extLst>
                    <a:ext uri="{FF2B5EF4-FFF2-40B4-BE49-F238E27FC236}">
                      <a16:creationId xmlns:a16="http://schemas.microsoft.com/office/drawing/2014/main" id="{019E3AEF-BF53-D44A-BC46-7BCF75D70A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5" name="Straight Connector 724">
                  <a:extLst>
                    <a:ext uri="{FF2B5EF4-FFF2-40B4-BE49-F238E27FC236}">
                      <a16:creationId xmlns:a16="http://schemas.microsoft.com/office/drawing/2014/main" id="{762E26F1-D627-D642-8B0C-32C90F7235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5" name="Group 714">
                <a:extLst>
                  <a:ext uri="{FF2B5EF4-FFF2-40B4-BE49-F238E27FC236}">
                    <a16:creationId xmlns:a16="http://schemas.microsoft.com/office/drawing/2014/main" id="{393CF2C3-704C-0F4E-B5D4-C6B616C56E90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2" name="Isosceles Triangle 26">
                  <a:extLst>
                    <a:ext uri="{FF2B5EF4-FFF2-40B4-BE49-F238E27FC236}">
                      <a16:creationId xmlns:a16="http://schemas.microsoft.com/office/drawing/2014/main" id="{1F9CB105-CE40-1F4B-8A97-38C129F260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3" name="Straight Connector 722">
                  <a:extLst>
                    <a:ext uri="{FF2B5EF4-FFF2-40B4-BE49-F238E27FC236}">
                      <a16:creationId xmlns:a16="http://schemas.microsoft.com/office/drawing/2014/main" id="{2497047A-6297-8049-8337-9B8134E2D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6" name="Group 715">
                <a:extLst>
                  <a:ext uri="{FF2B5EF4-FFF2-40B4-BE49-F238E27FC236}">
                    <a16:creationId xmlns:a16="http://schemas.microsoft.com/office/drawing/2014/main" id="{D9D314DD-CF76-2749-9BE3-8EF4A5BD73E8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0" name="Isosceles Triangle 26">
                  <a:extLst>
                    <a:ext uri="{FF2B5EF4-FFF2-40B4-BE49-F238E27FC236}">
                      <a16:creationId xmlns:a16="http://schemas.microsoft.com/office/drawing/2014/main" id="{3D73186D-53BC-CF41-BBCF-F428A2166A3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1" name="Straight Connector 720">
                  <a:extLst>
                    <a:ext uri="{FF2B5EF4-FFF2-40B4-BE49-F238E27FC236}">
                      <a16:creationId xmlns:a16="http://schemas.microsoft.com/office/drawing/2014/main" id="{918F5D64-6B6B-BF4A-A763-52C7FA4BB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7" name="Group 716">
                <a:extLst>
                  <a:ext uri="{FF2B5EF4-FFF2-40B4-BE49-F238E27FC236}">
                    <a16:creationId xmlns:a16="http://schemas.microsoft.com/office/drawing/2014/main" id="{FE4FC524-182E-EB41-AD04-A95E1D5DC6C6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8" name="Isosceles Triangle 26">
                  <a:extLst>
                    <a:ext uri="{FF2B5EF4-FFF2-40B4-BE49-F238E27FC236}">
                      <a16:creationId xmlns:a16="http://schemas.microsoft.com/office/drawing/2014/main" id="{1C0C3FA6-AFB6-1C43-8AFC-CA1369D92C1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19" name="Straight Connector 718">
                  <a:extLst>
                    <a:ext uri="{FF2B5EF4-FFF2-40B4-BE49-F238E27FC236}">
                      <a16:creationId xmlns:a16="http://schemas.microsoft.com/office/drawing/2014/main" id="{7E9B8BEC-F7E5-0749-9070-8A6EA19A27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38" name="Group 737">
              <a:extLst>
                <a:ext uri="{FF2B5EF4-FFF2-40B4-BE49-F238E27FC236}">
                  <a16:creationId xmlns:a16="http://schemas.microsoft.com/office/drawing/2014/main" id="{E0058C75-F92B-3F44-831D-400D74E7A112}"/>
                </a:ext>
              </a:extLst>
            </p:cNvPr>
            <p:cNvGrpSpPr/>
            <p:nvPr/>
          </p:nvGrpSpPr>
          <p:grpSpPr>
            <a:xfrm>
              <a:off x="2230416" y="288302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39" name="Group 738">
                <a:extLst>
                  <a:ext uri="{FF2B5EF4-FFF2-40B4-BE49-F238E27FC236}">
                    <a16:creationId xmlns:a16="http://schemas.microsoft.com/office/drawing/2014/main" id="{332E2786-38E0-2B47-BB44-C1D97D205509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7" name="Isosceles Triangle 26">
                  <a:extLst>
                    <a:ext uri="{FF2B5EF4-FFF2-40B4-BE49-F238E27FC236}">
                      <a16:creationId xmlns:a16="http://schemas.microsoft.com/office/drawing/2014/main" id="{12B5DFD6-28AB-7F49-9DF8-F576EBFB2D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8" name="Straight Connector 767">
                  <a:extLst>
                    <a:ext uri="{FF2B5EF4-FFF2-40B4-BE49-F238E27FC236}">
                      <a16:creationId xmlns:a16="http://schemas.microsoft.com/office/drawing/2014/main" id="{12C10F99-7908-CF48-B47F-6D4A59AD49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0" name="Group 739">
                <a:extLst>
                  <a:ext uri="{FF2B5EF4-FFF2-40B4-BE49-F238E27FC236}">
                    <a16:creationId xmlns:a16="http://schemas.microsoft.com/office/drawing/2014/main" id="{A6BABAE6-907F-C64E-852F-4C6D0CFD8B0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5" name="Isosceles Triangle 26">
                  <a:extLst>
                    <a:ext uri="{FF2B5EF4-FFF2-40B4-BE49-F238E27FC236}">
                      <a16:creationId xmlns:a16="http://schemas.microsoft.com/office/drawing/2014/main" id="{55CF76F6-A920-F94F-9298-2A071DCEAC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6" name="Straight Connector 765">
                  <a:extLst>
                    <a:ext uri="{FF2B5EF4-FFF2-40B4-BE49-F238E27FC236}">
                      <a16:creationId xmlns:a16="http://schemas.microsoft.com/office/drawing/2014/main" id="{223E44F3-3942-124D-8876-2876B0325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1" name="Group 740">
                <a:extLst>
                  <a:ext uri="{FF2B5EF4-FFF2-40B4-BE49-F238E27FC236}">
                    <a16:creationId xmlns:a16="http://schemas.microsoft.com/office/drawing/2014/main" id="{601EEF73-5396-6142-BB6D-C169CB009FEE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3" name="Isosceles Triangle 26">
                  <a:extLst>
                    <a:ext uri="{FF2B5EF4-FFF2-40B4-BE49-F238E27FC236}">
                      <a16:creationId xmlns:a16="http://schemas.microsoft.com/office/drawing/2014/main" id="{BD14EF4C-E74C-734D-AC17-E23BF5AD2BA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4" name="Straight Connector 763">
                  <a:extLst>
                    <a:ext uri="{FF2B5EF4-FFF2-40B4-BE49-F238E27FC236}">
                      <a16:creationId xmlns:a16="http://schemas.microsoft.com/office/drawing/2014/main" id="{B7757451-A01B-0445-97D8-4465BDBFE8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EEDB1D1B-F67D-0B4F-9CFC-86FA3711B29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1" name="Isosceles Triangle 26">
                  <a:extLst>
                    <a:ext uri="{FF2B5EF4-FFF2-40B4-BE49-F238E27FC236}">
                      <a16:creationId xmlns:a16="http://schemas.microsoft.com/office/drawing/2014/main" id="{9DA62999-3290-7642-B87B-60C1D31A4DC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2" name="Straight Connector 761">
                  <a:extLst>
                    <a:ext uri="{FF2B5EF4-FFF2-40B4-BE49-F238E27FC236}">
                      <a16:creationId xmlns:a16="http://schemas.microsoft.com/office/drawing/2014/main" id="{942D4BB3-6EFF-644F-9A9E-8B76E1BBB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D75518F9-8371-8147-8705-40857E5D4F4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9" name="Isosceles Triangle 26">
                  <a:extLst>
                    <a:ext uri="{FF2B5EF4-FFF2-40B4-BE49-F238E27FC236}">
                      <a16:creationId xmlns:a16="http://schemas.microsoft.com/office/drawing/2014/main" id="{FF23AF70-1B15-0849-A978-37419317C0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0" name="Straight Connector 759">
                  <a:extLst>
                    <a:ext uri="{FF2B5EF4-FFF2-40B4-BE49-F238E27FC236}">
                      <a16:creationId xmlns:a16="http://schemas.microsoft.com/office/drawing/2014/main" id="{29B463CF-0D97-E743-8BCD-9AFE245421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CAE856F6-D914-8C40-B47F-28F296CCBC08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7" name="Isosceles Triangle 26">
                  <a:extLst>
                    <a:ext uri="{FF2B5EF4-FFF2-40B4-BE49-F238E27FC236}">
                      <a16:creationId xmlns:a16="http://schemas.microsoft.com/office/drawing/2014/main" id="{808BD394-6871-8F4D-9F2A-04659AF13C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2EE3DA54-7160-5D48-A541-A97D0F45B6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F96645A4-C4A6-FA44-8CFE-E2A7D3F4E7BE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5" name="Isosceles Triangle 26">
                  <a:extLst>
                    <a:ext uri="{FF2B5EF4-FFF2-40B4-BE49-F238E27FC236}">
                      <a16:creationId xmlns:a16="http://schemas.microsoft.com/office/drawing/2014/main" id="{8685AF90-DA3E-1840-8BBF-D81E06CDE3C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6" name="Straight Connector 755">
                  <a:extLst>
                    <a:ext uri="{FF2B5EF4-FFF2-40B4-BE49-F238E27FC236}">
                      <a16:creationId xmlns:a16="http://schemas.microsoft.com/office/drawing/2014/main" id="{D26AA883-19A9-7449-968F-CFB55983DE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ED086B0D-1109-024F-9042-4A8AF84F35F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3" name="Isosceles Triangle 26">
                  <a:extLst>
                    <a:ext uri="{FF2B5EF4-FFF2-40B4-BE49-F238E27FC236}">
                      <a16:creationId xmlns:a16="http://schemas.microsoft.com/office/drawing/2014/main" id="{6118E123-D197-3C41-9FA6-F8C4F32BD1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D8E8484F-6B04-0C45-91D0-EC1FA930B8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BF42DB01-DAAA-DF4D-BA1F-B2051AD7A969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1" name="Isosceles Triangle 26">
                  <a:extLst>
                    <a:ext uri="{FF2B5EF4-FFF2-40B4-BE49-F238E27FC236}">
                      <a16:creationId xmlns:a16="http://schemas.microsoft.com/office/drawing/2014/main" id="{47255D23-8209-FB4B-AC59-2CC8065E2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A81116A3-3C0C-3C45-B52A-9BF2E77A7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0ED28801-2E4E-A24E-9CF3-A7B5B0BC0C01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9" name="Isosceles Triangle 26">
                  <a:extLst>
                    <a:ext uri="{FF2B5EF4-FFF2-40B4-BE49-F238E27FC236}">
                      <a16:creationId xmlns:a16="http://schemas.microsoft.com/office/drawing/2014/main" id="{96E9F29F-FCE2-A042-A789-0487E1ED37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0" name="Straight Connector 749">
                  <a:extLst>
                    <a:ext uri="{FF2B5EF4-FFF2-40B4-BE49-F238E27FC236}">
                      <a16:creationId xmlns:a16="http://schemas.microsoft.com/office/drawing/2014/main" id="{3EFB9BA6-738A-3E4A-8E8C-C57F10A6DE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69" name="Group 768">
              <a:extLst>
                <a:ext uri="{FF2B5EF4-FFF2-40B4-BE49-F238E27FC236}">
                  <a16:creationId xmlns:a16="http://schemas.microsoft.com/office/drawing/2014/main" id="{5CE943F7-8BA2-7640-924A-CB2419F143BA}"/>
                </a:ext>
              </a:extLst>
            </p:cNvPr>
            <p:cNvGrpSpPr/>
            <p:nvPr/>
          </p:nvGrpSpPr>
          <p:grpSpPr>
            <a:xfrm>
              <a:off x="2057400" y="310338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70" name="Group 769">
                <a:extLst>
                  <a:ext uri="{FF2B5EF4-FFF2-40B4-BE49-F238E27FC236}">
                    <a16:creationId xmlns:a16="http://schemas.microsoft.com/office/drawing/2014/main" id="{2F3503F6-39A8-DF46-88FF-EE9CE5B335A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8" name="Isosceles Triangle 26">
                  <a:extLst>
                    <a:ext uri="{FF2B5EF4-FFF2-40B4-BE49-F238E27FC236}">
                      <a16:creationId xmlns:a16="http://schemas.microsoft.com/office/drawing/2014/main" id="{DF66A5C2-7B4D-C14A-9692-2E7D0ADDA1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9" name="Straight Connector 798">
                  <a:extLst>
                    <a:ext uri="{FF2B5EF4-FFF2-40B4-BE49-F238E27FC236}">
                      <a16:creationId xmlns:a16="http://schemas.microsoft.com/office/drawing/2014/main" id="{750C5B07-726B-374F-BCAB-70EB91466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1" name="Group 770">
                <a:extLst>
                  <a:ext uri="{FF2B5EF4-FFF2-40B4-BE49-F238E27FC236}">
                    <a16:creationId xmlns:a16="http://schemas.microsoft.com/office/drawing/2014/main" id="{F7964556-5839-9E48-869C-4C231D7DE654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6" name="Isosceles Triangle 26">
                  <a:extLst>
                    <a:ext uri="{FF2B5EF4-FFF2-40B4-BE49-F238E27FC236}">
                      <a16:creationId xmlns:a16="http://schemas.microsoft.com/office/drawing/2014/main" id="{F5DB7901-27FB-0349-9A93-E6772090A2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7" name="Straight Connector 796">
                  <a:extLst>
                    <a:ext uri="{FF2B5EF4-FFF2-40B4-BE49-F238E27FC236}">
                      <a16:creationId xmlns:a16="http://schemas.microsoft.com/office/drawing/2014/main" id="{C8DC8717-17F6-9E44-AA9E-D40AB1DF3F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2" name="Group 771">
                <a:extLst>
                  <a:ext uri="{FF2B5EF4-FFF2-40B4-BE49-F238E27FC236}">
                    <a16:creationId xmlns:a16="http://schemas.microsoft.com/office/drawing/2014/main" id="{8EDB0F35-A47C-5D42-9F43-501D32CFF711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4" name="Isosceles Triangle 26">
                  <a:extLst>
                    <a:ext uri="{FF2B5EF4-FFF2-40B4-BE49-F238E27FC236}">
                      <a16:creationId xmlns:a16="http://schemas.microsoft.com/office/drawing/2014/main" id="{499C0314-9E4F-0E46-B5D9-CEF39BD9191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5" name="Straight Connector 794">
                  <a:extLst>
                    <a:ext uri="{FF2B5EF4-FFF2-40B4-BE49-F238E27FC236}">
                      <a16:creationId xmlns:a16="http://schemas.microsoft.com/office/drawing/2014/main" id="{D31FF362-0192-CD49-A6CB-BADAB81E64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3" name="Group 772">
                <a:extLst>
                  <a:ext uri="{FF2B5EF4-FFF2-40B4-BE49-F238E27FC236}">
                    <a16:creationId xmlns:a16="http://schemas.microsoft.com/office/drawing/2014/main" id="{8822F19D-15A3-3441-9215-899668725E4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2" name="Isosceles Triangle 26">
                  <a:extLst>
                    <a:ext uri="{FF2B5EF4-FFF2-40B4-BE49-F238E27FC236}">
                      <a16:creationId xmlns:a16="http://schemas.microsoft.com/office/drawing/2014/main" id="{EB98106F-1B83-BB41-88A8-9A5B0757E8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3" name="Straight Connector 792">
                  <a:extLst>
                    <a:ext uri="{FF2B5EF4-FFF2-40B4-BE49-F238E27FC236}">
                      <a16:creationId xmlns:a16="http://schemas.microsoft.com/office/drawing/2014/main" id="{590BF1DD-ABC5-7F47-B9B4-1D8EAFFD55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4" name="Group 773">
                <a:extLst>
                  <a:ext uri="{FF2B5EF4-FFF2-40B4-BE49-F238E27FC236}">
                    <a16:creationId xmlns:a16="http://schemas.microsoft.com/office/drawing/2014/main" id="{1C406662-7A46-534C-AEBE-879AEE3E2CCD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0" name="Isosceles Triangle 26">
                  <a:extLst>
                    <a:ext uri="{FF2B5EF4-FFF2-40B4-BE49-F238E27FC236}">
                      <a16:creationId xmlns:a16="http://schemas.microsoft.com/office/drawing/2014/main" id="{8C62116A-E070-0545-9460-9F5520B79A9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1" name="Straight Connector 790">
                  <a:extLst>
                    <a:ext uri="{FF2B5EF4-FFF2-40B4-BE49-F238E27FC236}">
                      <a16:creationId xmlns:a16="http://schemas.microsoft.com/office/drawing/2014/main" id="{E1984251-3ACF-E447-A267-7ED80ACDB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5" name="Group 774">
                <a:extLst>
                  <a:ext uri="{FF2B5EF4-FFF2-40B4-BE49-F238E27FC236}">
                    <a16:creationId xmlns:a16="http://schemas.microsoft.com/office/drawing/2014/main" id="{C43239DC-9693-8F42-B93B-EC7D84AFE3C4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8" name="Isosceles Triangle 26">
                  <a:extLst>
                    <a:ext uri="{FF2B5EF4-FFF2-40B4-BE49-F238E27FC236}">
                      <a16:creationId xmlns:a16="http://schemas.microsoft.com/office/drawing/2014/main" id="{F554607F-A25E-0D4B-9317-926F6A18415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9" name="Straight Connector 788">
                  <a:extLst>
                    <a:ext uri="{FF2B5EF4-FFF2-40B4-BE49-F238E27FC236}">
                      <a16:creationId xmlns:a16="http://schemas.microsoft.com/office/drawing/2014/main" id="{CFE9871F-DFAB-1041-83A2-D7C0137A48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6" name="Group 775">
                <a:extLst>
                  <a:ext uri="{FF2B5EF4-FFF2-40B4-BE49-F238E27FC236}">
                    <a16:creationId xmlns:a16="http://schemas.microsoft.com/office/drawing/2014/main" id="{CD561988-506F-E743-B894-9F3C0D82823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6" name="Isosceles Triangle 26">
                  <a:extLst>
                    <a:ext uri="{FF2B5EF4-FFF2-40B4-BE49-F238E27FC236}">
                      <a16:creationId xmlns:a16="http://schemas.microsoft.com/office/drawing/2014/main" id="{CBA12104-2B17-0147-A0E5-2B4AE65746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7" name="Straight Connector 786">
                  <a:extLst>
                    <a:ext uri="{FF2B5EF4-FFF2-40B4-BE49-F238E27FC236}">
                      <a16:creationId xmlns:a16="http://schemas.microsoft.com/office/drawing/2014/main" id="{0E73568E-EBF5-1342-B0A1-7FB049355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7" name="Group 776">
                <a:extLst>
                  <a:ext uri="{FF2B5EF4-FFF2-40B4-BE49-F238E27FC236}">
                    <a16:creationId xmlns:a16="http://schemas.microsoft.com/office/drawing/2014/main" id="{6EBCD7E9-1C11-084F-9A0B-4C86CC255A0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4" name="Isosceles Triangle 26">
                  <a:extLst>
                    <a:ext uri="{FF2B5EF4-FFF2-40B4-BE49-F238E27FC236}">
                      <a16:creationId xmlns:a16="http://schemas.microsoft.com/office/drawing/2014/main" id="{A034E13C-4FF9-3346-8538-2BC0400300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5" name="Straight Connector 784">
                  <a:extLst>
                    <a:ext uri="{FF2B5EF4-FFF2-40B4-BE49-F238E27FC236}">
                      <a16:creationId xmlns:a16="http://schemas.microsoft.com/office/drawing/2014/main" id="{7C289B30-D1AB-C341-90F1-20DE8B554F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8" name="Group 777">
                <a:extLst>
                  <a:ext uri="{FF2B5EF4-FFF2-40B4-BE49-F238E27FC236}">
                    <a16:creationId xmlns:a16="http://schemas.microsoft.com/office/drawing/2014/main" id="{F01E0F94-9659-1649-9A87-D38A012FC5A0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2" name="Isosceles Triangle 26">
                  <a:extLst>
                    <a:ext uri="{FF2B5EF4-FFF2-40B4-BE49-F238E27FC236}">
                      <a16:creationId xmlns:a16="http://schemas.microsoft.com/office/drawing/2014/main" id="{3ECA2911-ACD2-CA4B-B947-3187E149EDD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3" name="Straight Connector 782">
                  <a:extLst>
                    <a:ext uri="{FF2B5EF4-FFF2-40B4-BE49-F238E27FC236}">
                      <a16:creationId xmlns:a16="http://schemas.microsoft.com/office/drawing/2014/main" id="{9DAC68A4-8350-BB42-8A2C-09F54940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9" name="Group 778">
                <a:extLst>
                  <a:ext uri="{FF2B5EF4-FFF2-40B4-BE49-F238E27FC236}">
                    <a16:creationId xmlns:a16="http://schemas.microsoft.com/office/drawing/2014/main" id="{E439C4A9-8995-B545-B3D3-978823C0752C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0" name="Isosceles Triangle 26">
                  <a:extLst>
                    <a:ext uri="{FF2B5EF4-FFF2-40B4-BE49-F238E27FC236}">
                      <a16:creationId xmlns:a16="http://schemas.microsoft.com/office/drawing/2014/main" id="{E31D937C-82F4-5443-B27E-D724408083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1" name="Straight Connector 780">
                  <a:extLst>
                    <a:ext uri="{FF2B5EF4-FFF2-40B4-BE49-F238E27FC236}">
                      <a16:creationId xmlns:a16="http://schemas.microsoft.com/office/drawing/2014/main" id="{58A9C90D-0AE4-EA41-8C83-153182736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0" name="Group 799">
              <a:extLst>
                <a:ext uri="{FF2B5EF4-FFF2-40B4-BE49-F238E27FC236}">
                  <a16:creationId xmlns:a16="http://schemas.microsoft.com/office/drawing/2014/main" id="{17C5C7C3-6B2F-AF41-B107-8EBD5F38F5F0}"/>
                </a:ext>
              </a:extLst>
            </p:cNvPr>
            <p:cNvGrpSpPr/>
            <p:nvPr/>
          </p:nvGrpSpPr>
          <p:grpSpPr>
            <a:xfrm>
              <a:off x="1849416" y="332375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200AEF64-5543-8144-8EA9-CD6038511E4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9" name="Isosceles Triangle 26">
                  <a:extLst>
                    <a:ext uri="{FF2B5EF4-FFF2-40B4-BE49-F238E27FC236}">
                      <a16:creationId xmlns:a16="http://schemas.microsoft.com/office/drawing/2014/main" id="{7F1AE3B6-C00A-E348-ABF6-04ACFA3AE5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047F41FF-7BAF-C148-ABD2-F85DDA7F43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9408872E-CD24-BD4D-A6D3-06392B515EEA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7" name="Isosceles Triangle 26">
                  <a:extLst>
                    <a:ext uri="{FF2B5EF4-FFF2-40B4-BE49-F238E27FC236}">
                      <a16:creationId xmlns:a16="http://schemas.microsoft.com/office/drawing/2014/main" id="{03CC1CCD-E36E-6147-AD80-E3131E168B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8" name="Straight Connector 827">
                  <a:extLst>
                    <a:ext uri="{FF2B5EF4-FFF2-40B4-BE49-F238E27FC236}">
                      <a16:creationId xmlns:a16="http://schemas.microsoft.com/office/drawing/2014/main" id="{CB87DE63-82E0-FC4C-AEDB-DA7CFDF82B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4C83D69D-F470-4742-9130-2F4DF2A26725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5" name="Isosceles Triangle 26">
                  <a:extLst>
                    <a:ext uri="{FF2B5EF4-FFF2-40B4-BE49-F238E27FC236}">
                      <a16:creationId xmlns:a16="http://schemas.microsoft.com/office/drawing/2014/main" id="{4401864B-FCE1-5B46-81AA-08920D23972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6" name="Straight Connector 825">
                  <a:extLst>
                    <a:ext uri="{FF2B5EF4-FFF2-40B4-BE49-F238E27FC236}">
                      <a16:creationId xmlns:a16="http://schemas.microsoft.com/office/drawing/2014/main" id="{F1FA5B74-D4BC-1A4E-944E-B11EE035C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C6581A39-2799-5045-91D3-1CAB5EB6EE0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3" name="Isosceles Triangle 26">
                  <a:extLst>
                    <a:ext uri="{FF2B5EF4-FFF2-40B4-BE49-F238E27FC236}">
                      <a16:creationId xmlns:a16="http://schemas.microsoft.com/office/drawing/2014/main" id="{A51A839F-1DC4-5346-97FF-3236358FC4D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4" name="Straight Connector 823">
                  <a:extLst>
                    <a:ext uri="{FF2B5EF4-FFF2-40B4-BE49-F238E27FC236}">
                      <a16:creationId xmlns:a16="http://schemas.microsoft.com/office/drawing/2014/main" id="{E0DCED20-6AD1-1A47-8B0F-06C994FDA2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E4AB0A0B-C823-FD42-99EE-D2DA6A9E348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1" name="Isosceles Triangle 26">
                  <a:extLst>
                    <a:ext uri="{FF2B5EF4-FFF2-40B4-BE49-F238E27FC236}">
                      <a16:creationId xmlns:a16="http://schemas.microsoft.com/office/drawing/2014/main" id="{C920E126-A3D5-1942-87EB-54C4176E1A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2" name="Straight Connector 821">
                  <a:extLst>
                    <a:ext uri="{FF2B5EF4-FFF2-40B4-BE49-F238E27FC236}">
                      <a16:creationId xmlns:a16="http://schemas.microsoft.com/office/drawing/2014/main" id="{3C431FCC-8245-5A49-B382-425D1571DC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B364D482-65F8-2340-8F85-9FC69E782AF3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9" name="Isosceles Triangle 26">
                  <a:extLst>
                    <a:ext uri="{FF2B5EF4-FFF2-40B4-BE49-F238E27FC236}">
                      <a16:creationId xmlns:a16="http://schemas.microsoft.com/office/drawing/2014/main" id="{0328793C-1B42-9147-8FE4-162CA7AD9D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0" name="Straight Connector 819">
                  <a:extLst>
                    <a:ext uri="{FF2B5EF4-FFF2-40B4-BE49-F238E27FC236}">
                      <a16:creationId xmlns:a16="http://schemas.microsoft.com/office/drawing/2014/main" id="{7061159C-231C-2640-8CE7-85ECDD59B0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0BE70212-A3C5-BE4B-8308-1F7590A759A7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7" name="Isosceles Triangle 26">
                  <a:extLst>
                    <a:ext uri="{FF2B5EF4-FFF2-40B4-BE49-F238E27FC236}">
                      <a16:creationId xmlns:a16="http://schemas.microsoft.com/office/drawing/2014/main" id="{930A4F64-69D7-FA4E-81A3-DD6DCFE3F5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8" name="Straight Connector 817">
                  <a:extLst>
                    <a:ext uri="{FF2B5EF4-FFF2-40B4-BE49-F238E27FC236}">
                      <a16:creationId xmlns:a16="http://schemas.microsoft.com/office/drawing/2014/main" id="{69403777-5444-DE48-B541-75B7DF4F46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763BE7D0-DF47-4F45-8546-E5FFC03F739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5" name="Isosceles Triangle 26">
                  <a:extLst>
                    <a:ext uri="{FF2B5EF4-FFF2-40B4-BE49-F238E27FC236}">
                      <a16:creationId xmlns:a16="http://schemas.microsoft.com/office/drawing/2014/main" id="{737D090E-C7A8-C648-9D57-93FFFA5052E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DC32B749-2A47-E740-BDEA-C474FB788E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13E97F3F-6A10-8E49-A241-2231EE9E642D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3" name="Isosceles Triangle 26">
                  <a:extLst>
                    <a:ext uri="{FF2B5EF4-FFF2-40B4-BE49-F238E27FC236}">
                      <a16:creationId xmlns:a16="http://schemas.microsoft.com/office/drawing/2014/main" id="{45FB4807-4A57-A745-9A8A-BA4D4BC3F6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5133C81A-FC8D-F44C-B059-CC8B032A8F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0" name="Group 809">
                <a:extLst>
                  <a:ext uri="{FF2B5EF4-FFF2-40B4-BE49-F238E27FC236}">
                    <a16:creationId xmlns:a16="http://schemas.microsoft.com/office/drawing/2014/main" id="{E8F15651-753A-904B-9B77-EBBD2829FD1A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1" name="Isosceles Triangle 26">
                  <a:extLst>
                    <a:ext uri="{FF2B5EF4-FFF2-40B4-BE49-F238E27FC236}">
                      <a16:creationId xmlns:a16="http://schemas.microsoft.com/office/drawing/2014/main" id="{256520B5-515D-A747-8735-AB40038FC65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2" name="Straight Connector 811">
                  <a:extLst>
                    <a:ext uri="{FF2B5EF4-FFF2-40B4-BE49-F238E27FC236}">
                      <a16:creationId xmlns:a16="http://schemas.microsoft.com/office/drawing/2014/main" id="{CC97913E-1F64-E346-A1D9-D3A5EF12F2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3314" name="Picture 2" descr="Spherical coordinate system - Wikipedia">
            <a:extLst>
              <a:ext uri="{FF2B5EF4-FFF2-40B4-BE49-F238E27FC236}">
                <a16:creationId xmlns:a16="http://schemas.microsoft.com/office/drawing/2014/main" id="{A6D8A8BF-37D5-6249-ACE7-A9AFBEF86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" y="837240"/>
            <a:ext cx="395393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1" name="Straight Arrow Connector 830">
            <a:extLst>
              <a:ext uri="{FF2B5EF4-FFF2-40B4-BE49-F238E27FC236}">
                <a16:creationId xmlns:a16="http://schemas.microsoft.com/office/drawing/2014/main" id="{99C52D95-52ED-FA49-970E-B2F755F5998F}"/>
              </a:ext>
            </a:extLst>
          </p:cNvPr>
          <p:cNvCxnSpPr>
            <a:cxnSpLocks/>
          </p:cNvCxnSpPr>
          <p:nvPr/>
        </p:nvCxnSpPr>
        <p:spPr>
          <a:xfrm>
            <a:off x="6811747" y="1931166"/>
            <a:ext cx="495628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2" name="Straight Arrow Connector 831">
            <a:extLst>
              <a:ext uri="{FF2B5EF4-FFF2-40B4-BE49-F238E27FC236}">
                <a16:creationId xmlns:a16="http://schemas.microsoft.com/office/drawing/2014/main" id="{B8FA2C00-9575-B546-8C9C-2E12BFEFA22D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4858198" y="1931164"/>
            <a:ext cx="1953549" cy="19535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3" name="Straight Arrow Connector 832">
            <a:extLst>
              <a:ext uri="{FF2B5EF4-FFF2-40B4-BE49-F238E27FC236}">
                <a16:creationId xmlns:a16="http://schemas.microsoft.com/office/drawing/2014/main" id="{AF179EDE-907A-0642-9475-1A2341F0F8DA}"/>
              </a:ext>
            </a:extLst>
          </p:cNvPr>
          <p:cNvCxnSpPr>
            <a:cxnSpLocks/>
          </p:cNvCxnSpPr>
          <p:nvPr/>
        </p:nvCxnSpPr>
        <p:spPr>
          <a:xfrm flipV="1">
            <a:off x="6811747" y="685800"/>
            <a:ext cx="0" cy="12453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/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blipFill>
                <a:blip r:embed="rId4"/>
                <a:stretch>
                  <a:fillRect l="-36842" r="-8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/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blipFill>
                <a:blip r:embed="rId5"/>
                <a:stretch>
                  <a:fillRect l="-61111" r="-61111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EA089-CD8B-1747-88E1-FC5F4D11F365}"/>
                  </a:ext>
                </a:extLst>
              </p:cNvPr>
              <p:cNvSpPr txBox="1"/>
              <p:nvPr/>
            </p:nvSpPr>
            <p:spPr>
              <a:xfrm>
                <a:off x="244199" y="4713568"/>
                <a:ext cx="378223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Can recover: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Range: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Azimuth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𝜑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Elevation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EA089-CD8B-1747-88E1-FC5F4D11F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99" y="4713568"/>
                <a:ext cx="3782230" cy="1815882"/>
              </a:xfrm>
              <a:prstGeom prst="rect">
                <a:avLst/>
              </a:prstGeom>
              <a:blipFill>
                <a:blip r:embed="rId6"/>
                <a:stretch>
                  <a:fillRect l="-3344" t="-347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7" name="Pie 836">
            <a:extLst>
              <a:ext uri="{FF2B5EF4-FFF2-40B4-BE49-F238E27FC236}">
                <a16:creationId xmlns:a16="http://schemas.microsoft.com/office/drawing/2014/main" id="{72EA0BD2-7D6D-CB46-9F15-446044055ECB}"/>
              </a:ext>
            </a:extLst>
          </p:cNvPr>
          <p:cNvSpPr>
            <a:spLocks noChangeAspect="1"/>
          </p:cNvSpPr>
          <p:nvPr/>
        </p:nvSpPr>
        <p:spPr>
          <a:xfrm rot="19610427">
            <a:off x="10502597" y="1536973"/>
            <a:ext cx="725792" cy="725793"/>
          </a:xfrm>
          <a:prstGeom prst="pie">
            <a:avLst>
              <a:gd name="adj1" fmla="val 18722209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/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blipFill>
                <a:blip r:embed="rId7"/>
                <a:stretch>
                  <a:fillRect l="-18919" r="-270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1" name="TextBox 850">
                <a:extLst>
                  <a:ext uri="{FF2B5EF4-FFF2-40B4-BE49-F238E27FC236}">
                    <a16:creationId xmlns:a16="http://schemas.microsoft.com/office/drawing/2014/main" id="{96D4A403-7C89-6041-A9A0-54B64E2A3043}"/>
                  </a:ext>
                </a:extLst>
              </p:cNvPr>
              <p:cNvSpPr txBox="1"/>
              <p:nvPr/>
            </p:nvSpPr>
            <p:spPr>
              <a:xfrm>
                <a:off x="4558731" y="4343400"/>
                <a:ext cx="7557069" cy="851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f>
                            <m:f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𝑚𝑠</m:t>
                          </m:r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func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𝑘𝑠</m:t>
                          </m:r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kumimoji="0" lang="en-US" sz="3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func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)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51" name="TextBox 850">
                <a:extLst>
                  <a:ext uri="{FF2B5EF4-FFF2-40B4-BE49-F238E27FC236}">
                    <a16:creationId xmlns:a16="http://schemas.microsoft.com/office/drawing/2014/main" id="{96D4A403-7C89-6041-A9A0-54B64E2A3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731" y="4343400"/>
                <a:ext cx="7557069" cy="851900"/>
              </a:xfrm>
              <a:prstGeom prst="rect">
                <a:avLst/>
              </a:prstGeom>
              <a:blipFill>
                <a:blip r:embed="rId8"/>
                <a:stretch>
                  <a:fillRect l="-2013" r="-503" b="-2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6" name="Straight Arrow Connector 875">
            <a:extLst>
              <a:ext uri="{FF2B5EF4-FFF2-40B4-BE49-F238E27FC236}">
                <a16:creationId xmlns:a16="http://schemas.microsoft.com/office/drawing/2014/main" id="{EE509C10-6538-5440-90FF-639542C3E4F2}"/>
              </a:ext>
            </a:extLst>
          </p:cNvPr>
          <p:cNvCxnSpPr>
            <a:cxnSpLocks/>
          </p:cNvCxnSpPr>
          <p:nvPr/>
        </p:nvCxnSpPr>
        <p:spPr>
          <a:xfrm flipV="1">
            <a:off x="6602255" y="72927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7" name="Straight Arrow Connector 876">
            <a:extLst>
              <a:ext uri="{FF2B5EF4-FFF2-40B4-BE49-F238E27FC236}">
                <a16:creationId xmlns:a16="http://schemas.microsoft.com/office/drawing/2014/main" id="{AA785D25-72AB-244F-983C-CE999C9BEF3F}"/>
              </a:ext>
            </a:extLst>
          </p:cNvPr>
          <p:cNvCxnSpPr>
            <a:cxnSpLocks/>
          </p:cNvCxnSpPr>
          <p:nvPr/>
        </p:nvCxnSpPr>
        <p:spPr>
          <a:xfrm flipV="1">
            <a:off x="6386559" y="9368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8" name="Straight Arrow Connector 877">
            <a:extLst>
              <a:ext uri="{FF2B5EF4-FFF2-40B4-BE49-F238E27FC236}">
                <a16:creationId xmlns:a16="http://schemas.microsoft.com/office/drawing/2014/main" id="{532B505B-7785-8E43-A38A-90D264FEC1EF}"/>
              </a:ext>
            </a:extLst>
          </p:cNvPr>
          <p:cNvCxnSpPr>
            <a:cxnSpLocks/>
          </p:cNvCxnSpPr>
          <p:nvPr/>
        </p:nvCxnSpPr>
        <p:spPr>
          <a:xfrm flipV="1">
            <a:off x="6170863" y="12095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9" name="Straight Arrow Connector 878">
            <a:extLst>
              <a:ext uri="{FF2B5EF4-FFF2-40B4-BE49-F238E27FC236}">
                <a16:creationId xmlns:a16="http://schemas.microsoft.com/office/drawing/2014/main" id="{19C0DFF5-9383-8F45-9354-8166BC564669}"/>
              </a:ext>
            </a:extLst>
          </p:cNvPr>
          <p:cNvCxnSpPr>
            <a:cxnSpLocks/>
          </p:cNvCxnSpPr>
          <p:nvPr/>
        </p:nvCxnSpPr>
        <p:spPr>
          <a:xfrm flipV="1">
            <a:off x="5739471" y="156890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" name="Straight Arrow Connector 879">
            <a:extLst>
              <a:ext uri="{FF2B5EF4-FFF2-40B4-BE49-F238E27FC236}">
                <a16:creationId xmlns:a16="http://schemas.microsoft.com/office/drawing/2014/main" id="{68465739-8F73-1C47-A43A-BC7E83906ABD}"/>
              </a:ext>
            </a:extLst>
          </p:cNvPr>
          <p:cNvCxnSpPr>
            <a:cxnSpLocks/>
          </p:cNvCxnSpPr>
          <p:nvPr/>
        </p:nvCxnSpPr>
        <p:spPr>
          <a:xfrm flipV="1">
            <a:off x="5523775" y="17899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1" name="Straight Arrow Connector 880">
            <a:extLst>
              <a:ext uri="{FF2B5EF4-FFF2-40B4-BE49-F238E27FC236}">
                <a16:creationId xmlns:a16="http://schemas.microsoft.com/office/drawing/2014/main" id="{E6CE1505-E4AE-6844-97CE-8D507BFD87D3}"/>
              </a:ext>
            </a:extLst>
          </p:cNvPr>
          <p:cNvCxnSpPr>
            <a:cxnSpLocks/>
          </p:cNvCxnSpPr>
          <p:nvPr/>
        </p:nvCxnSpPr>
        <p:spPr>
          <a:xfrm flipV="1">
            <a:off x="5308079" y="20119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2" name="Straight Arrow Connector 881">
            <a:extLst>
              <a:ext uri="{FF2B5EF4-FFF2-40B4-BE49-F238E27FC236}">
                <a16:creationId xmlns:a16="http://schemas.microsoft.com/office/drawing/2014/main" id="{34B69694-41F6-3045-B3EB-4868347D5474}"/>
              </a:ext>
            </a:extLst>
          </p:cNvPr>
          <p:cNvCxnSpPr>
            <a:cxnSpLocks/>
          </p:cNvCxnSpPr>
          <p:nvPr/>
        </p:nvCxnSpPr>
        <p:spPr>
          <a:xfrm flipV="1">
            <a:off x="5092383" y="225218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3" name="Straight Arrow Connector 882">
            <a:extLst>
              <a:ext uri="{FF2B5EF4-FFF2-40B4-BE49-F238E27FC236}">
                <a16:creationId xmlns:a16="http://schemas.microsoft.com/office/drawing/2014/main" id="{21AC9B15-70AA-8345-9FF2-E3B32EF572D4}"/>
              </a:ext>
            </a:extLst>
          </p:cNvPr>
          <p:cNvCxnSpPr>
            <a:cxnSpLocks/>
          </p:cNvCxnSpPr>
          <p:nvPr/>
        </p:nvCxnSpPr>
        <p:spPr>
          <a:xfrm flipV="1">
            <a:off x="5955167" y="1392376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5" name="Straight Arrow Connector 884">
            <a:extLst>
              <a:ext uri="{FF2B5EF4-FFF2-40B4-BE49-F238E27FC236}">
                <a16:creationId xmlns:a16="http://schemas.microsoft.com/office/drawing/2014/main" id="{D7C4D111-B424-4E41-B90C-14497283B2CF}"/>
              </a:ext>
            </a:extLst>
          </p:cNvPr>
          <p:cNvCxnSpPr>
            <a:cxnSpLocks/>
          </p:cNvCxnSpPr>
          <p:nvPr/>
        </p:nvCxnSpPr>
        <p:spPr>
          <a:xfrm flipV="1">
            <a:off x="6934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6" name="Straight Arrow Connector 885">
            <a:extLst>
              <a:ext uri="{FF2B5EF4-FFF2-40B4-BE49-F238E27FC236}">
                <a16:creationId xmlns:a16="http://schemas.microsoft.com/office/drawing/2014/main" id="{C0238DD9-C1E6-8440-B560-64E2E734BEBF}"/>
              </a:ext>
            </a:extLst>
          </p:cNvPr>
          <p:cNvCxnSpPr>
            <a:cxnSpLocks/>
          </p:cNvCxnSpPr>
          <p:nvPr/>
        </p:nvCxnSpPr>
        <p:spPr>
          <a:xfrm flipV="1">
            <a:off x="7366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7" name="Straight Arrow Connector 886">
            <a:extLst>
              <a:ext uri="{FF2B5EF4-FFF2-40B4-BE49-F238E27FC236}">
                <a16:creationId xmlns:a16="http://schemas.microsoft.com/office/drawing/2014/main" id="{AA077D3A-11C9-8748-87FA-FD3E281D0203}"/>
              </a:ext>
            </a:extLst>
          </p:cNvPr>
          <p:cNvCxnSpPr>
            <a:cxnSpLocks/>
          </p:cNvCxnSpPr>
          <p:nvPr/>
        </p:nvCxnSpPr>
        <p:spPr>
          <a:xfrm flipV="1">
            <a:off x="7797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8" name="Straight Arrow Connector 887">
            <a:extLst>
              <a:ext uri="{FF2B5EF4-FFF2-40B4-BE49-F238E27FC236}">
                <a16:creationId xmlns:a16="http://schemas.microsoft.com/office/drawing/2014/main" id="{F28A7E6D-6668-1F42-9856-530F93573B10}"/>
              </a:ext>
            </a:extLst>
          </p:cNvPr>
          <p:cNvCxnSpPr>
            <a:cxnSpLocks/>
          </p:cNvCxnSpPr>
          <p:nvPr/>
        </p:nvCxnSpPr>
        <p:spPr>
          <a:xfrm flipV="1">
            <a:off x="8229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9" name="Straight Arrow Connector 888">
            <a:extLst>
              <a:ext uri="{FF2B5EF4-FFF2-40B4-BE49-F238E27FC236}">
                <a16:creationId xmlns:a16="http://schemas.microsoft.com/office/drawing/2014/main" id="{BFF4A733-9747-7B4A-8D08-E846CA86631A}"/>
              </a:ext>
            </a:extLst>
          </p:cNvPr>
          <p:cNvCxnSpPr>
            <a:cxnSpLocks/>
          </p:cNvCxnSpPr>
          <p:nvPr/>
        </p:nvCxnSpPr>
        <p:spPr>
          <a:xfrm flipV="1">
            <a:off x="8661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0" name="Straight Arrow Connector 889">
            <a:extLst>
              <a:ext uri="{FF2B5EF4-FFF2-40B4-BE49-F238E27FC236}">
                <a16:creationId xmlns:a16="http://schemas.microsoft.com/office/drawing/2014/main" id="{6B1D5986-1FA3-4646-9D67-921D07C4AE3B}"/>
              </a:ext>
            </a:extLst>
          </p:cNvPr>
          <p:cNvCxnSpPr>
            <a:cxnSpLocks/>
          </p:cNvCxnSpPr>
          <p:nvPr/>
        </p:nvCxnSpPr>
        <p:spPr>
          <a:xfrm flipV="1">
            <a:off x="9093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" name="Straight Arrow Connector 890">
            <a:extLst>
              <a:ext uri="{FF2B5EF4-FFF2-40B4-BE49-F238E27FC236}">
                <a16:creationId xmlns:a16="http://schemas.microsoft.com/office/drawing/2014/main" id="{3001944D-4BCE-EB4C-9630-C27C4BDCDCB7}"/>
              </a:ext>
            </a:extLst>
          </p:cNvPr>
          <p:cNvCxnSpPr>
            <a:cxnSpLocks/>
          </p:cNvCxnSpPr>
          <p:nvPr/>
        </p:nvCxnSpPr>
        <p:spPr>
          <a:xfrm flipV="1">
            <a:off x="9525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Arrow Connector 891">
            <a:extLst>
              <a:ext uri="{FF2B5EF4-FFF2-40B4-BE49-F238E27FC236}">
                <a16:creationId xmlns:a16="http://schemas.microsoft.com/office/drawing/2014/main" id="{F701EA1C-9B3C-E949-AE89-3D9828F8B80F}"/>
              </a:ext>
            </a:extLst>
          </p:cNvPr>
          <p:cNvCxnSpPr>
            <a:cxnSpLocks/>
          </p:cNvCxnSpPr>
          <p:nvPr/>
        </p:nvCxnSpPr>
        <p:spPr>
          <a:xfrm flipV="1">
            <a:off x="9956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3" name="Straight Arrow Connector 892">
            <a:extLst>
              <a:ext uri="{FF2B5EF4-FFF2-40B4-BE49-F238E27FC236}">
                <a16:creationId xmlns:a16="http://schemas.microsoft.com/office/drawing/2014/main" id="{DC571403-52F2-3342-B834-1B9306768A2B}"/>
              </a:ext>
            </a:extLst>
          </p:cNvPr>
          <p:cNvCxnSpPr>
            <a:cxnSpLocks/>
          </p:cNvCxnSpPr>
          <p:nvPr/>
        </p:nvCxnSpPr>
        <p:spPr>
          <a:xfrm flipV="1">
            <a:off x="10388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4" name="Straight Arrow Connector 893">
            <a:extLst>
              <a:ext uri="{FF2B5EF4-FFF2-40B4-BE49-F238E27FC236}">
                <a16:creationId xmlns:a16="http://schemas.microsoft.com/office/drawing/2014/main" id="{7DB218DF-D308-A24B-B11F-A70E8D3AEAB7}"/>
              </a:ext>
            </a:extLst>
          </p:cNvPr>
          <p:cNvCxnSpPr>
            <a:cxnSpLocks/>
          </p:cNvCxnSpPr>
          <p:nvPr/>
        </p:nvCxnSpPr>
        <p:spPr>
          <a:xfrm flipV="1">
            <a:off x="10820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5" name="Pie 894">
            <a:extLst>
              <a:ext uri="{FF2B5EF4-FFF2-40B4-BE49-F238E27FC236}">
                <a16:creationId xmlns:a16="http://schemas.microsoft.com/office/drawing/2014/main" id="{63972CD6-6684-2447-B0CD-A993AD204DD1}"/>
              </a:ext>
            </a:extLst>
          </p:cNvPr>
          <p:cNvSpPr>
            <a:spLocks noChangeAspect="1"/>
          </p:cNvSpPr>
          <p:nvPr/>
        </p:nvSpPr>
        <p:spPr>
          <a:xfrm rot="19610427" flipH="1" flipV="1">
            <a:off x="4683698" y="3275682"/>
            <a:ext cx="725792" cy="725793"/>
          </a:xfrm>
          <a:prstGeom prst="pie">
            <a:avLst>
              <a:gd name="adj1" fmla="val 20878581"/>
              <a:gd name="adj2" fmla="val 825167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/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blipFill>
                <a:blip r:embed="rId9"/>
                <a:stretch>
                  <a:fillRect l="-17073" r="-2439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F762BB-BE91-294B-952C-877B308DCD6C}"/>
                  </a:ext>
                </a:extLst>
              </p:cNvPr>
              <p:cNvSpPr/>
              <p:nvPr/>
            </p:nvSpPr>
            <p:spPr>
              <a:xfrm>
                <a:off x="5125399" y="5367551"/>
                <a:ext cx="386009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sub>
                          </m:sSub>
                        </m:e>
                      </m:func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𝜑</m:t>
                          </m:r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F762BB-BE91-294B-952C-877B308DCD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5399" y="5367551"/>
                <a:ext cx="3860096" cy="584775"/>
              </a:xfrm>
              <a:prstGeom prst="rect">
                <a:avLst/>
              </a:prstGeom>
              <a:blipFill>
                <a:blip r:embed="rId10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BA54DC6C-8F96-9A4C-A996-165D08EDDDB1}"/>
                  </a:ext>
                </a:extLst>
              </p:cNvPr>
              <p:cNvSpPr/>
              <p:nvPr/>
            </p:nvSpPr>
            <p:spPr>
              <a:xfrm>
                <a:off x="5105400" y="6004558"/>
                <a:ext cx="372428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</m:e>
                      </m:func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𝜑</m:t>
                          </m:r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BA54DC6C-8F96-9A4C-A996-165D08EDDD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6004558"/>
                <a:ext cx="3724289" cy="584775"/>
              </a:xfrm>
              <a:prstGeom prst="rect">
                <a:avLst/>
              </a:prstGeom>
              <a:blipFill>
                <a:blip r:embed="rId11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1594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2D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B49052-9CC0-0344-A0D9-A6C2FB5991B0}"/>
              </a:ext>
            </a:extLst>
          </p:cNvPr>
          <p:cNvGrpSpPr/>
          <p:nvPr/>
        </p:nvGrpSpPr>
        <p:grpSpPr>
          <a:xfrm>
            <a:off x="5105400" y="2057400"/>
            <a:ext cx="6072023" cy="2204523"/>
            <a:chOff x="1547977" y="1781180"/>
            <a:chExt cx="6072023" cy="2204523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6BF59C5-75C8-D441-A05D-B8BC06E28199}"/>
                </a:ext>
              </a:extLst>
            </p:cNvPr>
            <p:cNvSpPr/>
            <p:nvPr/>
          </p:nvSpPr>
          <p:spPr>
            <a:xfrm>
              <a:off x="1547977" y="1981200"/>
              <a:ext cx="6072023" cy="2004503"/>
            </a:xfrm>
            <a:prstGeom prst="cube">
              <a:avLst>
                <a:gd name="adj" fmla="val 87059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3C51EBF-CD7B-FA48-B6E7-9E7E0CD94D3F}"/>
                </a:ext>
              </a:extLst>
            </p:cNvPr>
            <p:cNvGrpSpPr/>
            <p:nvPr/>
          </p:nvGrpSpPr>
          <p:grpSpPr>
            <a:xfrm>
              <a:off x="3239305" y="178118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211B9A49-97C6-0F45-95D8-A5813701A677}"/>
                </a:ext>
              </a:extLst>
            </p:cNvPr>
            <p:cNvGrpSpPr/>
            <p:nvPr/>
          </p:nvGrpSpPr>
          <p:grpSpPr>
            <a:xfrm>
              <a:off x="3033898" y="200154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15" name="Group 614">
                <a:extLst>
                  <a:ext uri="{FF2B5EF4-FFF2-40B4-BE49-F238E27FC236}">
                    <a16:creationId xmlns:a16="http://schemas.microsoft.com/office/drawing/2014/main" id="{96622403-97E8-ED4A-908A-F76DB98DA72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3" name="Isosceles Triangle 26">
                  <a:extLst>
                    <a:ext uri="{FF2B5EF4-FFF2-40B4-BE49-F238E27FC236}">
                      <a16:creationId xmlns:a16="http://schemas.microsoft.com/office/drawing/2014/main" id="{D433DF04-A7B7-5A42-9843-22EA2EF8F41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4" name="Straight Connector 643">
                  <a:extLst>
                    <a:ext uri="{FF2B5EF4-FFF2-40B4-BE49-F238E27FC236}">
                      <a16:creationId xmlns:a16="http://schemas.microsoft.com/office/drawing/2014/main" id="{23DD1472-5CFC-C94A-A455-635385DF0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6" name="Group 615">
                <a:extLst>
                  <a:ext uri="{FF2B5EF4-FFF2-40B4-BE49-F238E27FC236}">
                    <a16:creationId xmlns:a16="http://schemas.microsoft.com/office/drawing/2014/main" id="{DD483FC4-EE55-674D-BA76-BFB8B6AF2C8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1" name="Isosceles Triangle 26">
                  <a:extLst>
                    <a:ext uri="{FF2B5EF4-FFF2-40B4-BE49-F238E27FC236}">
                      <a16:creationId xmlns:a16="http://schemas.microsoft.com/office/drawing/2014/main" id="{BB11CC3B-77BC-E648-99CC-BC531CB21C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2" name="Straight Connector 641">
                  <a:extLst>
                    <a:ext uri="{FF2B5EF4-FFF2-40B4-BE49-F238E27FC236}">
                      <a16:creationId xmlns:a16="http://schemas.microsoft.com/office/drawing/2014/main" id="{BEC8D8B5-6DBF-5346-A992-A0CBFF89FA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7" name="Group 616">
                <a:extLst>
                  <a:ext uri="{FF2B5EF4-FFF2-40B4-BE49-F238E27FC236}">
                    <a16:creationId xmlns:a16="http://schemas.microsoft.com/office/drawing/2014/main" id="{AAC8F374-2637-7141-95E3-47F9998CCC3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9" name="Isosceles Triangle 26">
                  <a:extLst>
                    <a:ext uri="{FF2B5EF4-FFF2-40B4-BE49-F238E27FC236}">
                      <a16:creationId xmlns:a16="http://schemas.microsoft.com/office/drawing/2014/main" id="{5180DE68-5476-1E45-BB71-682662A2F9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0" name="Straight Connector 639">
                  <a:extLst>
                    <a:ext uri="{FF2B5EF4-FFF2-40B4-BE49-F238E27FC236}">
                      <a16:creationId xmlns:a16="http://schemas.microsoft.com/office/drawing/2014/main" id="{A2631BEE-FDDF-2F47-A9F8-6369366330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8" name="Group 617">
                <a:extLst>
                  <a:ext uri="{FF2B5EF4-FFF2-40B4-BE49-F238E27FC236}">
                    <a16:creationId xmlns:a16="http://schemas.microsoft.com/office/drawing/2014/main" id="{2C1B84E3-7537-A041-8164-17A9B3DFE9F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7" name="Isosceles Triangle 26">
                  <a:extLst>
                    <a:ext uri="{FF2B5EF4-FFF2-40B4-BE49-F238E27FC236}">
                      <a16:creationId xmlns:a16="http://schemas.microsoft.com/office/drawing/2014/main" id="{34E5C3BF-9C6B-8242-A045-D9C16E2F980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8" name="Straight Connector 637">
                  <a:extLst>
                    <a:ext uri="{FF2B5EF4-FFF2-40B4-BE49-F238E27FC236}">
                      <a16:creationId xmlns:a16="http://schemas.microsoft.com/office/drawing/2014/main" id="{AED1CB7C-70DB-9C47-9435-47DC9EF859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9" name="Group 618">
                <a:extLst>
                  <a:ext uri="{FF2B5EF4-FFF2-40B4-BE49-F238E27FC236}">
                    <a16:creationId xmlns:a16="http://schemas.microsoft.com/office/drawing/2014/main" id="{040CF07A-245D-D44F-AE3D-B66D11BEA39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5" name="Isosceles Triangle 26">
                  <a:extLst>
                    <a:ext uri="{FF2B5EF4-FFF2-40B4-BE49-F238E27FC236}">
                      <a16:creationId xmlns:a16="http://schemas.microsoft.com/office/drawing/2014/main" id="{14F4B1E2-FD0D-9748-BF27-6B43D63CC8D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6" name="Straight Connector 635">
                  <a:extLst>
                    <a:ext uri="{FF2B5EF4-FFF2-40B4-BE49-F238E27FC236}">
                      <a16:creationId xmlns:a16="http://schemas.microsoft.com/office/drawing/2014/main" id="{E0C8E699-F637-894D-91E2-8EA35DF9C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0" name="Group 619">
                <a:extLst>
                  <a:ext uri="{FF2B5EF4-FFF2-40B4-BE49-F238E27FC236}">
                    <a16:creationId xmlns:a16="http://schemas.microsoft.com/office/drawing/2014/main" id="{1421624A-1B7E-AD48-9288-D0CF2B53CE09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3" name="Isosceles Triangle 26">
                  <a:extLst>
                    <a:ext uri="{FF2B5EF4-FFF2-40B4-BE49-F238E27FC236}">
                      <a16:creationId xmlns:a16="http://schemas.microsoft.com/office/drawing/2014/main" id="{87B85778-32A1-6D4F-AEF3-E7627A69DC2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4" name="Straight Connector 633">
                  <a:extLst>
                    <a:ext uri="{FF2B5EF4-FFF2-40B4-BE49-F238E27FC236}">
                      <a16:creationId xmlns:a16="http://schemas.microsoft.com/office/drawing/2014/main" id="{43795367-8E64-E141-B760-7252FBAB3A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1" name="Group 620">
                <a:extLst>
                  <a:ext uri="{FF2B5EF4-FFF2-40B4-BE49-F238E27FC236}">
                    <a16:creationId xmlns:a16="http://schemas.microsoft.com/office/drawing/2014/main" id="{6ECFF773-2487-8648-B570-E58AEEC2544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1" name="Isosceles Triangle 26">
                  <a:extLst>
                    <a:ext uri="{FF2B5EF4-FFF2-40B4-BE49-F238E27FC236}">
                      <a16:creationId xmlns:a16="http://schemas.microsoft.com/office/drawing/2014/main" id="{144C7660-171F-FE40-AA6D-E4EA3B54B63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2" name="Straight Connector 631">
                  <a:extLst>
                    <a:ext uri="{FF2B5EF4-FFF2-40B4-BE49-F238E27FC236}">
                      <a16:creationId xmlns:a16="http://schemas.microsoft.com/office/drawing/2014/main" id="{F1F009C6-9350-8A46-B71E-BE3CA5FEDB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2" name="Group 621">
                <a:extLst>
                  <a:ext uri="{FF2B5EF4-FFF2-40B4-BE49-F238E27FC236}">
                    <a16:creationId xmlns:a16="http://schemas.microsoft.com/office/drawing/2014/main" id="{8BE960F1-4775-C14D-A516-3F349B524F8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9" name="Isosceles Triangle 26">
                  <a:extLst>
                    <a:ext uri="{FF2B5EF4-FFF2-40B4-BE49-F238E27FC236}">
                      <a16:creationId xmlns:a16="http://schemas.microsoft.com/office/drawing/2014/main" id="{ED8CC252-CFBB-5A49-9F92-46EA5A42A7B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0" name="Straight Connector 629">
                  <a:extLst>
                    <a:ext uri="{FF2B5EF4-FFF2-40B4-BE49-F238E27FC236}">
                      <a16:creationId xmlns:a16="http://schemas.microsoft.com/office/drawing/2014/main" id="{01583AA0-1AD5-104F-863B-D530F46D4C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3" name="Group 622">
                <a:extLst>
                  <a:ext uri="{FF2B5EF4-FFF2-40B4-BE49-F238E27FC236}">
                    <a16:creationId xmlns:a16="http://schemas.microsoft.com/office/drawing/2014/main" id="{46D04D24-2B16-464E-A896-E08230B47E4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7" name="Isosceles Triangle 26">
                  <a:extLst>
                    <a:ext uri="{FF2B5EF4-FFF2-40B4-BE49-F238E27FC236}">
                      <a16:creationId xmlns:a16="http://schemas.microsoft.com/office/drawing/2014/main" id="{E7FC7DBD-DCA1-484F-B894-C2A3A33AA6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8" name="Straight Connector 627">
                  <a:extLst>
                    <a:ext uri="{FF2B5EF4-FFF2-40B4-BE49-F238E27FC236}">
                      <a16:creationId xmlns:a16="http://schemas.microsoft.com/office/drawing/2014/main" id="{A7321D06-4199-F14C-8523-E913226366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4" name="Group 623">
                <a:extLst>
                  <a:ext uri="{FF2B5EF4-FFF2-40B4-BE49-F238E27FC236}">
                    <a16:creationId xmlns:a16="http://schemas.microsoft.com/office/drawing/2014/main" id="{FCB49F4A-9A70-B04E-B643-6385C25DEF1D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5" name="Isosceles Triangle 26">
                  <a:extLst>
                    <a:ext uri="{FF2B5EF4-FFF2-40B4-BE49-F238E27FC236}">
                      <a16:creationId xmlns:a16="http://schemas.microsoft.com/office/drawing/2014/main" id="{897E7499-BAA8-FA4D-9D87-BB907647906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6" name="Straight Connector 625">
                  <a:extLst>
                    <a:ext uri="{FF2B5EF4-FFF2-40B4-BE49-F238E27FC236}">
                      <a16:creationId xmlns:a16="http://schemas.microsoft.com/office/drawing/2014/main" id="{244FC198-7DC3-0F4F-9836-CB4839530D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45" name="Group 644">
              <a:extLst>
                <a:ext uri="{FF2B5EF4-FFF2-40B4-BE49-F238E27FC236}">
                  <a16:creationId xmlns:a16="http://schemas.microsoft.com/office/drawing/2014/main" id="{A8E2AAA6-0E18-6C46-B461-82D6DAFE7295}"/>
                </a:ext>
              </a:extLst>
            </p:cNvPr>
            <p:cNvGrpSpPr/>
            <p:nvPr/>
          </p:nvGrpSpPr>
          <p:grpSpPr>
            <a:xfrm>
              <a:off x="2817332" y="222191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46" name="Group 645">
                <a:extLst>
                  <a:ext uri="{FF2B5EF4-FFF2-40B4-BE49-F238E27FC236}">
                    <a16:creationId xmlns:a16="http://schemas.microsoft.com/office/drawing/2014/main" id="{70E00F39-A94A-EE4C-8E82-304C8C5BD9A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4" name="Isosceles Triangle 26">
                  <a:extLst>
                    <a:ext uri="{FF2B5EF4-FFF2-40B4-BE49-F238E27FC236}">
                      <a16:creationId xmlns:a16="http://schemas.microsoft.com/office/drawing/2014/main" id="{1B8DE324-141B-C047-9CD1-0F4A69D4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5" name="Straight Connector 674">
                  <a:extLst>
                    <a:ext uri="{FF2B5EF4-FFF2-40B4-BE49-F238E27FC236}">
                      <a16:creationId xmlns:a16="http://schemas.microsoft.com/office/drawing/2014/main" id="{48690BCA-C9BB-CD40-9EC4-C186F31952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7" name="Group 646">
                <a:extLst>
                  <a:ext uri="{FF2B5EF4-FFF2-40B4-BE49-F238E27FC236}">
                    <a16:creationId xmlns:a16="http://schemas.microsoft.com/office/drawing/2014/main" id="{294F732E-9328-9349-91F1-8C2E006FAB38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2" name="Isosceles Triangle 26">
                  <a:extLst>
                    <a:ext uri="{FF2B5EF4-FFF2-40B4-BE49-F238E27FC236}">
                      <a16:creationId xmlns:a16="http://schemas.microsoft.com/office/drawing/2014/main" id="{5B8ACF7B-85A8-C447-8ED1-D15BB2255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3" name="Straight Connector 672">
                  <a:extLst>
                    <a:ext uri="{FF2B5EF4-FFF2-40B4-BE49-F238E27FC236}">
                      <a16:creationId xmlns:a16="http://schemas.microsoft.com/office/drawing/2014/main" id="{181C9495-63FD-A940-8B96-E702A24ED4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8" name="Group 647">
                <a:extLst>
                  <a:ext uri="{FF2B5EF4-FFF2-40B4-BE49-F238E27FC236}">
                    <a16:creationId xmlns:a16="http://schemas.microsoft.com/office/drawing/2014/main" id="{F849A116-84A8-5F46-9917-C0BF2FF13B2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0" name="Isosceles Triangle 26">
                  <a:extLst>
                    <a:ext uri="{FF2B5EF4-FFF2-40B4-BE49-F238E27FC236}">
                      <a16:creationId xmlns:a16="http://schemas.microsoft.com/office/drawing/2014/main" id="{42592CEE-FBA8-0541-B392-D1F8D2721E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1" name="Straight Connector 670">
                  <a:extLst>
                    <a:ext uri="{FF2B5EF4-FFF2-40B4-BE49-F238E27FC236}">
                      <a16:creationId xmlns:a16="http://schemas.microsoft.com/office/drawing/2014/main" id="{09A2EEA2-8FFD-B745-9C2F-ED8D31B771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9" name="Group 648">
                <a:extLst>
                  <a:ext uri="{FF2B5EF4-FFF2-40B4-BE49-F238E27FC236}">
                    <a16:creationId xmlns:a16="http://schemas.microsoft.com/office/drawing/2014/main" id="{CFA26B69-0589-314D-994B-FB326B48D12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8" name="Isosceles Triangle 26">
                  <a:extLst>
                    <a:ext uri="{FF2B5EF4-FFF2-40B4-BE49-F238E27FC236}">
                      <a16:creationId xmlns:a16="http://schemas.microsoft.com/office/drawing/2014/main" id="{9E634980-E4F1-E146-8490-A909260B47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9" name="Straight Connector 668">
                  <a:extLst>
                    <a:ext uri="{FF2B5EF4-FFF2-40B4-BE49-F238E27FC236}">
                      <a16:creationId xmlns:a16="http://schemas.microsoft.com/office/drawing/2014/main" id="{0D23DAA7-2DE0-EA49-87FD-C1A310F756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0" name="Group 649">
                <a:extLst>
                  <a:ext uri="{FF2B5EF4-FFF2-40B4-BE49-F238E27FC236}">
                    <a16:creationId xmlns:a16="http://schemas.microsoft.com/office/drawing/2014/main" id="{8E61C66F-E510-6043-A580-E46674CDD66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6" name="Isosceles Triangle 26">
                  <a:extLst>
                    <a:ext uri="{FF2B5EF4-FFF2-40B4-BE49-F238E27FC236}">
                      <a16:creationId xmlns:a16="http://schemas.microsoft.com/office/drawing/2014/main" id="{42F4C406-88F5-3B44-9FF9-1051263D05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7" name="Straight Connector 666">
                  <a:extLst>
                    <a:ext uri="{FF2B5EF4-FFF2-40B4-BE49-F238E27FC236}">
                      <a16:creationId xmlns:a16="http://schemas.microsoft.com/office/drawing/2014/main" id="{2B635214-7D98-174B-A634-D81A796973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1" name="Group 650">
                <a:extLst>
                  <a:ext uri="{FF2B5EF4-FFF2-40B4-BE49-F238E27FC236}">
                    <a16:creationId xmlns:a16="http://schemas.microsoft.com/office/drawing/2014/main" id="{3DA90B93-FB53-5E4C-BD57-F259A424170A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4" name="Isosceles Triangle 26">
                  <a:extLst>
                    <a:ext uri="{FF2B5EF4-FFF2-40B4-BE49-F238E27FC236}">
                      <a16:creationId xmlns:a16="http://schemas.microsoft.com/office/drawing/2014/main" id="{13CA067D-5B97-834F-B491-C028A12C25E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5" name="Straight Connector 664">
                  <a:extLst>
                    <a:ext uri="{FF2B5EF4-FFF2-40B4-BE49-F238E27FC236}">
                      <a16:creationId xmlns:a16="http://schemas.microsoft.com/office/drawing/2014/main" id="{274FD8C9-D3C2-074E-AE50-6E98FFE852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2" name="Group 651">
                <a:extLst>
                  <a:ext uri="{FF2B5EF4-FFF2-40B4-BE49-F238E27FC236}">
                    <a16:creationId xmlns:a16="http://schemas.microsoft.com/office/drawing/2014/main" id="{39580E45-8209-8A4B-8D94-ED8769E495BD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2" name="Isosceles Triangle 26">
                  <a:extLst>
                    <a:ext uri="{FF2B5EF4-FFF2-40B4-BE49-F238E27FC236}">
                      <a16:creationId xmlns:a16="http://schemas.microsoft.com/office/drawing/2014/main" id="{65E632ED-0291-5D4C-AD2F-7A0D70A6214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3" name="Straight Connector 662">
                  <a:extLst>
                    <a:ext uri="{FF2B5EF4-FFF2-40B4-BE49-F238E27FC236}">
                      <a16:creationId xmlns:a16="http://schemas.microsoft.com/office/drawing/2014/main" id="{E6BEF64C-8C83-064B-A5C7-68A48BAC32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3" name="Group 652">
                <a:extLst>
                  <a:ext uri="{FF2B5EF4-FFF2-40B4-BE49-F238E27FC236}">
                    <a16:creationId xmlns:a16="http://schemas.microsoft.com/office/drawing/2014/main" id="{73B22DFF-C76D-CE44-AAA7-33F44350C70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0" name="Isosceles Triangle 26">
                  <a:extLst>
                    <a:ext uri="{FF2B5EF4-FFF2-40B4-BE49-F238E27FC236}">
                      <a16:creationId xmlns:a16="http://schemas.microsoft.com/office/drawing/2014/main" id="{37E065A5-5C38-9348-93EA-28FE9F0C8C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D3B995DA-95C1-D64D-8813-7FAA002F2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4" name="Group 653">
                <a:extLst>
                  <a:ext uri="{FF2B5EF4-FFF2-40B4-BE49-F238E27FC236}">
                    <a16:creationId xmlns:a16="http://schemas.microsoft.com/office/drawing/2014/main" id="{61074D4B-A871-5F42-A5FA-EAA614262DF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8" name="Isosceles Triangle 26">
                  <a:extLst>
                    <a:ext uri="{FF2B5EF4-FFF2-40B4-BE49-F238E27FC236}">
                      <a16:creationId xmlns:a16="http://schemas.microsoft.com/office/drawing/2014/main" id="{C868638C-4167-8C4A-9740-5CB63EC4DA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9" name="Straight Connector 658">
                  <a:extLst>
                    <a:ext uri="{FF2B5EF4-FFF2-40B4-BE49-F238E27FC236}">
                      <a16:creationId xmlns:a16="http://schemas.microsoft.com/office/drawing/2014/main" id="{8C06D1A5-D9CD-8C47-83FD-97ADCAE138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5" name="Group 654">
                <a:extLst>
                  <a:ext uri="{FF2B5EF4-FFF2-40B4-BE49-F238E27FC236}">
                    <a16:creationId xmlns:a16="http://schemas.microsoft.com/office/drawing/2014/main" id="{703E839F-E133-F749-B4B4-6894632474D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6" name="Isosceles Triangle 26">
                  <a:extLst>
                    <a:ext uri="{FF2B5EF4-FFF2-40B4-BE49-F238E27FC236}">
                      <a16:creationId xmlns:a16="http://schemas.microsoft.com/office/drawing/2014/main" id="{9A915744-78F4-DE4E-A5E1-1DE2054D1A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7" name="Straight Connector 656">
                  <a:extLst>
                    <a:ext uri="{FF2B5EF4-FFF2-40B4-BE49-F238E27FC236}">
                      <a16:creationId xmlns:a16="http://schemas.microsoft.com/office/drawing/2014/main" id="{1A080F56-F701-B140-9737-438DFAF162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76" name="Group 675">
              <a:extLst>
                <a:ext uri="{FF2B5EF4-FFF2-40B4-BE49-F238E27FC236}">
                  <a16:creationId xmlns:a16="http://schemas.microsoft.com/office/drawing/2014/main" id="{AC31B4C2-211A-5A43-9933-BE74924104B9}"/>
                </a:ext>
              </a:extLst>
            </p:cNvPr>
            <p:cNvGrpSpPr/>
            <p:nvPr/>
          </p:nvGrpSpPr>
          <p:grpSpPr>
            <a:xfrm>
              <a:off x="2608924" y="2442284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77" name="Group 676">
                <a:extLst>
                  <a:ext uri="{FF2B5EF4-FFF2-40B4-BE49-F238E27FC236}">
                    <a16:creationId xmlns:a16="http://schemas.microsoft.com/office/drawing/2014/main" id="{664C158C-E15B-8B40-9E0B-9349898717ED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5" name="Isosceles Triangle 26">
                  <a:extLst>
                    <a:ext uri="{FF2B5EF4-FFF2-40B4-BE49-F238E27FC236}">
                      <a16:creationId xmlns:a16="http://schemas.microsoft.com/office/drawing/2014/main" id="{1BF8BDA6-E5F3-3240-9136-6AAC557A7FE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6" name="Straight Connector 705">
                  <a:extLst>
                    <a:ext uri="{FF2B5EF4-FFF2-40B4-BE49-F238E27FC236}">
                      <a16:creationId xmlns:a16="http://schemas.microsoft.com/office/drawing/2014/main" id="{32AC8627-5D7F-1045-B42C-5337A863B1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8" name="Group 677">
                <a:extLst>
                  <a:ext uri="{FF2B5EF4-FFF2-40B4-BE49-F238E27FC236}">
                    <a16:creationId xmlns:a16="http://schemas.microsoft.com/office/drawing/2014/main" id="{6296106D-3CB7-B541-B532-F40BF509E872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3" name="Isosceles Triangle 26">
                  <a:extLst>
                    <a:ext uri="{FF2B5EF4-FFF2-40B4-BE49-F238E27FC236}">
                      <a16:creationId xmlns:a16="http://schemas.microsoft.com/office/drawing/2014/main" id="{1FAD11E1-20F9-014E-A192-698F3146F3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4" name="Straight Connector 703">
                  <a:extLst>
                    <a:ext uri="{FF2B5EF4-FFF2-40B4-BE49-F238E27FC236}">
                      <a16:creationId xmlns:a16="http://schemas.microsoft.com/office/drawing/2014/main" id="{27185441-2469-1C46-9EDC-E3F6E8F894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9" name="Group 678">
                <a:extLst>
                  <a:ext uri="{FF2B5EF4-FFF2-40B4-BE49-F238E27FC236}">
                    <a16:creationId xmlns:a16="http://schemas.microsoft.com/office/drawing/2014/main" id="{42C66E15-0AB4-A84F-BA7B-BF8B7D22592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1" name="Isosceles Triangle 26">
                  <a:extLst>
                    <a:ext uri="{FF2B5EF4-FFF2-40B4-BE49-F238E27FC236}">
                      <a16:creationId xmlns:a16="http://schemas.microsoft.com/office/drawing/2014/main" id="{9C3F5403-3C3F-1E4E-A356-FFE6A38557A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2" name="Straight Connector 701">
                  <a:extLst>
                    <a:ext uri="{FF2B5EF4-FFF2-40B4-BE49-F238E27FC236}">
                      <a16:creationId xmlns:a16="http://schemas.microsoft.com/office/drawing/2014/main" id="{9C78E11F-9447-8C4F-B71B-05B308AFF0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0" name="Group 679">
                <a:extLst>
                  <a:ext uri="{FF2B5EF4-FFF2-40B4-BE49-F238E27FC236}">
                    <a16:creationId xmlns:a16="http://schemas.microsoft.com/office/drawing/2014/main" id="{0F0BDA37-7542-B143-8EB5-007B88F7399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9" name="Isosceles Triangle 26">
                  <a:extLst>
                    <a:ext uri="{FF2B5EF4-FFF2-40B4-BE49-F238E27FC236}">
                      <a16:creationId xmlns:a16="http://schemas.microsoft.com/office/drawing/2014/main" id="{C578307C-EE43-8744-8F94-93B71C13BF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0" name="Straight Connector 699">
                  <a:extLst>
                    <a:ext uri="{FF2B5EF4-FFF2-40B4-BE49-F238E27FC236}">
                      <a16:creationId xmlns:a16="http://schemas.microsoft.com/office/drawing/2014/main" id="{80460AE1-AD10-904A-8663-5776E4A1A8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C9428BCA-10A1-AC4B-BBCD-8EDAFEAF751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7" name="Isosceles Triangle 26">
                  <a:extLst>
                    <a:ext uri="{FF2B5EF4-FFF2-40B4-BE49-F238E27FC236}">
                      <a16:creationId xmlns:a16="http://schemas.microsoft.com/office/drawing/2014/main" id="{693FB4D2-C9A7-3D49-A818-1034D46555E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8" name="Straight Connector 697">
                  <a:extLst>
                    <a:ext uri="{FF2B5EF4-FFF2-40B4-BE49-F238E27FC236}">
                      <a16:creationId xmlns:a16="http://schemas.microsoft.com/office/drawing/2014/main" id="{C21B89A0-B3B0-734A-BC69-48B3730E34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2" name="Group 681">
                <a:extLst>
                  <a:ext uri="{FF2B5EF4-FFF2-40B4-BE49-F238E27FC236}">
                    <a16:creationId xmlns:a16="http://schemas.microsoft.com/office/drawing/2014/main" id="{8A48E866-AB0E-5F4A-AFDB-DA9E07DC4131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5" name="Isosceles Triangle 26">
                  <a:extLst>
                    <a:ext uri="{FF2B5EF4-FFF2-40B4-BE49-F238E27FC236}">
                      <a16:creationId xmlns:a16="http://schemas.microsoft.com/office/drawing/2014/main" id="{CD770031-02FE-2845-B8F0-F36052740A4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6" name="Straight Connector 695">
                  <a:extLst>
                    <a:ext uri="{FF2B5EF4-FFF2-40B4-BE49-F238E27FC236}">
                      <a16:creationId xmlns:a16="http://schemas.microsoft.com/office/drawing/2014/main" id="{0F8AE717-24BC-374F-869E-9D9F92A600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3" name="Group 682">
                <a:extLst>
                  <a:ext uri="{FF2B5EF4-FFF2-40B4-BE49-F238E27FC236}">
                    <a16:creationId xmlns:a16="http://schemas.microsoft.com/office/drawing/2014/main" id="{FA3FC3CA-1BAA-8B40-8283-6AC0DD690173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3" name="Isosceles Triangle 26">
                  <a:extLst>
                    <a:ext uri="{FF2B5EF4-FFF2-40B4-BE49-F238E27FC236}">
                      <a16:creationId xmlns:a16="http://schemas.microsoft.com/office/drawing/2014/main" id="{661DD68C-EF20-0143-AD9A-B63A504A3A8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4" name="Straight Connector 693">
                  <a:extLst>
                    <a:ext uri="{FF2B5EF4-FFF2-40B4-BE49-F238E27FC236}">
                      <a16:creationId xmlns:a16="http://schemas.microsoft.com/office/drawing/2014/main" id="{0CC78603-03E5-0A4B-AEC8-9EAA99E51B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4" name="Group 683">
                <a:extLst>
                  <a:ext uri="{FF2B5EF4-FFF2-40B4-BE49-F238E27FC236}">
                    <a16:creationId xmlns:a16="http://schemas.microsoft.com/office/drawing/2014/main" id="{90F8C6F9-B812-144F-9370-DDEA8BF38395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1" name="Isosceles Triangle 26">
                  <a:extLst>
                    <a:ext uri="{FF2B5EF4-FFF2-40B4-BE49-F238E27FC236}">
                      <a16:creationId xmlns:a16="http://schemas.microsoft.com/office/drawing/2014/main" id="{893D091D-CBD9-874C-BB17-531E305BE6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2" name="Straight Connector 691">
                  <a:extLst>
                    <a:ext uri="{FF2B5EF4-FFF2-40B4-BE49-F238E27FC236}">
                      <a16:creationId xmlns:a16="http://schemas.microsoft.com/office/drawing/2014/main" id="{5BFCEE1A-10DB-F542-9CFF-02C37EE4D7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5" name="Group 684">
                <a:extLst>
                  <a:ext uri="{FF2B5EF4-FFF2-40B4-BE49-F238E27FC236}">
                    <a16:creationId xmlns:a16="http://schemas.microsoft.com/office/drawing/2014/main" id="{0604FA19-78A6-334A-A127-3C9983411A1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9" name="Isosceles Triangle 26">
                  <a:extLst>
                    <a:ext uri="{FF2B5EF4-FFF2-40B4-BE49-F238E27FC236}">
                      <a16:creationId xmlns:a16="http://schemas.microsoft.com/office/drawing/2014/main" id="{AE862E00-A185-7645-9278-F19D5E00D96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0" name="Straight Connector 689">
                  <a:extLst>
                    <a:ext uri="{FF2B5EF4-FFF2-40B4-BE49-F238E27FC236}">
                      <a16:creationId xmlns:a16="http://schemas.microsoft.com/office/drawing/2014/main" id="{41250676-57ED-F54F-B2C0-2E58714AE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FB1E6104-A21B-124D-A59B-D72820FB87D2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7" name="Isosceles Triangle 26">
                  <a:extLst>
                    <a:ext uri="{FF2B5EF4-FFF2-40B4-BE49-F238E27FC236}">
                      <a16:creationId xmlns:a16="http://schemas.microsoft.com/office/drawing/2014/main" id="{47A9339E-1836-DF41-8025-98AB98E579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88" name="Straight Connector 687">
                  <a:extLst>
                    <a:ext uri="{FF2B5EF4-FFF2-40B4-BE49-F238E27FC236}">
                      <a16:creationId xmlns:a16="http://schemas.microsoft.com/office/drawing/2014/main" id="{15059201-3A94-CD4E-9786-09E9906AF8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925F1272-5CE4-1145-A88A-30218FC635F5}"/>
                </a:ext>
              </a:extLst>
            </p:cNvPr>
            <p:cNvGrpSpPr/>
            <p:nvPr/>
          </p:nvGrpSpPr>
          <p:grpSpPr>
            <a:xfrm>
              <a:off x="2438400" y="2662652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08" name="Group 707">
                <a:extLst>
                  <a:ext uri="{FF2B5EF4-FFF2-40B4-BE49-F238E27FC236}">
                    <a16:creationId xmlns:a16="http://schemas.microsoft.com/office/drawing/2014/main" id="{77AA3AEA-1714-7B46-954B-9D59C2368396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6" name="Isosceles Triangle 26">
                  <a:extLst>
                    <a:ext uri="{FF2B5EF4-FFF2-40B4-BE49-F238E27FC236}">
                      <a16:creationId xmlns:a16="http://schemas.microsoft.com/office/drawing/2014/main" id="{05A476C0-80E6-4147-9510-811BB24A2A9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7" name="Straight Connector 736">
                  <a:extLst>
                    <a:ext uri="{FF2B5EF4-FFF2-40B4-BE49-F238E27FC236}">
                      <a16:creationId xmlns:a16="http://schemas.microsoft.com/office/drawing/2014/main" id="{E27D9E61-33C9-9D47-B328-2FBC755C0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Group 708">
                <a:extLst>
                  <a:ext uri="{FF2B5EF4-FFF2-40B4-BE49-F238E27FC236}">
                    <a16:creationId xmlns:a16="http://schemas.microsoft.com/office/drawing/2014/main" id="{A2D0DA6E-AACE-8E40-8D7B-8EE61F592A3D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4" name="Isosceles Triangle 26">
                  <a:extLst>
                    <a:ext uri="{FF2B5EF4-FFF2-40B4-BE49-F238E27FC236}">
                      <a16:creationId xmlns:a16="http://schemas.microsoft.com/office/drawing/2014/main" id="{6CF25BF5-8456-4D48-9F72-95120C599A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5" name="Straight Connector 734">
                  <a:extLst>
                    <a:ext uri="{FF2B5EF4-FFF2-40B4-BE49-F238E27FC236}">
                      <a16:creationId xmlns:a16="http://schemas.microsoft.com/office/drawing/2014/main" id="{5F118D09-78CD-B241-ADB4-1519076C84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0" name="Group 709">
                <a:extLst>
                  <a:ext uri="{FF2B5EF4-FFF2-40B4-BE49-F238E27FC236}">
                    <a16:creationId xmlns:a16="http://schemas.microsoft.com/office/drawing/2014/main" id="{3F60CA1C-ED60-274C-A19E-3AADEC564A1B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2" name="Isosceles Triangle 26">
                  <a:extLst>
                    <a:ext uri="{FF2B5EF4-FFF2-40B4-BE49-F238E27FC236}">
                      <a16:creationId xmlns:a16="http://schemas.microsoft.com/office/drawing/2014/main" id="{17259EF7-EF7B-B641-8311-F2338874AB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3" name="Straight Connector 732">
                  <a:extLst>
                    <a:ext uri="{FF2B5EF4-FFF2-40B4-BE49-F238E27FC236}">
                      <a16:creationId xmlns:a16="http://schemas.microsoft.com/office/drawing/2014/main" id="{1E7C455A-C1AD-434F-9525-AF6765604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1" name="Group 710">
                <a:extLst>
                  <a:ext uri="{FF2B5EF4-FFF2-40B4-BE49-F238E27FC236}">
                    <a16:creationId xmlns:a16="http://schemas.microsoft.com/office/drawing/2014/main" id="{66459223-38AD-F249-BD8D-A63265D9BC7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0" name="Isosceles Triangle 26">
                  <a:extLst>
                    <a:ext uri="{FF2B5EF4-FFF2-40B4-BE49-F238E27FC236}">
                      <a16:creationId xmlns:a16="http://schemas.microsoft.com/office/drawing/2014/main" id="{02DD585A-85D2-9444-A532-AD0D9BB3B8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1" name="Straight Connector 730">
                  <a:extLst>
                    <a:ext uri="{FF2B5EF4-FFF2-40B4-BE49-F238E27FC236}">
                      <a16:creationId xmlns:a16="http://schemas.microsoft.com/office/drawing/2014/main" id="{AE3E87A4-E861-A846-AAF4-53BD69935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2" name="Group 711">
                <a:extLst>
                  <a:ext uri="{FF2B5EF4-FFF2-40B4-BE49-F238E27FC236}">
                    <a16:creationId xmlns:a16="http://schemas.microsoft.com/office/drawing/2014/main" id="{90EF31F8-024C-A74C-8BAB-BA9CFD7AF48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8" name="Isosceles Triangle 26">
                  <a:extLst>
                    <a:ext uri="{FF2B5EF4-FFF2-40B4-BE49-F238E27FC236}">
                      <a16:creationId xmlns:a16="http://schemas.microsoft.com/office/drawing/2014/main" id="{CE896981-8DDD-7E4E-A08A-85FB748B00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9" name="Straight Connector 728">
                  <a:extLst>
                    <a:ext uri="{FF2B5EF4-FFF2-40B4-BE49-F238E27FC236}">
                      <a16:creationId xmlns:a16="http://schemas.microsoft.com/office/drawing/2014/main" id="{91F52E67-CA7A-0C45-8AB1-5CAC5C48EC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3" name="Group 712">
                <a:extLst>
                  <a:ext uri="{FF2B5EF4-FFF2-40B4-BE49-F238E27FC236}">
                    <a16:creationId xmlns:a16="http://schemas.microsoft.com/office/drawing/2014/main" id="{3311445B-E117-1742-9EBC-4E524A829706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6" name="Isosceles Triangle 26">
                  <a:extLst>
                    <a:ext uri="{FF2B5EF4-FFF2-40B4-BE49-F238E27FC236}">
                      <a16:creationId xmlns:a16="http://schemas.microsoft.com/office/drawing/2014/main" id="{CE72EADE-1C57-EC4D-A637-17383862D94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7" name="Straight Connector 726">
                  <a:extLst>
                    <a:ext uri="{FF2B5EF4-FFF2-40B4-BE49-F238E27FC236}">
                      <a16:creationId xmlns:a16="http://schemas.microsoft.com/office/drawing/2014/main" id="{4AB47D45-37A5-F748-86D1-40A4F1DBD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4" name="Group 713">
                <a:extLst>
                  <a:ext uri="{FF2B5EF4-FFF2-40B4-BE49-F238E27FC236}">
                    <a16:creationId xmlns:a16="http://schemas.microsoft.com/office/drawing/2014/main" id="{9B1476DB-FB5C-1041-996D-BD58B097E67C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4" name="Isosceles Triangle 26">
                  <a:extLst>
                    <a:ext uri="{FF2B5EF4-FFF2-40B4-BE49-F238E27FC236}">
                      <a16:creationId xmlns:a16="http://schemas.microsoft.com/office/drawing/2014/main" id="{019E3AEF-BF53-D44A-BC46-7BCF75D70A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5" name="Straight Connector 724">
                  <a:extLst>
                    <a:ext uri="{FF2B5EF4-FFF2-40B4-BE49-F238E27FC236}">
                      <a16:creationId xmlns:a16="http://schemas.microsoft.com/office/drawing/2014/main" id="{762E26F1-D627-D642-8B0C-32C90F7235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5" name="Group 714">
                <a:extLst>
                  <a:ext uri="{FF2B5EF4-FFF2-40B4-BE49-F238E27FC236}">
                    <a16:creationId xmlns:a16="http://schemas.microsoft.com/office/drawing/2014/main" id="{393CF2C3-704C-0F4E-B5D4-C6B616C56E90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2" name="Isosceles Triangle 26">
                  <a:extLst>
                    <a:ext uri="{FF2B5EF4-FFF2-40B4-BE49-F238E27FC236}">
                      <a16:creationId xmlns:a16="http://schemas.microsoft.com/office/drawing/2014/main" id="{1F9CB105-CE40-1F4B-8A97-38C129F260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3" name="Straight Connector 722">
                  <a:extLst>
                    <a:ext uri="{FF2B5EF4-FFF2-40B4-BE49-F238E27FC236}">
                      <a16:creationId xmlns:a16="http://schemas.microsoft.com/office/drawing/2014/main" id="{2497047A-6297-8049-8337-9B8134E2D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6" name="Group 715">
                <a:extLst>
                  <a:ext uri="{FF2B5EF4-FFF2-40B4-BE49-F238E27FC236}">
                    <a16:creationId xmlns:a16="http://schemas.microsoft.com/office/drawing/2014/main" id="{D9D314DD-CF76-2749-9BE3-8EF4A5BD73E8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0" name="Isosceles Triangle 26">
                  <a:extLst>
                    <a:ext uri="{FF2B5EF4-FFF2-40B4-BE49-F238E27FC236}">
                      <a16:creationId xmlns:a16="http://schemas.microsoft.com/office/drawing/2014/main" id="{3D73186D-53BC-CF41-BBCF-F428A2166A3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1" name="Straight Connector 720">
                  <a:extLst>
                    <a:ext uri="{FF2B5EF4-FFF2-40B4-BE49-F238E27FC236}">
                      <a16:creationId xmlns:a16="http://schemas.microsoft.com/office/drawing/2014/main" id="{918F5D64-6B6B-BF4A-A763-52C7FA4BB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7" name="Group 716">
                <a:extLst>
                  <a:ext uri="{FF2B5EF4-FFF2-40B4-BE49-F238E27FC236}">
                    <a16:creationId xmlns:a16="http://schemas.microsoft.com/office/drawing/2014/main" id="{FE4FC524-182E-EB41-AD04-A95E1D5DC6C6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8" name="Isosceles Triangle 26">
                  <a:extLst>
                    <a:ext uri="{FF2B5EF4-FFF2-40B4-BE49-F238E27FC236}">
                      <a16:creationId xmlns:a16="http://schemas.microsoft.com/office/drawing/2014/main" id="{1C0C3FA6-AFB6-1C43-8AFC-CA1369D92C1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19" name="Straight Connector 718">
                  <a:extLst>
                    <a:ext uri="{FF2B5EF4-FFF2-40B4-BE49-F238E27FC236}">
                      <a16:creationId xmlns:a16="http://schemas.microsoft.com/office/drawing/2014/main" id="{7E9B8BEC-F7E5-0749-9070-8A6EA19A27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38" name="Group 737">
              <a:extLst>
                <a:ext uri="{FF2B5EF4-FFF2-40B4-BE49-F238E27FC236}">
                  <a16:creationId xmlns:a16="http://schemas.microsoft.com/office/drawing/2014/main" id="{E0058C75-F92B-3F44-831D-400D74E7A112}"/>
                </a:ext>
              </a:extLst>
            </p:cNvPr>
            <p:cNvGrpSpPr/>
            <p:nvPr/>
          </p:nvGrpSpPr>
          <p:grpSpPr>
            <a:xfrm>
              <a:off x="2230416" y="288302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39" name="Group 738">
                <a:extLst>
                  <a:ext uri="{FF2B5EF4-FFF2-40B4-BE49-F238E27FC236}">
                    <a16:creationId xmlns:a16="http://schemas.microsoft.com/office/drawing/2014/main" id="{332E2786-38E0-2B47-BB44-C1D97D205509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7" name="Isosceles Triangle 26">
                  <a:extLst>
                    <a:ext uri="{FF2B5EF4-FFF2-40B4-BE49-F238E27FC236}">
                      <a16:creationId xmlns:a16="http://schemas.microsoft.com/office/drawing/2014/main" id="{12B5DFD6-28AB-7F49-9DF8-F576EBFB2D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8" name="Straight Connector 767">
                  <a:extLst>
                    <a:ext uri="{FF2B5EF4-FFF2-40B4-BE49-F238E27FC236}">
                      <a16:creationId xmlns:a16="http://schemas.microsoft.com/office/drawing/2014/main" id="{12C10F99-7908-CF48-B47F-6D4A59AD49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0" name="Group 739">
                <a:extLst>
                  <a:ext uri="{FF2B5EF4-FFF2-40B4-BE49-F238E27FC236}">
                    <a16:creationId xmlns:a16="http://schemas.microsoft.com/office/drawing/2014/main" id="{A6BABAE6-907F-C64E-852F-4C6D0CFD8B0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5" name="Isosceles Triangle 26">
                  <a:extLst>
                    <a:ext uri="{FF2B5EF4-FFF2-40B4-BE49-F238E27FC236}">
                      <a16:creationId xmlns:a16="http://schemas.microsoft.com/office/drawing/2014/main" id="{55CF76F6-A920-F94F-9298-2A071DCEAC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6" name="Straight Connector 765">
                  <a:extLst>
                    <a:ext uri="{FF2B5EF4-FFF2-40B4-BE49-F238E27FC236}">
                      <a16:creationId xmlns:a16="http://schemas.microsoft.com/office/drawing/2014/main" id="{223E44F3-3942-124D-8876-2876B0325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1" name="Group 740">
                <a:extLst>
                  <a:ext uri="{FF2B5EF4-FFF2-40B4-BE49-F238E27FC236}">
                    <a16:creationId xmlns:a16="http://schemas.microsoft.com/office/drawing/2014/main" id="{601EEF73-5396-6142-BB6D-C169CB009FEE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3" name="Isosceles Triangle 26">
                  <a:extLst>
                    <a:ext uri="{FF2B5EF4-FFF2-40B4-BE49-F238E27FC236}">
                      <a16:creationId xmlns:a16="http://schemas.microsoft.com/office/drawing/2014/main" id="{BD14EF4C-E74C-734D-AC17-E23BF5AD2BA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4" name="Straight Connector 763">
                  <a:extLst>
                    <a:ext uri="{FF2B5EF4-FFF2-40B4-BE49-F238E27FC236}">
                      <a16:creationId xmlns:a16="http://schemas.microsoft.com/office/drawing/2014/main" id="{B7757451-A01B-0445-97D8-4465BDBFE8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EEDB1D1B-F67D-0B4F-9CFC-86FA3711B29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1" name="Isosceles Triangle 26">
                  <a:extLst>
                    <a:ext uri="{FF2B5EF4-FFF2-40B4-BE49-F238E27FC236}">
                      <a16:creationId xmlns:a16="http://schemas.microsoft.com/office/drawing/2014/main" id="{9DA62999-3290-7642-B87B-60C1D31A4DC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2" name="Straight Connector 761">
                  <a:extLst>
                    <a:ext uri="{FF2B5EF4-FFF2-40B4-BE49-F238E27FC236}">
                      <a16:creationId xmlns:a16="http://schemas.microsoft.com/office/drawing/2014/main" id="{942D4BB3-6EFF-644F-9A9E-8B76E1BBB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D75518F9-8371-8147-8705-40857E5D4F4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9" name="Isosceles Triangle 26">
                  <a:extLst>
                    <a:ext uri="{FF2B5EF4-FFF2-40B4-BE49-F238E27FC236}">
                      <a16:creationId xmlns:a16="http://schemas.microsoft.com/office/drawing/2014/main" id="{FF23AF70-1B15-0849-A978-37419317C0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0" name="Straight Connector 759">
                  <a:extLst>
                    <a:ext uri="{FF2B5EF4-FFF2-40B4-BE49-F238E27FC236}">
                      <a16:creationId xmlns:a16="http://schemas.microsoft.com/office/drawing/2014/main" id="{29B463CF-0D97-E743-8BCD-9AFE245421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CAE856F6-D914-8C40-B47F-28F296CCBC08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7" name="Isosceles Triangle 26">
                  <a:extLst>
                    <a:ext uri="{FF2B5EF4-FFF2-40B4-BE49-F238E27FC236}">
                      <a16:creationId xmlns:a16="http://schemas.microsoft.com/office/drawing/2014/main" id="{808BD394-6871-8F4D-9F2A-04659AF13C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2EE3DA54-7160-5D48-A541-A97D0F45B6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F96645A4-C4A6-FA44-8CFE-E2A7D3F4E7BE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5" name="Isosceles Triangle 26">
                  <a:extLst>
                    <a:ext uri="{FF2B5EF4-FFF2-40B4-BE49-F238E27FC236}">
                      <a16:creationId xmlns:a16="http://schemas.microsoft.com/office/drawing/2014/main" id="{8685AF90-DA3E-1840-8BBF-D81E06CDE3C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6" name="Straight Connector 755">
                  <a:extLst>
                    <a:ext uri="{FF2B5EF4-FFF2-40B4-BE49-F238E27FC236}">
                      <a16:creationId xmlns:a16="http://schemas.microsoft.com/office/drawing/2014/main" id="{D26AA883-19A9-7449-968F-CFB55983DE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ED086B0D-1109-024F-9042-4A8AF84F35F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3" name="Isosceles Triangle 26">
                  <a:extLst>
                    <a:ext uri="{FF2B5EF4-FFF2-40B4-BE49-F238E27FC236}">
                      <a16:creationId xmlns:a16="http://schemas.microsoft.com/office/drawing/2014/main" id="{6118E123-D197-3C41-9FA6-F8C4F32BD1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D8E8484F-6B04-0C45-91D0-EC1FA930B8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BF42DB01-DAAA-DF4D-BA1F-B2051AD7A969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1" name="Isosceles Triangle 26">
                  <a:extLst>
                    <a:ext uri="{FF2B5EF4-FFF2-40B4-BE49-F238E27FC236}">
                      <a16:creationId xmlns:a16="http://schemas.microsoft.com/office/drawing/2014/main" id="{47255D23-8209-FB4B-AC59-2CC8065E2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A81116A3-3C0C-3C45-B52A-9BF2E77A7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0ED28801-2E4E-A24E-9CF3-A7B5B0BC0C01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9" name="Isosceles Triangle 26">
                  <a:extLst>
                    <a:ext uri="{FF2B5EF4-FFF2-40B4-BE49-F238E27FC236}">
                      <a16:creationId xmlns:a16="http://schemas.microsoft.com/office/drawing/2014/main" id="{96E9F29F-FCE2-A042-A789-0487E1ED37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0" name="Straight Connector 749">
                  <a:extLst>
                    <a:ext uri="{FF2B5EF4-FFF2-40B4-BE49-F238E27FC236}">
                      <a16:creationId xmlns:a16="http://schemas.microsoft.com/office/drawing/2014/main" id="{3EFB9BA6-738A-3E4A-8E8C-C57F10A6DE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69" name="Group 768">
              <a:extLst>
                <a:ext uri="{FF2B5EF4-FFF2-40B4-BE49-F238E27FC236}">
                  <a16:creationId xmlns:a16="http://schemas.microsoft.com/office/drawing/2014/main" id="{5CE943F7-8BA2-7640-924A-CB2419F143BA}"/>
                </a:ext>
              </a:extLst>
            </p:cNvPr>
            <p:cNvGrpSpPr/>
            <p:nvPr/>
          </p:nvGrpSpPr>
          <p:grpSpPr>
            <a:xfrm>
              <a:off x="2057400" y="310338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70" name="Group 769">
                <a:extLst>
                  <a:ext uri="{FF2B5EF4-FFF2-40B4-BE49-F238E27FC236}">
                    <a16:creationId xmlns:a16="http://schemas.microsoft.com/office/drawing/2014/main" id="{2F3503F6-39A8-DF46-88FF-EE9CE5B335A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8" name="Isosceles Triangle 26">
                  <a:extLst>
                    <a:ext uri="{FF2B5EF4-FFF2-40B4-BE49-F238E27FC236}">
                      <a16:creationId xmlns:a16="http://schemas.microsoft.com/office/drawing/2014/main" id="{DF66A5C2-7B4D-C14A-9692-2E7D0ADDA1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9" name="Straight Connector 798">
                  <a:extLst>
                    <a:ext uri="{FF2B5EF4-FFF2-40B4-BE49-F238E27FC236}">
                      <a16:creationId xmlns:a16="http://schemas.microsoft.com/office/drawing/2014/main" id="{750C5B07-726B-374F-BCAB-70EB91466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1" name="Group 770">
                <a:extLst>
                  <a:ext uri="{FF2B5EF4-FFF2-40B4-BE49-F238E27FC236}">
                    <a16:creationId xmlns:a16="http://schemas.microsoft.com/office/drawing/2014/main" id="{F7964556-5839-9E48-869C-4C231D7DE654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6" name="Isosceles Triangle 26">
                  <a:extLst>
                    <a:ext uri="{FF2B5EF4-FFF2-40B4-BE49-F238E27FC236}">
                      <a16:creationId xmlns:a16="http://schemas.microsoft.com/office/drawing/2014/main" id="{F5DB7901-27FB-0349-9A93-E6772090A2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7" name="Straight Connector 796">
                  <a:extLst>
                    <a:ext uri="{FF2B5EF4-FFF2-40B4-BE49-F238E27FC236}">
                      <a16:creationId xmlns:a16="http://schemas.microsoft.com/office/drawing/2014/main" id="{C8DC8717-17F6-9E44-AA9E-D40AB1DF3F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2" name="Group 771">
                <a:extLst>
                  <a:ext uri="{FF2B5EF4-FFF2-40B4-BE49-F238E27FC236}">
                    <a16:creationId xmlns:a16="http://schemas.microsoft.com/office/drawing/2014/main" id="{8EDB0F35-A47C-5D42-9F43-501D32CFF711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4" name="Isosceles Triangle 26">
                  <a:extLst>
                    <a:ext uri="{FF2B5EF4-FFF2-40B4-BE49-F238E27FC236}">
                      <a16:creationId xmlns:a16="http://schemas.microsoft.com/office/drawing/2014/main" id="{499C0314-9E4F-0E46-B5D9-CEF39BD9191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5" name="Straight Connector 794">
                  <a:extLst>
                    <a:ext uri="{FF2B5EF4-FFF2-40B4-BE49-F238E27FC236}">
                      <a16:creationId xmlns:a16="http://schemas.microsoft.com/office/drawing/2014/main" id="{D31FF362-0192-CD49-A6CB-BADAB81E64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3" name="Group 772">
                <a:extLst>
                  <a:ext uri="{FF2B5EF4-FFF2-40B4-BE49-F238E27FC236}">
                    <a16:creationId xmlns:a16="http://schemas.microsoft.com/office/drawing/2014/main" id="{8822F19D-15A3-3441-9215-899668725E4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2" name="Isosceles Triangle 26">
                  <a:extLst>
                    <a:ext uri="{FF2B5EF4-FFF2-40B4-BE49-F238E27FC236}">
                      <a16:creationId xmlns:a16="http://schemas.microsoft.com/office/drawing/2014/main" id="{EB98106F-1B83-BB41-88A8-9A5B0757E8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3" name="Straight Connector 792">
                  <a:extLst>
                    <a:ext uri="{FF2B5EF4-FFF2-40B4-BE49-F238E27FC236}">
                      <a16:creationId xmlns:a16="http://schemas.microsoft.com/office/drawing/2014/main" id="{590BF1DD-ABC5-7F47-B9B4-1D8EAFFD55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4" name="Group 773">
                <a:extLst>
                  <a:ext uri="{FF2B5EF4-FFF2-40B4-BE49-F238E27FC236}">
                    <a16:creationId xmlns:a16="http://schemas.microsoft.com/office/drawing/2014/main" id="{1C406662-7A46-534C-AEBE-879AEE3E2CCD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0" name="Isosceles Triangle 26">
                  <a:extLst>
                    <a:ext uri="{FF2B5EF4-FFF2-40B4-BE49-F238E27FC236}">
                      <a16:creationId xmlns:a16="http://schemas.microsoft.com/office/drawing/2014/main" id="{8C62116A-E070-0545-9460-9F5520B79A9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1" name="Straight Connector 790">
                  <a:extLst>
                    <a:ext uri="{FF2B5EF4-FFF2-40B4-BE49-F238E27FC236}">
                      <a16:creationId xmlns:a16="http://schemas.microsoft.com/office/drawing/2014/main" id="{E1984251-3ACF-E447-A267-7ED80ACDB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5" name="Group 774">
                <a:extLst>
                  <a:ext uri="{FF2B5EF4-FFF2-40B4-BE49-F238E27FC236}">
                    <a16:creationId xmlns:a16="http://schemas.microsoft.com/office/drawing/2014/main" id="{C43239DC-9693-8F42-B93B-EC7D84AFE3C4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8" name="Isosceles Triangle 26">
                  <a:extLst>
                    <a:ext uri="{FF2B5EF4-FFF2-40B4-BE49-F238E27FC236}">
                      <a16:creationId xmlns:a16="http://schemas.microsoft.com/office/drawing/2014/main" id="{F554607F-A25E-0D4B-9317-926F6A18415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9" name="Straight Connector 788">
                  <a:extLst>
                    <a:ext uri="{FF2B5EF4-FFF2-40B4-BE49-F238E27FC236}">
                      <a16:creationId xmlns:a16="http://schemas.microsoft.com/office/drawing/2014/main" id="{CFE9871F-DFAB-1041-83A2-D7C0137A48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6" name="Group 775">
                <a:extLst>
                  <a:ext uri="{FF2B5EF4-FFF2-40B4-BE49-F238E27FC236}">
                    <a16:creationId xmlns:a16="http://schemas.microsoft.com/office/drawing/2014/main" id="{CD561988-506F-E743-B894-9F3C0D82823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6" name="Isosceles Triangle 26">
                  <a:extLst>
                    <a:ext uri="{FF2B5EF4-FFF2-40B4-BE49-F238E27FC236}">
                      <a16:creationId xmlns:a16="http://schemas.microsoft.com/office/drawing/2014/main" id="{CBA12104-2B17-0147-A0E5-2B4AE65746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7" name="Straight Connector 786">
                  <a:extLst>
                    <a:ext uri="{FF2B5EF4-FFF2-40B4-BE49-F238E27FC236}">
                      <a16:creationId xmlns:a16="http://schemas.microsoft.com/office/drawing/2014/main" id="{0E73568E-EBF5-1342-B0A1-7FB049355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7" name="Group 776">
                <a:extLst>
                  <a:ext uri="{FF2B5EF4-FFF2-40B4-BE49-F238E27FC236}">
                    <a16:creationId xmlns:a16="http://schemas.microsoft.com/office/drawing/2014/main" id="{6EBCD7E9-1C11-084F-9A0B-4C86CC255A0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4" name="Isosceles Triangle 26">
                  <a:extLst>
                    <a:ext uri="{FF2B5EF4-FFF2-40B4-BE49-F238E27FC236}">
                      <a16:creationId xmlns:a16="http://schemas.microsoft.com/office/drawing/2014/main" id="{A034E13C-4FF9-3346-8538-2BC0400300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5" name="Straight Connector 784">
                  <a:extLst>
                    <a:ext uri="{FF2B5EF4-FFF2-40B4-BE49-F238E27FC236}">
                      <a16:creationId xmlns:a16="http://schemas.microsoft.com/office/drawing/2014/main" id="{7C289B30-D1AB-C341-90F1-20DE8B554F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8" name="Group 777">
                <a:extLst>
                  <a:ext uri="{FF2B5EF4-FFF2-40B4-BE49-F238E27FC236}">
                    <a16:creationId xmlns:a16="http://schemas.microsoft.com/office/drawing/2014/main" id="{F01E0F94-9659-1649-9A87-D38A012FC5A0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2" name="Isosceles Triangle 26">
                  <a:extLst>
                    <a:ext uri="{FF2B5EF4-FFF2-40B4-BE49-F238E27FC236}">
                      <a16:creationId xmlns:a16="http://schemas.microsoft.com/office/drawing/2014/main" id="{3ECA2911-ACD2-CA4B-B947-3187E149EDD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3" name="Straight Connector 782">
                  <a:extLst>
                    <a:ext uri="{FF2B5EF4-FFF2-40B4-BE49-F238E27FC236}">
                      <a16:creationId xmlns:a16="http://schemas.microsoft.com/office/drawing/2014/main" id="{9DAC68A4-8350-BB42-8A2C-09F54940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9" name="Group 778">
                <a:extLst>
                  <a:ext uri="{FF2B5EF4-FFF2-40B4-BE49-F238E27FC236}">
                    <a16:creationId xmlns:a16="http://schemas.microsoft.com/office/drawing/2014/main" id="{E439C4A9-8995-B545-B3D3-978823C0752C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0" name="Isosceles Triangle 26">
                  <a:extLst>
                    <a:ext uri="{FF2B5EF4-FFF2-40B4-BE49-F238E27FC236}">
                      <a16:creationId xmlns:a16="http://schemas.microsoft.com/office/drawing/2014/main" id="{E31D937C-82F4-5443-B27E-D724408083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1" name="Straight Connector 780">
                  <a:extLst>
                    <a:ext uri="{FF2B5EF4-FFF2-40B4-BE49-F238E27FC236}">
                      <a16:creationId xmlns:a16="http://schemas.microsoft.com/office/drawing/2014/main" id="{58A9C90D-0AE4-EA41-8C83-153182736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0" name="Group 799">
              <a:extLst>
                <a:ext uri="{FF2B5EF4-FFF2-40B4-BE49-F238E27FC236}">
                  <a16:creationId xmlns:a16="http://schemas.microsoft.com/office/drawing/2014/main" id="{17C5C7C3-6B2F-AF41-B107-8EBD5F38F5F0}"/>
                </a:ext>
              </a:extLst>
            </p:cNvPr>
            <p:cNvGrpSpPr/>
            <p:nvPr/>
          </p:nvGrpSpPr>
          <p:grpSpPr>
            <a:xfrm>
              <a:off x="1849416" y="332375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200AEF64-5543-8144-8EA9-CD6038511E4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9" name="Isosceles Triangle 26">
                  <a:extLst>
                    <a:ext uri="{FF2B5EF4-FFF2-40B4-BE49-F238E27FC236}">
                      <a16:creationId xmlns:a16="http://schemas.microsoft.com/office/drawing/2014/main" id="{7F1AE3B6-C00A-E348-ABF6-04ACFA3AE5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047F41FF-7BAF-C148-ABD2-F85DDA7F43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9408872E-CD24-BD4D-A6D3-06392B515EEA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7" name="Isosceles Triangle 26">
                  <a:extLst>
                    <a:ext uri="{FF2B5EF4-FFF2-40B4-BE49-F238E27FC236}">
                      <a16:creationId xmlns:a16="http://schemas.microsoft.com/office/drawing/2014/main" id="{03CC1CCD-E36E-6147-AD80-E3131E168B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8" name="Straight Connector 827">
                  <a:extLst>
                    <a:ext uri="{FF2B5EF4-FFF2-40B4-BE49-F238E27FC236}">
                      <a16:creationId xmlns:a16="http://schemas.microsoft.com/office/drawing/2014/main" id="{CB87DE63-82E0-FC4C-AEDB-DA7CFDF82B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4C83D69D-F470-4742-9130-2F4DF2A26725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5" name="Isosceles Triangle 26">
                  <a:extLst>
                    <a:ext uri="{FF2B5EF4-FFF2-40B4-BE49-F238E27FC236}">
                      <a16:creationId xmlns:a16="http://schemas.microsoft.com/office/drawing/2014/main" id="{4401864B-FCE1-5B46-81AA-08920D23972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6" name="Straight Connector 825">
                  <a:extLst>
                    <a:ext uri="{FF2B5EF4-FFF2-40B4-BE49-F238E27FC236}">
                      <a16:creationId xmlns:a16="http://schemas.microsoft.com/office/drawing/2014/main" id="{F1FA5B74-D4BC-1A4E-944E-B11EE035C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C6581A39-2799-5045-91D3-1CAB5EB6EE0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3" name="Isosceles Triangle 26">
                  <a:extLst>
                    <a:ext uri="{FF2B5EF4-FFF2-40B4-BE49-F238E27FC236}">
                      <a16:creationId xmlns:a16="http://schemas.microsoft.com/office/drawing/2014/main" id="{A51A839F-1DC4-5346-97FF-3236358FC4D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4" name="Straight Connector 823">
                  <a:extLst>
                    <a:ext uri="{FF2B5EF4-FFF2-40B4-BE49-F238E27FC236}">
                      <a16:creationId xmlns:a16="http://schemas.microsoft.com/office/drawing/2014/main" id="{E0DCED20-6AD1-1A47-8B0F-06C994FDA2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E4AB0A0B-C823-FD42-99EE-D2DA6A9E348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1" name="Isosceles Triangle 26">
                  <a:extLst>
                    <a:ext uri="{FF2B5EF4-FFF2-40B4-BE49-F238E27FC236}">
                      <a16:creationId xmlns:a16="http://schemas.microsoft.com/office/drawing/2014/main" id="{C920E126-A3D5-1942-87EB-54C4176E1A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2" name="Straight Connector 821">
                  <a:extLst>
                    <a:ext uri="{FF2B5EF4-FFF2-40B4-BE49-F238E27FC236}">
                      <a16:creationId xmlns:a16="http://schemas.microsoft.com/office/drawing/2014/main" id="{3C431FCC-8245-5A49-B382-425D1571DC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B364D482-65F8-2340-8F85-9FC69E782AF3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9" name="Isosceles Triangle 26">
                  <a:extLst>
                    <a:ext uri="{FF2B5EF4-FFF2-40B4-BE49-F238E27FC236}">
                      <a16:creationId xmlns:a16="http://schemas.microsoft.com/office/drawing/2014/main" id="{0328793C-1B42-9147-8FE4-162CA7AD9D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0" name="Straight Connector 819">
                  <a:extLst>
                    <a:ext uri="{FF2B5EF4-FFF2-40B4-BE49-F238E27FC236}">
                      <a16:creationId xmlns:a16="http://schemas.microsoft.com/office/drawing/2014/main" id="{7061159C-231C-2640-8CE7-85ECDD59B0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0BE70212-A3C5-BE4B-8308-1F7590A759A7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7" name="Isosceles Triangle 26">
                  <a:extLst>
                    <a:ext uri="{FF2B5EF4-FFF2-40B4-BE49-F238E27FC236}">
                      <a16:creationId xmlns:a16="http://schemas.microsoft.com/office/drawing/2014/main" id="{930A4F64-69D7-FA4E-81A3-DD6DCFE3F5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8" name="Straight Connector 817">
                  <a:extLst>
                    <a:ext uri="{FF2B5EF4-FFF2-40B4-BE49-F238E27FC236}">
                      <a16:creationId xmlns:a16="http://schemas.microsoft.com/office/drawing/2014/main" id="{69403777-5444-DE48-B541-75B7DF4F46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763BE7D0-DF47-4F45-8546-E5FFC03F739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5" name="Isosceles Triangle 26">
                  <a:extLst>
                    <a:ext uri="{FF2B5EF4-FFF2-40B4-BE49-F238E27FC236}">
                      <a16:creationId xmlns:a16="http://schemas.microsoft.com/office/drawing/2014/main" id="{737D090E-C7A8-C648-9D57-93FFFA5052E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DC32B749-2A47-E740-BDEA-C474FB788E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13E97F3F-6A10-8E49-A241-2231EE9E642D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3" name="Isosceles Triangle 26">
                  <a:extLst>
                    <a:ext uri="{FF2B5EF4-FFF2-40B4-BE49-F238E27FC236}">
                      <a16:creationId xmlns:a16="http://schemas.microsoft.com/office/drawing/2014/main" id="{45FB4807-4A57-A745-9A8A-BA4D4BC3F6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5133C81A-FC8D-F44C-B059-CC8B032A8F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0" name="Group 809">
                <a:extLst>
                  <a:ext uri="{FF2B5EF4-FFF2-40B4-BE49-F238E27FC236}">
                    <a16:creationId xmlns:a16="http://schemas.microsoft.com/office/drawing/2014/main" id="{E8F15651-753A-904B-9B77-EBBD2829FD1A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1" name="Isosceles Triangle 26">
                  <a:extLst>
                    <a:ext uri="{FF2B5EF4-FFF2-40B4-BE49-F238E27FC236}">
                      <a16:creationId xmlns:a16="http://schemas.microsoft.com/office/drawing/2014/main" id="{256520B5-515D-A747-8735-AB40038FC65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2" name="Straight Connector 811">
                  <a:extLst>
                    <a:ext uri="{FF2B5EF4-FFF2-40B4-BE49-F238E27FC236}">
                      <a16:creationId xmlns:a16="http://schemas.microsoft.com/office/drawing/2014/main" id="{CC97913E-1F64-E346-A1D9-D3A5EF12F2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3314" name="Picture 2" descr="Spherical coordinate system - Wikipedia">
            <a:extLst>
              <a:ext uri="{FF2B5EF4-FFF2-40B4-BE49-F238E27FC236}">
                <a16:creationId xmlns:a16="http://schemas.microsoft.com/office/drawing/2014/main" id="{A6D8A8BF-37D5-6249-ACE7-A9AFBEF86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" y="837240"/>
            <a:ext cx="395393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1" name="Straight Arrow Connector 830">
            <a:extLst>
              <a:ext uri="{FF2B5EF4-FFF2-40B4-BE49-F238E27FC236}">
                <a16:creationId xmlns:a16="http://schemas.microsoft.com/office/drawing/2014/main" id="{99C52D95-52ED-FA49-970E-B2F755F5998F}"/>
              </a:ext>
            </a:extLst>
          </p:cNvPr>
          <p:cNvCxnSpPr>
            <a:cxnSpLocks/>
          </p:cNvCxnSpPr>
          <p:nvPr/>
        </p:nvCxnSpPr>
        <p:spPr>
          <a:xfrm>
            <a:off x="6811747" y="1931166"/>
            <a:ext cx="495628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2" name="Straight Arrow Connector 831">
            <a:extLst>
              <a:ext uri="{FF2B5EF4-FFF2-40B4-BE49-F238E27FC236}">
                <a16:creationId xmlns:a16="http://schemas.microsoft.com/office/drawing/2014/main" id="{B8FA2C00-9575-B546-8C9C-2E12BFEFA22D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4858198" y="1931164"/>
            <a:ext cx="1953549" cy="19535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3" name="Straight Arrow Connector 832">
            <a:extLst>
              <a:ext uri="{FF2B5EF4-FFF2-40B4-BE49-F238E27FC236}">
                <a16:creationId xmlns:a16="http://schemas.microsoft.com/office/drawing/2014/main" id="{AF179EDE-907A-0642-9475-1A2341F0F8DA}"/>
              </a:ext>
            </a:extLst>
          </p:cNvPr>
          <p:cNvCxnSpPr>
            <a:cxnSpLocks/>
          </p:cNvCxnSpPr>
          <p:nvPr/>
        </p:nvCxnSpPr>
        <p:spPr>
          <a:xfrm flipV="1">
            <a:off x="6811747" y="685800"/>
            <a:ext cx="0" cy="12453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/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blipFill>
                <a:blip r:embed="rId4"/>
                <a:stretch>
                  <a:fillRect l="-36842" r="-8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/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blipFill>
                <a:blip r:embed="rId5"/>
                <a:stretch>
                  <a:fillRect l="-61111" r="-61111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EA089-CD8B-1747-88E1-FC5F4D11F365}"/>
                  </a:ext>
                </a:extLst>
              </p:cNvPr>
              <p:cNvSpPr txBox="1"/>
              <p:nvPr/>
            </p:nvSpPr>
            <p:spPr>
              <a:xfrm>
                <a:off x="244199" y="4713568"/>
                <a:ext cx="378223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Can recover: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Range: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Azimuth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𝜑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Elevation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EA089-CD8B-1747-88E1-FC5F4D11F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99" y="4713568"/>
                <a:ext cx="3782230" cy="1815882"/>
              </a:xfrm>
              <a:prstGeom prst="rect">
                <a:avLst/>
              </a:prstGeom>
              <a:blipFill>
                <a:blip r:embed="rId6"/>
                <a:stretch>
                  <a:fillRect l="-3344" t="-347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7" name="Pie 836">
            <a:extLst>
              <a:ext uri="{FF2B5EF4-FFF2-40B4-BE49-F238E27FC236}">
                <a16:creationId xmlns:a16="http://schemas.microsoft.com/office/drawing/2014/main" id="{72EA0BD2-7D6D-CB46-9F15-446044055ECB}"/>
              </a:ext>
            </a:extLst>
          </p:cNvPr>
          <p:cNvSpPr>
            <a:spLocks noChangeAspect="1"/>
          </p:cNvSpPr>
          <p:nvPr/>
        </p:nvSpPr>
        <p:spPr>
          <a:xfrm rot="19610427">
            <a:off x="10502597" y="1536973"/>
            <a:ext cx="725792" cy="725793"/>
          </a:xfrm>
          <a:prstGeom prst="pie">
            <a:avLst>
              <a:gd name="adj1" fmla="val 18722209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/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blipFill>
                <a:blip r:embed="rId7"/>
                <a:stretch>
                  <a:fillRect l="-18919" r="-270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6" name="Straight Arrow Connector 875">
            <a:extLst>
              <a:ext uri="{FF2B5EF4-FFF2-40B4-BE49-F238E27FC236}">
                <a16:creationId xmlns:a16="http://schemas.microsoft.com/office/drawing/2014/main" id="{EE509C10-6538-5440-90FF-639542C3E4F2}"/>
              </a:ext>
            </a:extLst>
          </p:cNvPr>
          <p:cNvCxnSpPr>
            <a:cxnSpLocks/>
          </p:cNvCxnSpPr>
          <p:nvPr/>
        </p:nvCxnSpPr>
        <p:spPr>
          <a:xfrm flipV="1">
            <a:off x="6602255" y="72927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7" name="Straight Arrow Connector 876">
            <a:extLst>
              <a:ext uri="{FF2B5EF4-FFF2-40B4-BE49-F238E27FC236}">
                <a16:creationId xmlns:a16="http://schemas.microsoft.com/office/drawing/2014/main" id="{AA785D25-72AB-244F-983C-CE999C9BEF3F}"/>
              </a:ext>
            </a:extLst>
          </p:cNvPr>
          <p:cNvCxnSpPr>
            <a:cxnSpLocks/>
          </p:cNvCxnSpPr>
          <p:nvPr/>
        </p:nvCxnSpPr>
        <p:spPr>
          <a:xfrm flipV="1">
            <a:off x="6386559" y="9368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8" name="Straight Arrow Connector 877">
            <a:extLst>
              <a:ext uri="{FF2B5EF4-FFF2-40B4-BE49-F238E27FC236}">
                <a16:creationId xmlns:a16="http://schemas.microsoft.com/office/drawing/2014/main" id="{532B505B-7785-8E43-A38A-90D264FEC1EF}"/>
              </a:ext>
            </a:extLst>
          </p:cNvPr>
          <p:cNvCxnSpPr>
            <a:cxnSpLocks/>
          </p:cNvCxnSpPr>
          <p:nvPr/>
        </p:nvCxnSpPr>
        <p:spPr>
          <a:xfrm flipV="1">
            <a:off x="6170863" y="12095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9" name="Straight Arrow Connector 878">
            <a:extLst>
              <a:ext uri="{FF2B5EF4-FFF2-40B4-BE49-F238E27FC236}">
                <a16:creationId xmlns:a16="http://schemas.microsoft.com/office/drawing/2014/main" id="{19C0DFF5-9383-8F45-9354-8166BC564669}"/>
              </a:ext>
            </a:extLst>
          </p:cNvPr>
          <p:cNvCxnSpPr>
            <a:cxnSpLocks/>
          </p:cNvCxnSpPr>
          <p:nvPr/>
        </p:nvCxnSpPr>
        <p:spPr>
          <a:xfrm flipV="1">
            <a:off x="5739471" y="156890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" name="Straight Arrow Connector 879">
            <a:extLst>
              <a:ext uri="{FF2B5EF4-FFF2-40B4-BE49-F238E27FC236}">
                <a16:creationId xmlns:a16="http://schemas.microsoft.com/office/drawing/2014/main" id="{68465739-8F73-1C47-A43A-BC7E83906ABD}"/>
              </a:ext>
            </a:extLst>
          </p:cNvPr>
          <p:cNvCxnSpPr>
            <a:cxnSpLocks/>
          </p:cNvCxnSpPr>
          <p:nvPr/>
        </p:nvCxnSpPr>
        <p:spPr>
          <a:xfrm flipV="1">
            <a:off x="5523775" y="17899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1" name="Straight Arrow Connector 880">
            <a:extLst>
              <a:ext uri="{FF2B5EF4-FFF2-40B4-BE49-F238E27FC236}">
                <a16:creationId xmlns:a16="http://schemas.microsoft.com/office/drawing/2014/main" id="{E6CE1505-E4AE-6844-97CE-8D507BFD87D3}"/>
              </a:ext>
            </a:extLst>
          </p:cNvPr>
          <p:cNvCxnSpPr>
            <a:cxnSpLocks/>
          </p:cNvCxnSpPr>
          <p:nvPr/>
        </p:nvCxnSpPr>
        <p:spPr>
          <a:xfrm flipV="1">
            <a:off x="5308079" y="20119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2" name="Straight Arrow Connector 881">
            <a:extLst>
              <a:ext uri="{FF2B5EF4-FFF2-40B4-BE49-F238E27FC236}">
                <a16:creationId xmlns:a16="http://schemas.microsoft.com/office/drawing/2014/main" id="{34B69694-41F6-3045-B3EB-4868347D5474}"/>
              </a:ext>
            </a:extLst>
          </p:cNvPr>
          <p:cNvCxnSpPr>
            <a:cxnSpLocks/>
          </p:cNvCxnSpPr>
          <p:nvPr/>
        </p:nvCxnSpPr>
        <p:spPr>
          <a:xfrm flipV="1">
            <a:off x="5092383" y="225218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3" name="Straight Arrow Connector 882">
            <a:extLst>
              <a:ext uri="{FF2B5EF4-FFF2-40B4-BE49-F238E27FC236}">
                <a16:creationId xmlns:a16="http://schemas.microsoft.com/office/drawing/2014/main" id="{21AC9B15-70AA-8345-9FF2-E3B32EF572D4}"/>
              </a:ext>
            </a:extLst>
          </p:cNvPr>
          <p:cNvCxnSpPr>
            <a:cxnSpLocks/>
          </p:cNvCxnSpPr>
          <p:nvPr/>
        </p:nvCxnSpPr>
        <p:spPr>
          <a:xfrm flipV="1">
            <a:off x="5955167" y="1392376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5" name="Straight Arrow Connector 884">
            <a:extLst>
              <a:ext uri="{FF2B5EF4-FFF2-40B4-BE49-F238E27FC236}">
                <a16:creationId xmlns:a16="http://schemas.microsoft.com/office/drawing/2014/main" id="{D7C4D111-B424-4E41-B90C-14497283B2CF}"/>
              </a:ext>
            </a:extLst>
          </p:cNvPr>
          <p:cNvCxnSpPr>
            <a:cxnSpLocks/>
          </p:cNvCxnSpPr>
          <p:nvPr/>
        </p:nvCxnSpPr>
        <p:spPr>
          <a:xfrm flipV="1">
            <a:off x="6934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6" name="Straight Arrow Connector 885">
            <a:extLst>
              <a:ext uri="{FF2B5EF4-FFF2-40B4-BE49-F238E27FC236}">
                <a16:creationId xmlns:a16="http://schemas.microsoft.com/office/drawing/2014/main" id="{C0238DD9-C1E6-8440-B560-64E2E734BEBF}"/>
              </a:ext>
            </a:extLst>
          </p:cNvPr>
          <p:cNvCxnSpPr>
            <a:cxnSpLocks/>
          </p:cNvCxnSpPr>
          <p:nvPr/>
        </p:nvCxnSpPr>
        <p:spPr>
          <a:xfrm flipV="1">
            <a:off x="7366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7" name="Straight Arrow Connector 886">
            <a:extLst>
              <a:ext uri="{FF2B5EF4-FFF2-40B4-BE49-F238E27FC236}">
                <a16:creationId xmlns:a16="http://schemas.microsoft.com/office/drawing/2014/main" id="{AA077D3A-11C9-8748-87FA-FD3E281D0203}"/>
              </a:ext>
            </a:extLst>
          </p:cNvPr>
          <p:cNvCxnSpPr>
            <a:cxnSpLocks/>
          </p:cNvCxnSpPr>
          <p:nvPr/>
        </p:nvCxnSpPr>
        <p:spPr>
          <a:xfrm flipV="1">
            <a:off x="7797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8" name="Straight Arrow Connector 887">
            <a:extLst>
              <a:ext uri="{FF2B5EF4-FFF2-40B4-BE49-F238E27FC236}">
                <a16:creationId xmlns:a16="http://schemas.microsoft.com/office/drawing/2014/main" id="{F28A7E6D-6668-1F42-9856-530F93573B10}"/>
              </a:ext>
            </a:extLst>
          </p:cNvPr>
          <p:cNvCxnSpPr>
            <a:cxnSpLocks/>
          </p:cNvCxnSpPr>
          <p:nvPr/>
        </p:nvCxnSpPr>
        <p:spPr>
          <a:xfrm flipV="1">
            <a:off x="8229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9" name="Straight Arrow Connector 888">
            <a:extLst>
              <a:ext uri="{FF2B5EF4-FFF2-40B4-BE49-F238E27FC236}">
                <a16:creationId xmlns:a16="http://schemas.microsoft.com/office/drawing/2014/main" id="{BFF4A733-9747-7B4A-8D08-E846CA86631A}"/>
              </a:ext>
            </a:extLst>
          </p:cNvPr>
          <p:cNvCxnSpPr>
            <a:cxnSpLocks/>
          </p:cNvCxnSpPr>
          <p:nvPr/>
        </p:nvCxnSpPr>
        <p:spPr>
          <a:xfrm flipV="1">
            <a:off x="8661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0" name="Straight Arrow Connector 889">
            <a:extLst>
              <a:ext uri="{FF2B5EF4-FFF2-40B4-BE49-F238E27FC236}">
                <a16:creationId xmlns:a16="http://schemas.microsoft.com/office/drawing/2014/main" id="{6B1D5986-1FA3-4646-9D67-921D07C4AE3B}"/>
              </a:ext>
            </a:extLst>
          </p:cNvPr>
          <p:cNvCxnSpPr>
            <a:cxnSpLocks/>
          </p:cNvCxnSpPr>
          <p:nvPr/>
        </p:nvCxnSpPr>
        <p:spPr>
          <a:xfrm flipV="1">
            <a:off x="9093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" name="Straight Arrow Connector 890">
            <a:extLst>
              <a:ext uri="{FF2B5EF4-FFF2-40B4-BE49-F238E27FC236}">
                <a16:creationId xmlns:a16="http://schemas.microsoft.com/office/drawing/2014/main" id="{3001944D-4BCE-EB4C-9630-C27C4BDCDCB7}"/>
              </a:ext>
            </a:extLst>
          </p:cNvPr>
          <p:cNvCxnSpPr>
            <a:cxnSpLocks/>
          </p:cNvCxnSpPr>
          <p:nvPr/>
        </p:nvCxnSpPr>
        <p:spPr>
          <a:xfrm flipV="1">
            <a:off x="9525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Arrow Connector 891">
            <a:extLst>
              <a:ext uri="{FF2B5EF4-FFF2-40B4-BE49-F238E27FC236}">
                <a16:creationId xmlns:a16="http://schemas.microsoft.com/office/drawing/2014/main" id="{F701EA1C-9B3C-E949-AE89-3D9828F8B80F}"/>
              </a:ext>
            </a:extLst>
          </p:cNvPr>
          <p:cNvCxnSpPr>
            <a:cxnSpLocks/>
          </p:cNvCxnSpPr>
          <p:nvPr/>
        </p:nvCxnSpPr>
        <p:spPr>
          <a:xfrm flipV="1">
            <a:off x="9956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3" name="Straight Arrow Connector 892">
            <a:extLst>
              <a:ext uri="{FF2B5EF4-FFF2-40B4-BE49-F238E27FC236}">
                <a16:creationId xmlns:a16="http://schemas.microsoft.com/office/drawing/2014/main" id="{DC571403-52F2-3342-B834-1B9306768A2B}"/>
              </a:ext>
            </a:extLst>
          </p:cNvPr>
          <p:cNvCxnSpPr>
            <a:cxnSpLocks/>
          </p:cNvCxnSpPr>
          <p:nvPr/>
        </p:nvCxnSpPr>
        <p:spPr>
          <a:xfrm flipV="1">
            <a:off x="10388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4" name="Straight Arrow Connector 893">
            <a:extLst>
              <a:ext uri="{FF2B5EF4-FFF2-40B4-BE49-F238E27FC236}">
                <a16:creationId xmlns:a16="http://schemas.microsoft.com/office/drawing/2014/main" id="{7DB218DF-D308-A24B-B11F-A70E8D3AEAB7}"/>
              </a:ext>
            </a:extLst>
          </p:cNvPr>
          <p:cNvCxnSpPr>
            <a:cxnSpLocks/>
          </p:cNvCxnSpPr>
          <p:nvPr/>
        </p:nvCxnSpPr>
        <p:spPr>
          <a:xfrm flipV="1">
            <a:off x="10820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5" name="Pie 894">
            <a:extLst>
              <a:ext uri="{FF2B5EF4-FFF2-40B4-BE49-F238E27FC236}">
                <a16:creationId xmlns:a16="http://schemas.microsoft.com/office/drawing/2014/main" id="{63972CD6-6684-2447-B0CD-A993AD204DD1}"/>
              </a:ext>
            </a:extLst>
          </p:cNvPr>
          <p:cNvSpPr>
            <a:spLocks noChangeAspect="1"/>
          </p:cNvSpPr>
          <p:nvPr/>
        </p:nvSpPr>
        <p:spPr>
          <a:xfrm rot="19610427" flipH="1" flipV="1">
            <a:off x="4683698" y="3275682"/>
            <a:ext cx="725792" cy="725793"/>
          </a:xfrm>
          <a:prstGeom prst="pie">
            <a:avLst>
              <a:gd name="adj1" fmla="val 20878581"/>
              <a:gd name="adj2" fmla="val 825167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/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blipFill>
                <a:blip r:embed="rId8"/>
                <a:stretch>
                  <a:fillRect l="-17073" r="-2439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D7AAFC10-E2CB-894F-8991-BB02E6A72E89}"/>
                  </a:ext>
                </a:extLst>
              </p:cNvPr>
              <p:cNvSpPr txBox="1"/>
              <p:nvPr/>
            </p:nvSpPr>
            <p:spPr>
              <a:xfrm>
                <a:off x="3528987" y="4912952"/>
                <a:ext cx="8663013" cy="851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f>
                            <m:f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𝑚𝑠</m:t>
                          </m:r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𝜑</m:t>
                              </m:r>
                            </m:e>
                          </m:func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𝑘𝑠</m:t>
                          </m:r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𝜑</m:t>
                              </m:r>
                            </m:e>
                          </m:func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D7AAFC10-E2CB-894F-8991-BB02E6A72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987" y="4912952"/>
                <a:ext cx="8663013" cy="851900"/>
              </a:xfrm>
              <a:prstGeom prst="rect">
                <a:avLst/>
              </a:prstGeom>
              <a:blipFill>
                <a:blip r:embed="rId9"/>
                <a:stretch>
                  <a:fillRect l="-1608" r="-439" b="-20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8470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2D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B49052-9CC0-0344-A0D9-A6C2FB5991B0}"/>
              </a:ext>
            </a:extLst>
          </p:cNvPr>
          <p:cNvGrpSpPr/>
          <p:nvPr/>
        </p:nvGrpSpPr>
        <p:grpSpPr>
          <a:xfrm>
            <a:off x="5105400" y="2057400"/>
            <a:ext cx="6072023" cy="2204523"/>
            <a:chOff x="1547977" y="1781180"/>
            <a:chExt cx="6072023" cy="2204523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6BF59C5-75C8-D441-A05D-B8BC06E28199}"/>
                </a:ext>
              </a:extLst>
            </p:cNvPr>
            <p:cNvSpPr/>
            <p:nvPr/>
          </p:nvSpPr>
          <p:spPr>
            <a:xfrm>
              <a:off x="1547977" y="1981200"/>
              <a:ext cx="6072023" cy="2004503"/>
            </a:xfrm>
            <a:prstGeom prst="cube">
              <a:avLst>
                <a:gd name="adj" fmla="val 87059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3C51EBF-CD7B-FA48-B6E7-9E7E0CD94D3F}"/>
                </a:ext>
              </a:extLst>
            </p:cNvPr>
            <p:cNvGrpSpPr/>
            <p:nvPr/>
          </p:nvGrpSpPr>
          <p:grpSpPr>
            <a:xfrm>
              <a:off x="3239305" y="178118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211B9A49-97C6-0F45-95D8-A5813701A677}"/>
                </a:ext>
              </a:extLst>
            </p:cNvPr>
            <p:cNvGrpSpPr/>
            <p:nvPr/>
          </p:nvGrpSpPr>
          <p:grpSpPr>
            <a:xfrm>
              <a:off x="3033898" y="200154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15" name="Group 614">
                <a:extLst>
                  <a:ext uri="{FF2B5EF4-FFF2-40B4-BE49-F238E27FC236}">
                    <a16:creationId xmlns:a16="http://schemas.microsoft.com/office/drawing/2014/main" id="{96622403-97E8-ED4A-908A-F76DB98DA72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3" name="Isosceles Triangle 26">
                  <a:extLst>
                    <a:ext uri="{FF2B5EF4-FFF2-40B4-BE49-F238E27FC236}">
                      <a16:creationId xmlns:a16="http://schemas.microsoft.com/office/drawing/2014/main" id="{D433DF04-A7B7-5A42-9843-22EA2EF8F41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4" name="Straight Connector 643">
                  <a:extLst>
                    <a:ext uri="{FF2B5EF4-FFF2-40B4-BE49-F238E27FC236}">
                      <a16:creationId xmlns:a16="http://schemas.microsoft.com/office/drawing/2014/main" id="{23DD1472-5CFC-C94A-A455-635385DF0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6" name="Group 615">
                <a:extLst>
                  <a:ext uri="{FF2B5EF4-FFF2-40B4-BE49-F238E27FC236}">
                    <a16:creationId xmlns:a16="http://schemas.microsoft.com/office/drawing/2014/main" id="{DD483FC4-EE55-674D-BA76-BFB8B6AF2C8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1" name="Isosceles Triangle 26">
                  <a:extLst>
                    <a:ext uri="{FF2B5EF4-FFF2-40B4-BE49-F238E27FC236}">
                      <a16:creationId xmlns:a16="http://schemas.microsoft.com/office/drawing/2014/main" id="{BB11CC3B-77BC-E648-99CC-BC531CB21C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2" name="Straight Connector 641">
                  <a:extLst>
                    <a:ext uri="{FF2B5EF4-FFF2-40B4-BE49-F238E27FC236}">
                      <a16:creationId xmlns:a16="http://schemas.microsoft.com/office/drawing/2014/main" id="{BEC8D8B5-6DBF-5346-A992-A0CBFF89FA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7" name="Group 616">
                <a:extLst>
                  <a:ext uri="{FF2B5EF4-FFF2-40B4-BE49-F238E27FC236}">
                    <a16:creationId xmlns:a16="http://schemas.microsoft.com/office/drawing/2014/main" id="{AAC8F374-2637-7141-95E3-47F9998CCC3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9" name="Isosceles Triangle 26">
                  <a:extLst>
                    <a:ext uri="{FF2B5EF4-FFF2-40B4-BE49-F238E27FC236}">
                      <a16:creationId xmlns:a16="http://schemas.microsoft.com/office/drawing/2014/main" id="{5180DE68-5476-1E45-BB71-682662A2F9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0" name="Straight Connector 639">
                  <a:extLst>
                    <a:ext uri="{FF2B5EF4-FFF2-40B4-BE49-F238E27FC236}">
                      <a16:creationId xmlns:a16="http://schemas.microsoft.com/office/drawing/2014/main" id="{A2631BEE-FDDF-2F47-A9F8-6369366330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8" name="Group 617">
                <a:extLst>
                  <a:ext uri="{FF2B5EF4-FFF2-40B4-BE49-F238E27FC236}">
                    <a16:creationId xmlns:a16="http://schemas.microsoft.com/office/drawing/2014/main" id="{2C1B84E3-7537-A041-8164-17A9B3DFE9F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7" name="Isosceles Triangle 26">
                  <a:extLst>
                    <a:ext uri="{FF2B5EF4-FFF2-40B4-BE49-F238E27FC236}">
                      <a16:creationId xmlns:a16="http://schemas.microsoft.com/office/drawing/2014/main" id="{34E5C3BF-9C6B-8242-A045-D9C16E2F980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8" name="Straight Connector 637">
                  <a:extLst>
                    <a:ext uri="{FF2B5EF4-FFF2-40B4-BE49-F238E27FC236}">
                      <a16:creationId xmlns:a16="http://schemas.microsoft.com/office/drawing/2014/main" id="{AED1CB7C-70DB-9C47-9435-47DC9EF859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9" name="Group 618">
                <a:extLst>
                  <a:ext uri="{FF2B5EF4-FFF2-40B4-BE49-F238E27FC236}">
                    <a16:creationId xmlns:a16="http://schemas.microsoft.com/office/drawing/2014/main" id="{040CF07A-245D-D44F-AE3D-B66D11BEA39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5" name="Isosceles Triangle 26">
                  <a:extLst>
                    <a:ext uri="{FF2B5EF4-FFF2-40B4-BE49-F238E27FC236}">
                      <a16:creationId xmlns:a16="http://schemas.microsoft.com/office/drawing/2014/main" id="{14F4B1E2-FD0D-9748-BF27-6B43D63CC8D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6" name="Straight Connector 635">
                  <a:extLst>
                    <a:ext uri="{FF2B5EF4-FFF2-40B4-BE49-F238E27FC236}">
                      <a16:creationId xmlns:a16="http://schemas.microsoft.com/office/drawing/2014/main" id="{E0C8E699-F637-894D-91E2-8EA35DF9C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0" name="Group 619">
                <a:extLst>
                  <a:ext uri="{FF2B5EF4-FFF2-40B4-BE49-F238E27FC236}">
                    <a16:creationId xmlns:a16="http://schemas.microsoft.com/office/drawing/2014/main" id="{1421624A-1B7E-AD48-9288-D0CF2B53CE09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3" name="Isosceles Triangle 26">
                  <a:extLst>
                    <a:ext uri="{FF2B5EF4-FFF2-40B4-BE49-F238E27FC236}">
                      <a16:creationId xmlns:a16="http://schemas.microsoft.com/office/drawing/2014/main" id="{87B85778-32A1-6D4F-AEF3-E7627A69DC2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4" name="Straight Connector 633">
                  <a:extLst>
                    <a:ext uri="{FF2B5EF4-FFF2-40B4-BE49-F238E27FC236}">
                      <a16:creationId xmlns:a16="http://schemas.microsoft.com/office/drawing/2014/main" id="{43795367-8E64-E141-B760-7252FBAB3A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1" name="Group 620">
                <a:extLst>
                  <a:ext uri="{FF2B5EF4-FFF2-40B4-BE49-F238E27FC236}">
                    <a16:creationId xmlns:a16="http://schemas.microsoft.com/office/drawing/2014/main" id="{6ECFF773-2487-8648-B570-E58AEEC2544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1" name="Isosceles Triangle 26">
                  <a:extLst>
                    <a:ext uri="{FF2B5EF4-FFF2-40B4-BE49-F238E27FC236}">
                      <a16:creationId xmlns:a16="http://schemas.microsoft.com/office/drawing/2014/main" id="{144C7660-171F-FE40-AA6D-E4EA3B54B63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2" name="Straight Connector 631">
                  <a:extLst>
                    <a:ext uri="{FF2B5EF4-FFF2-40B4-BE49-F238E27FC236}">
                      <a16:creationId xmlns:a16="http://schemas.microsoft.com/office/drawing/2014/main" id="{F1F009C6-9350-8A46-B71E-BE3CA5FEDB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2" name="Group 621">
                <a:extLst>
                  <a:ext uri="{FF2B5EF4-FFF2-40B4-BE49-F238E27FC236}">
                    <a16:creationId xmlns:a16="http://schemas.microsoft.com/office/drawing/2014/main" id="{8BE960F1-4775-C14D-A516-3F349B524F8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9" name="Isosceles Triangle 26">
                  <a:extLst>
                    <a:ext uri="{FF2B5EF4-FFF2-40B4-BE49-F238E27FC236}">
                      <a16:creationId xmlns:a16="http://schemas.microsoft.com/office/drawing/2014/main" id="{ED8CC252-CFBB-5A49-9F92-46EA5A42A7B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0" name="Straight Connector 629">
                  <a:extLst>
                    <a:ext uri="{FF2B5EF4-FFF2-40B4-BE49-F238E27FC236}">
                      <a16:creationId xmlns:a16="http://schemas.microsoft.com/office/drawing/2014/main" id="{01583AA0-1AD5-104F-863B-D530F46D4C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3" name="Group 622">
                <a:extLst>
                  <a:ext uri="{FF2B5EF4-FFF2-40B4-BE49-F238E27FC236}">
                    <a16:creationId xmlns:a16="http://schemas.microsoft.com/office/drawing/2014/main" id="{46D04D24-2B16-464E-A896-E08230B47E4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7" name="Isosceles Triangle 26">
                  <a:extLst>
                    <a:ext uri="{FF2B5EF4-FFF2-40B4-BE49-F238E27FC236}">
                      <a16:creationId xmlns:a16="http://schemas.microsoft.com/office/drawing/2014/main" id="{E7FC7DBD-DCA1-484F-B894-C2A3A33AA6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8" name="Straight Connector 627">
                  <a:extLst>
                    <a:ext uri="{FF2B5EF4-FFF2-40B4-BE49-F238E27FC236}">
                      <a16:creationId xmlns:a16="http://schemas.microsoft.com/office/drawing/2014/main" id="{A7321D06-4199-F14C-8523-E913226366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4" name="Group 623">
                <a:extLst>
                  <a:ext uri="{FF2B5EF4-FFF2-40B4-BE49-F238E27FC236}">
                    <a16:creationId xmlns:a16="http://schemas.microsoft.com/office/drawing/2014/main" id="{FCB49F4A-9A70-B04E-B643-6385C25DEF1D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5" name="Isosceles Triangle 26">
                  <a:extLst>
                    <a:ext uri="{FF2B5EF4-FFF2-40B4-BE49-F238E27FC236}">
                      <a16:creationId xmlns:a16="http://schemas.microsoft.com/office/drawing/2014/main" id="{897E7499-BAA8-FA4D-9D87-BB907647906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6" name="Straight Connector 625">
                  <a:extLst>
                    <a:ext uri="{FF2B5EF4-FFF2-40B4-BE49-F238E27FC236}">
                      <a16:creationId xmlns:a16="http://schemas.microsoft.com/office/drawing/2014/main" id="{244FC198-7DC3-0F4F-9836-CB4839530D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45" name="Group 644">
              <a:extLst>
                <a:ext uri="{FF2B5EF4-FFF2-40B4-BE49-F238E27FC236}">
                  <a16:creationId xmlns:a16="http://schemas.microsoft.com/office/drawing/2014/main" id="{A8E2AAA6-0E18-6C46-B461-82D6DAFE7295}"/>
                </a:ext>
              </a:extLst>
            </p:cNvPr>
            <p:cNvGrpSpPr/>
            <p:nvPr/>
          </p:nvGrpSpPr>
          <p:grpSpPr>
            <a:xfrm>
              <a:off x="2817332" y="222191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46" name="Group 645">
                <a:extLst>
                  <a:ext uri="{FF2B5EF4-FFF2-40B4-BE49-F238E27FC236}">
                    <a16:creationId xmlns:a16="http://schemas.microsoft.com/office/drawing/2014/main" id="{70E00F39-A94A-EE4C-8E82-304C8C5BD9A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4" name="Isosceles Triangle 26">
                  <a:extLst>
                    <a:ext uri="{FF2B5EF4-FFF2-40B4-BE49-F238E27FC236}">
                      <a16:creationId xmlns:a16="http://schemas.microsoft.com/office/drawing/2014/main" id="{1B8DE324-141B-C047-9CD1-0F4A69D4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5" name="Straight Connector 674">
                  <a:extLst>
                    <a:ext uri="{FF2B5EF4-FFF2-40B4-BE49-F238E27FC236}">
                      <a16:creationId xmlns:a16="http://schemas.microsoft.com/office/drawing/2014/main" id="{48690BCA-C9BB-CD40-9EC4-C186F31952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7" name="Group 646">
                <a:extLst>
                  <a:ext uri="{FF2B5EF4-FFF2-40B4-BE49-F238E27FC236}">
                    <a16:creationId xmlns:a16="http://schemas.microsoft.com/office/drawing/2014/main" id="{294F732E-9328-9349-91F1-8C2E006FAB38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2" name="Isosceles Triangle 26">
                  <a:extLst>
                    <a:ext uri="{FF2B5EF4-FFF2-40B4-BE49-F238E27FC236}">
                      <a16:creationId xmlns:a16="http://schemas.microsoft.com/office/drawing/2014/main" id="{5B8ACF7B-85A8-C447-8ED1-D15BB2255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3" name="Straight Connector 672">
                  <a:extLst>
                    <a:ext uri="{FF2B5EF4-FFF2-40B4-BE49-F238E27FC236}">
                      <a16:creationId xmlns:a16="http://schemas.microsoft.com/office/drawing/2014/main" id="{181C9495-63FD-A940-8B96-E702A24ED4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8" name="Group 647">
                <a:extLst>
                  <a:ext uri="{FF2B5EF4-FFF2-40B4-BE49-F238E27FC236}">
                    <a16:creationId xmlns:a16="http://schemas.microsoft.com/office/drawing/2014/main" id="{F849A116-84A8-5F46-9917-C0BF2FF13B2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0" name="Isosceles Triangle 26">
                  <a:extLst>
                    <a:ext uri="{FF2B5EF4-FFF2-40B4-BE49-F238E27FC236}">
                      <a16:creationId xmlns:a16="http://schemas.microsoft.com/office/drawing/2014/main" id="{42592CEE-FBA8-0541-B392-D1F8D2721E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1" name="Straight Connector 670">
                  <a:extLst>
                    <a:ext uri="{FF2B5EF4-FFF2-40B4-BE49-F238E27FC236}">
                      <a16:creationId xmlns:a16="http://schemas.microsoft.com/office/drawing/2014/main" id="{09A2EEA2-8FFD-B745-9C2F-ED8D31B771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9" name="Group 648">
                <a:extLst>
                  <a:ext uri="{FF2B5EF4-FFF2-40B4-BE49-F238E27FC236}">
                    <a16:creationId xmlns:a16="http://schemas.microsoft.com/office/drawing/2014/main" id="{CFA26B69-0589-314D-994B-FB326B48D12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8" name="Isosceles Triangle 26">
                  <a:extLst>
                    <a:ext uri="{FF2B5EF4-FFF2-40B4-BE49-F238E27FC236}">
                      <a16:creationId xmlns:a16="http://schemas.microsoft.com/office/drawing/2014/main" id="{9E634980-E4F1-E146-8490-A909260B47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9" name="Straight Connector 668">
                  <a:extLst>
                    <a:ext uri="{FF2B5EF4-FFF2-40B4-BE49-F238E27FC236}">
                      <a16:creationId xmlns:a16="http://schemas.microsoft.com/office/drawing/2014/main" id="{0D23DAA7-2DE0-EA49-87FD-C1A310F756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0" name="Group 649">
                <a:extLst>
                  <a:ext uri="{FF2B5EF4-FFF2-40B4-BE49-F238E27FC236}">
                    <a16:creationId xmlns:a16="http://schemas.microsoft.com/office/drawing/2014/main" id="{8E61C66F-E510-6043-A580-E46674CDD66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6" name="Isosceles Triangle 26">
                  <a:extLst>
                    <a:ext uri="{FF2B5EF4-FFF2-40B4-BE49-F238E27FC236}">
                      <a16:creationId xmlns:a16="http://schemas.microsoft.com/office/drawing/2014/main" id="{42F4C406-88F5-3B44-9FF9-1051263D05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7" name="Straight Connector 666">
                  <a:extLst>
                    <a:ext uri="{FF2B5EF4-FFF2-40B4-BE49-F238E27FC236}">
                      <a16:creationId xmlns:a16="http://schemas.microsoft.com/office/drawing/2014/main" id="{2B635214-7D98-174B-A634-D81A796973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1" name="Group 650">
                <a:extLst>
                  <a:ext uri="{FF2B5EF4-FFF2-40B4-BE49-F238E27FC236}">
                    <a16:creationId xmlns:a16="http://schemas.microsoft.com/office/drawing/2014/main" id="{3DA90B93-FB53-5E4C-BD57-F259A424170A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4" name="Isosceles Triangle 26">
                  <a:extLst>
                    <a:ext uri="{FF2B5EF4-FFF2-40B4-BE49-F238E27FC236}">
                      <a16:creationId xmlns:a16="http://schemas.microsoft.com/office/drawing/2014/main" id="{13CA067D-5B97-834F-B491-C028A12C25E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5" name="Straight Connector 664">
                  <a:extLst>
                    <a:ext uri="{FF2B5EF4-FFF2-40B4-BE49-F238E27FC236}">
                      <a16:creationId xmlns:a16="http://schemas.microsoft.com/office/drawing/2014/main" id="{274FD8C9-D3C2-074E-AE50-6E98FFE852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2" name="Group 651">
                <a:extLst>
                  <a:ext uri="{FF2B5EF4-FFF2-40B4-BE49-F238E27FC236}">
                    <a16:creationId xmlns:a16="http://schemas.microsoft.com/office/drawing/2014/main" id="{39580E45-8209-8A4B-8D94-ED8769E495BD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2" name="Isosceles Triangle 26">
                  <a:extLst>
                    <a:ext uri="{FF2B5EF4-FFF2-40B4-BE49-F238E27FC236}">
                      <a16:creationId xmlns:a16="http://schemas.microsoft.com/office/drawing/2014/main" id="{65E632ED-0291-5D4C-AD2F-7A0D70A6214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3" name="Straight Connector 662">
                  <a:extLst>
                    <a:ext uri="{FF2B5EF4-FFF2-40B4-BE49-F238E27FC236}">
                      <a16:creationId xmlns:a16="http://schemas.microsoft.com/office/drawing/2014/main" id="{E6BEF64C-8C83-064B-A5C7-68A48BAC32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3" name="Group 652">
                <a:extLst>
                  <a:ext uri="{FF2B5EF4-FFF2-40B4-BE49-F238E27FC236}">
                    <a16:creationId xmlns:a16="http://schemas.microsoft.com/office/drawing/2014/main" id="{73B22DFF-C76D-CE44-AAA7-33F44350C70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0" name="Isosceles Triangle 26">
                  <a:extLst>
                    <a:ext uri="{FF2B5EF4-FFF2-40B4-BE49-F238E27FC236}">
                      <a16:creationId xmlns:a16="http://schemas.microsoft.com/office/drawing/2014/main" id="{37E065A5-5C38-9348-93EA-28FE9F0C8C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D3B995DA-95C1-D64D-8813-7FAA002F2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4" name="Group 653">
                <a:extLst>
                  <a:ext uri="{FF2B5EF4-FFF2-40B4-BE49-F238E27FC236}">
                    <a16:creationId xmlns:a16="http://schemas.microsoft.com/office/drawing/2014/main" id="{61074D4B-A871-5F42-A5FA-EAA614262DF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8" name="Isosceles Triangle 26">
                  <a:extLst>
                    <a:ext uri="{FF2B5EF4-FFF2-40B4-BE49-F238E27FC236}">
                      <a16:creationId xmlns:a16="http://schemas.microsoft.com/office/drawing/2014/main" id="{C868638C-4167-8C4A-9740-5CB63EC4DA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9" name="Straight Connector 658">
                  <a:extLst>
                    <a:ext uri="{FF2B5EF4-FFF2-40B4-BE49-F238E27FC236}">
                      <a16:creationId xmlns:a16="http://schemas.microsoft.com/office/drawing/2014/main" id="{8C06D1A5-D9CD-8C47-83FD-97ADCAE138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5" name="Group 654">
                <a:extLst>
                  <a:ext uri="{FF2B5EF4-FFF2-40B4-BE49-F238E27FC236}">
                    <a16:creationId xmlns:a16="http://schemas.microsoft.com/office/drawing/2014/main" id="{703E839F-E133-F749-B4B4-6894632474D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6" name="Isosceles Triangle 26">
                  <a:extLst>
                    <a:ext uri="{FF2B5EF4-FFF2-40B4-BE49-F238E27FC236}">
                      <a16:creationId xmlns:a16="http://schemas.microsoft.com/office/drawing/2014/main" id="{9A915744-78F4-DE4E-A5E1-1DE2054D1A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7" name="Straight Connector 656">
                  <a:extLst>
                    <a:ext uri="{FF2B5EF4-FFF2-40B4-BE49-F238E27FC236}">
                      <a16:creationId xmlns:a16="http://schemas.microsoft.com/office/drawing/2014/main" id="{1A080F56-F701-B140-9737-438DFAF162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76" name="Group 675">
              <a:extLst>
                <a:ext uri="{FF2B5EF4-FFF2-40B4-BE49-F238E27FC236}">
                  <a16:creationId xmlns:a16="http://schemas.microsoft.com/office/drawing/2014/main" id="{AC31B4C2-211A-5A43-9933-BE74924104B9}"/>
                </a:ext>
              </a:extLst>
            </p:cNvPr>
            <p:cNvGrpSpPr/>
            <p:nvPr/>
          </p:nvGrpSpPr>
          <p:grpSpPr>
            <a:xfrm>
              <a:off x="2608924" y="2442284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77" name="Group 676">
                <a:extLst>
                  <a:ext uri="{FF2B5EF4-FFF2-40B4-BE49-F238E27FC236}">
                    <a16:creationId xmlns:a16="http://schemas.microsoft.com/office/drawing/2014/main" id="{664C158C-E15B-8B40-9E0B-9349898717ED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5" name="Isosceles Triangle 26">
                  <a:extLst>
                    <a:ext uri="{FF2B5EF4-FFF2-40B4-BE49-F238E27FC236}">
                      <a16:creationId xmlns:a16="http://schemas.microsoft.com/office/drawing/2014/main" id="{1BF8BDA6-E5F3-3240-9136-6AAC557A7FE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6" name="Straight Connector 705">
                  <a:extLst>
                    <a:ext uri="{FF2B5EF4-FFF2-40B4-BE49-F238E27FC236}">
                      <a16:creationId xmlns:a16="http://schemas.microsoft.com/office/drawing/2014/main" id="{32AC8627-5D7F-1045-B42C-5337A863B1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8" name="Group 677">
                <a:extLst>
                  <a:ext uri="{FF2B5EF4-FFF2-40B4-BE49-F238E27FC236}">
                    <a16:creationId xmlns:a16="http://schemas.microsoft.com/office/drawing/2014/main" id="{6296106D-3CB7-B541-B532-F40BF509E872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3" name="Isosceles Triangle 26">
                  <a:extLst>
                    <a:ext uri="{FF2B5EF4-FFF2-40B4-BE49-F238E27FC236}">
                      <a16:creationId xmlns:a16="http://schemas.microsoft.com/office/drawing/2014/main" id="{1FAD11E1-20F9-014E-A192-698F3146F3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4" name="Straight Connector 703">
                  <a:extLst>
                    <a:ext uri="{FF2B5EF4-FFF2-40B4-BE49-F238E27FC236}">
                      <a16:creationId xmlns:a16="http://schemas.microsoft.com/office/drawing/2014/main" id="{27185441-2469-1C46-9EDC-E3F6E8F894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9" name="Group 678">
                <a:extLst>
                  <a:ext uri="{FF2B5EF4-FFF2-40B4-BE49-F238E27FC236}">
                    <a16:creationId xmlns:a16="http://schemas.microsoft.com/office/drawing/2014/main" id="{42C66E15-0AB4-A84F-BA7B-BF8B7D22592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1" name="Isosceles Triangle 26">
                  <a:extLst>
                    <a:ext uri="{FF2B5EF4-FFF2-40B4-BE49-F238E27FC236}">
                      <a16:creationId xmlns:a16="http://schemas.microsoft.com/office/drawing/2014/main" id="{9C3F5403-3C3F-1E4E-A356-FFE6A38557A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2" name="Straight Connector 701">
                  <a:extLst>
                    <a:ext uri="{FF2B5EF4-FFF2-40B4-BE49-F238E27FC236}">
                      <a16:creationId xmlns:a16="http://schemas.microsoft.com/office/drawing/2014/main" id="{9C78E11F-9447-8C4F-B71B-05B308AFF0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0" name="Group 679">
                <a:extLst>
                  <a:ext uri="{FF2B5EF4-FFF2-40B4-BE49-F238E27FC236}">
                    <a16:creationId xmlns:a16="http://schemas.microsoft.com/office/drawing/2014/main" id="{0F0BDA37-7542-B143-8EB5-007B88F7399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9" name="Isosceles Triangle 26">
                  <a:extLst>
                    <a:ext uri="{FF2B5EF4-FFF2-40B4-BE49-F238E27FC236}">
                      <a16:creationId xmlns:a16="http://schemas.microsoft.com/office/drawing/2014/main" id="{C578307C-EE43-8744-8F94-93B71C13BF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0" name="Straight Connector 699">
                  <a:extLst>
                    <a:ext uri="{FF2B5EF4-FFF2-40B4-BE49-F238E27FC236}">
                      <a16:creationId xmlns:a16="http://schemas.microsoft.com/office/drawing/2014/main" id="{80460AE1-AD10-904A-8663-5776E4A1A8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C9428BCA-10A1-AC4B-BBCD-8EDAFEAF751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7" name="Isosceles Triangle 26">
                  <a:extLst>
                    <a:ext uri="{FF2B5EF4-FFF2-40B4-BE49-F238E27FC236}">
                      <a16:creationId xmlns:a16="http://schemas.microsoft.com/office/drawing/2014/main" id="{693FB4D2-C9A7-3D49-A818-1034D46555E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8" name="Straight Connector 697">
                  <a:extLst>
                    <a:ext uri="{FF2B5EF4-FFF2-40B4-BE49-F238E27FC236}">
                      <a16:creationId xmlns:a16="http://schemas.microsoft.com/office/drawing/2014/main" id="{C21B89A0-B3B0-734A-BC69-48B3730E34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2" name="Group 681">
                <a:extLst>
                  <a:ext uri="{FF2B5EF4-FFF2-40B4-BE49-F238E27FC236}">
                    <a16:creationId xmlns:a16="http://schemas.microsoft.com/office/drawing/2014/main" id="{8A48E866-AB0E-5F4A-AFDB-DA9E07DC4131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5" name="Isosceles Triangle 26">
                  <a:extLst>
                    <a:ext uri="{FF2B5EF4-FFF2-40B4-BE49-F238E27FC236}">
                      <a16:creationId xmlns:a16="http://schemas.microsoft.com/office/drawing/2014/main" id="{CD770031-02FE-2845-B8F0-F36052740A4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6" name="Straight Connector 695">
                  <a:extLst>
                    <a:ext uri="{FF2B5EF4-FFF2-40B4-BE49-F238E27FC236}">
                      <a16:creationId xmlns:a16="http://schemas.microsoft.com/office/drawing/2014/main" id="{0F8AE717-24BC-374F-869E-9D9F92A600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3" name="Group 682">
                <a:extLst>
                  <a:ext uri="{FF2B5EF4-FFF2-40B4-BE49-F238E27FC236}">
                    <a16:creationId xmlns:a16="http://schemas.microsoft.com/office/drawing/2014/main" id="{FA3FC3CA-1BAA-8B40-8283-6AC0DD690173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3" name="Isosceles Triangle 26">
                  <a:extLst>
                    <a:ext uri="{FF2B5EF4-FFF2-40B4-BE49-F238E27FC236}">
                      <a16:creationId xmlns:a16="http://schemas.microsoft.com/office/drawing/2014/main" id="{661DD68C-EF20-0143-AD9A-B63A504A3A8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4" name="Straight Connector 693">
                  <a:extLst>
                    <a:ext uri="{FF2B5EF4-FFF2-40B4-BE49-F238E27FC236}">
                      <a16:creationId xmlns:a16="http://schemas.microsoft.com/office/drawing/2014/main" id="{0CC78603-03E5-0A4B-AEC8-9EAA99E51B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4" name="Group 683">
                <a:extLst>
                  <a:ext uri="{FF2B5EF4-FFF2-40B4-BE49-F238E27FC236}">
                    <a16:creationId xmlns:a16="http://schemas.microsoft.com/office/drawing/2014/main" id="{90F8C6F9-B812-144F-9370-DDEA8BF38395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1" name="Isosceles Triangle 26">
                  <a:extLst>
                    <a:ext uri="{FF2B5EF4-FFF2-40B4-BE49-F238E27FC236}">
                      <a16:creationId xmlns:a16="http://schemas.microsoft.com/office/drawing/2014/main" id="{893D091D-CBD9-874C-BB17-531E305BE6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2" name="Straight Connector 691">
                  <a:extLst>
                    <a:ext uri="{FF2B5EF4-FFF2-40B4-BE49-F238E27FC236}">
                      <a16:creationId xmlns:a16="http://schemas.microsoft.com/office/drawing/2014/main" id="{5BFCEE1A-10DB-F542-9CFF-02C37EE4D7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5" name="Group 684">
                <a:extLst>
                  <a:ext uri="{FF2B5EF4-FFF2-40B4-BE49-F238E27FC236}">
                    <a16:creationId xmlns:a16="http://schemas.microsoft.com/office/drawing/2014/main" id="{0604FA19-78A6-334A-A127-3C9983411A1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9" name="Isosceles Triangle 26">
                  <a:extLst>
                    <a:ext uri="{FF2B5EF4-FFF2-40B4-BE49-F238E27FC236}">
                      <a16:creationId xmlns:a16="http://schemas.microsoft.com/office/drawing/2014/main" id="{AE862E00-A185-7645-9278-F19D5E00D96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0" name="Straight Connector 689">
                  <a:extLst>
                    <a:ext uri="{FF2B5EF4-FFF2-40B4-BE49-F238E27FC236}">
                      <a16:creationId xmlns:a16="http://schemas.microsoft.com/office/drawing/2014/main" id="{41250676-57ED-F54F-B2C0-2E58714AE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FB1E6104-A21B-124D-A59B-D72820FB87D2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7" name="Isosceles Triangle 26">
                  <a:extLst>
                    <a:ext uri="{FF2B5EF4-FFF2-40B4-BE49-F238E27FC236}">
                      <a16:creationId xmlns:a16="http://schemas.microsoft.com/office/drawing/2014/main" id="{47A9339E-1836-DF41-8025-98AB98E579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88" name="Straight Connector 687">
                  <a:extLst>
                    <a:ext uri="{FF2B5EF4-FFF2-40B4-BE49-F238E27FC236}">
                      <a16:creationId xmlns:a16="http://schemas.microsoft.com/office/drawing/2014/main" id="{15059201-3A94-CD4E-9786-09E9906AF8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925F1272-5CE4-1145-A88A-30218FC635F5}"/>
                </a:ext>
              </a:extLst>
            </p:cNvPr>
            <p:cNvGrpSpPr/>
            <p:nvPr/>
          </p:nvGrpSpPr>
          <p:grpSpPr>
            <a:xfrm>
              <a:off x="2438400" y="2662652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08" name="Group 707">
                <a:extLst>
                  <a:ext uri="{FF2B5EF4-FFF2-40B4-BE49-F238E27FC236}">
                    <a16:creationId xmlns:a16="http://schemas.microsoft.com/office/drawing/2014/main" id="{77AA3AEA-1714-7B46-954B-9D59C2368396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6" name="Isosceles Triangle 26">
                  <a:extLst>
                    <a:ext uri="{FF2B5EF4-FFF2-40B4-BE49-F238E27FC236}">
                      <a16:creationId xmlns:a16="http://schemas.microsoft.com/office/drawing/2014/main" id="{05A476C0-80E6-4147-9510-811BB24A2A9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7" name="Straight Connector 736">
                  <a:extLst>
                    <a:ext uri="{FF2B5EF4-FFF2-40B4-BE49-F238E27FC236}">
                      <a16:creationId xmlns:a16="http://schemas.microsoft.com/office/drawing/2014/main" id="{E27D9E61-33C9-9D47-B328-2FBC755C0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Group 708">
                <a:extLst>
                  <a:ext uri="{FF2B5EF4-FFF2-40B4-BE49-F238E27FC236}">
                    <a16:creationId xmlns:a16="http://schemas.microsoft.com/office/drawing/2014/main" id="{A2D0DA6E-AACE-8E40-8D7B-8EE61F592A3D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4" name="Isosceles Triangle 26">
                  <a:extLst>
                    <a:ext uri="{FF2B5EF4-FFF2-40B4-BE49-F238E27FC236}">
                      <a16:creationId xmlns:a16="http://schemas.microsoft.com/office/drawing/2014/main" id="{6CF25BF5-8456-4D48-9F72-95120C599A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5" name="Straight Connector 734">
                  <a:extLst>
                    <a:ext uri="{FF2B5EF4-FFF2-40B4-BE49-F238E27FC236}">
                      <a16:creationId xmlns:a16="http://schemas.microsoft.com/office/drawing/2014/main" id="{5F118D09-78CD-B241-ADB4-1519076C84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0" name="Group 709">
                <a:extLst>
                  <a:ext uri="{FF2B5EF4-FFF2-40B4-BE49-F238E27FC236}">
                    <a16:creationId xmlns:a16="http://schemas.microsoft.com/office/drawing/2014/main" id="{3F60CA1C-ED60-274C-A19E-3AADEC564A1B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2" name="Isosceles Triangle 26">
                  <a:extLst>
                    <a:ext uri="{FF2B5EF4-FFF2-40B4-BE49-F238E27FC236}">
                      <a16:creationId xmlns:a16="http://schemas.microsoft.com/office/drawing/2014/main" id="{17259EF7-EF7B-B641-8311-F2338874AB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3" name="Straight Connector 732">
                  <a:extLst>
                    <a:ext uri="{FF2B5EF4-FFF2-40B4-BE49-F238E27FC236}">
                      <a16:creationId xmlns:a16="http://schemas.microsoft.com/office/drawing/2014/main" id="{1E7C455A-C1AD-434F-9525-AF6765604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1" name="Group 710">
                <a:extLst>
                  <a:ext uri="{FF2B5EF4-FFF2-40B4-BE49-F238E27FC236}">
                    <a16:creationId xmlns:a16="http://schemas.microsoft.com/office/drawing/2014/main" id="{66459223-38AD-F249-BD8D-A63265D9BC7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0" name="Isosceles Triangle 26">
                  <a:extLst>
                    <a:ext uri="{FF2B5EF4-FFF2-40B4-BE49-F238E27FC236}">
                      <a16:creationId xmlns:a16="http://schemas.microsoft.com/office/drawing/2014/main" id="{02DD585A-85D2-9444-A532-AD0D9BB3B8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1" name="Straight Connector 730">
                  <a:extLst>
                    <a:ext uri="{FF2B5EF4-FFF2-40B4-BE49-F238E27FC236}">
                      <a16:creationId xmlns:a16="http://schemas.microsoft.com/office/drawing/2014/main" id="{AE3E87A4-E861-A846-AAF4-53BD69935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2" name="Group 711">
                <a:extLst>
                  <a:ext uri="{FF2B5EF4-FFF2-40B4-BE49-F238E27FC236}">
                    <a16:creationId xmlns:a16="http://schemas.microsoft.com/office/drawing/2014/main" id="{90EF31F8-024C-A74C-8BAB-BA9CFD7AF48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8" name="Isosceles Triangle 26">
                  <a:extLst>
                    <a:ext uri="{FF2B5EF4-FFF2-40B4-BE49-F238E27FC236}">
                      <a16:creationId xmlns:a16="http://schemas.microsoft.com/office/drawing/2014/main" id="{CE896981-8DDD-7E4E-A08A-85FB748B00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9" name="Straight Connector 728">
                  <a:extLst>
                    <a:ext uri="{FF2B5EF4-FFF2-40B4-BE49-F238E27FC236}">
                      <a16:creationId xmlns:a16="http://schemas.microsoft.com/office/drawing/2014/main" id="{91F52E67-CA7A-0C45-8AB1-5CAC5C48EC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3" name="Group 712">
                <a:extLst>
                  <a:ext uri="{FF2B5EF4-FFF2-40B4-BE49-F238E27FC236}">
                    <a16:creationId xmlns:a16="http://schemas.microsoft.com/office/drawing/2014/main" id="{3311445B-E117-1742-9EBC-4E524A829706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6" name="Isosceles Triangle 26">
                  <a:extLst>
                    <a:ext uri="{FF2B5EF4-FFF2-40B4-BE49-F238E27FC236}">
                      <a16:creationId xmlns:a16="http://schemas.microsoft.com/office/drawing/2014/main" id="{CE72EADE-1C57-EC4D-A637-17383862D94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7" name="Straight Connector 726">
                  <a:extLst>
                    <a:ext uri="{FF2B5EF4-FFF2-40B4-BE49-F238E27FC236}">
                      <a16:creationId xmlns:a16="http://schemas.microsoft.com/office/drawing/2014/main" id="{4AB47D45-37A5-F748-86D1-40A4F1DBD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4" name="Group 713">
                <a:extLst>
                  <a:ext uri="{FF2B5EF4-FFF2-40B4-BE49-F238E27FC236}">
                    <a16:creationId xmlns:a16="http://schemas.microsoft.com/office/drawing/2014/main" id="{9B1476DB-FB5C-1041-996D-BD58B097E67C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4" name="Isosceles Triangle 26">
                  <a:extLst>
                    <a:ext uri="{FF2B5EF4-FFF2-40B4-BE49-F238E27FC236}">
                      <a16:creationId xmlns:a16="http://schemas.microsoft.com/office/drawing/2014/main" id="{019E3AEF-BF53-D44A-BC46-7BCF75D70A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5" name="Straight Connector 724">
                  <a:extLst>
                    <a:ext uri="{FF2B5EF4-FFF2-40B4-BE49-F238E27FC236}">
                      <a16:creationId xmlns:a16="http://schemas.microsoft.com/office/drawing/2014/main" id="{762E26F1-D627-D642-8B0C-32C90F7235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5" name="Group 714">
                <a:extLst>
                  <a:ext uri="{FF2B5EF4-FFF2-40B4-BE49-F238E27FC236}">
                    <a16:creationId xmlns:a16="http://schemas.microsoft.com/office/drawing/2014/main" id="{393CF2C3-704C-0F4E-B5D4-C6B616C56E90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2" name="Isosceles Triangle 26">
                  <a:extLst>
                    <a:ext uri="{FF2B5EF4-FFF2-40B4-BE49-F238E27FC236}">
                      <a16:creationId xmlns:a16="http://schemas.microsoft.com/office/drawing/2014/main" id="{1F9CB105-CE40-1F4B-8A97-38C129F260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3" name="Straight Connector 722">
                  <a:extLst>
                    <a:ext uri="{FF2B5EF4-FFF2-40B4-BE49-F238E27FC236}">
                      <a16:creationId xmlns:a16="http://schemas.microsoft.com/office/drawing/2014/main" id="{2497047A-6297-8049-8337-9B8134E2D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6" name="Group 715">
                <a:extLst>
                  <a:ext uri="{FF2B5EF4-FFF2-40B4-BE49-F238E27FC236}">
                    <a16:creationId xmlns:a16="http://schemas.microsoft.com/office/drawing/2014/main" id="{D9D314DD-CF76-2749-9BE3-8EF4A5BD73E8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0" name="Isosceles Triangle 26">
                  <a:extLst>
                    <a:ext uri="{FF2B5EF4-FFF2-40B4-BE49-F238E27FC236}">
                      <a16:creationId xmlns:a16="http://schemas.microsoft.com/office/drawing/2014/main" id="{3D73186D-53BC-CF41-BBCF-F428A2166A3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1" name="Straight Connector 720">
                  <a:extLst>
                    <a:ext uri="{FF2B5EF4-FFF2-40B4-BE49-F238E27FC236}">
                      <a16:creationId xmlns:a16="http://schemas.microsoft.com/office/drawing/2014/main" id="{918F5D64-6B6B-BF4A-A763-52C7FA4BB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7" name="Group 716">
                <a:extLst>
                  <a:ext uri="{FF2B5EF4-FFF2-40B4-BE49-F238E27FC236}">
                    <a16:creationId xmlns:a16="http://schemas.microsoft.com/office/drawing/2014/main" id="{FE4FC524-182E-EB41-AD04-A95E1D5DC6C6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8" name="Isosceles Triangle 26">
                  <a:extLst>
                    <a:ext uri="{FF2B5EF4-FFF2-40B4-BE49-F238E27FC236}">
                      <a16:creationId xmlns:a16="http://schemas.microsoft.com/office/drawing/2014/main" id="{1C0C3FA6-AFB6-1C43-8AFC-CA1369D92C1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19" name="Straight Connector 718">
                  <a:extLst>
                    <a:ext uri="{FF2B5EF4-FFF2-40B4-BE49-F238E27FC236}">
                      <a16:creationId xmlns:a16="http://schemas.microsoft.com/office/drawing/2014/main" id="{7E9B8BEC-F7E5-0749-9070-8A6EA19A27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38" name="Group 737">
              <a:extLst>
                <a:ext uri="{FF2B5EF4-FFF2-40B4-BE49-F238E27FC236}">
                  <a16:creationId xmlns:a16="http://schemas.microsoft.com/office/drawing/2014/main" id="{E0058C75-F92B-3F44-831D-400D74E7A112}"/>
                </a:ext>
              </a:extLst>
            </p:cNvPr>
            <p:cNvGrpSpPr/>
            <p:nvPr/>
          </p:nvGrpSpPr>
          <p:grpSpPr>
            <a:xfrm>
              <a:off x="2230416" y="288302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39" name="Group 738">
                <a:extLst>
                  <a:ext uri="{FF2B5EF4-FFF2-40B4-BE49-F238E27FC236}">
                    <a16:creationId xmlns:a16="http://schemas.microsoft.com/office/drawing/2014/main" id="{332E2786-38E0-2B47-BB44-C1D97D205509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7" name="Isosceles Triangle 26">
                  <a:extLst>
                    <a:ext uri="{FF2B5EF4-FFF2-40B4-BE49-F238E27FC236}">
                      <a16:creationId xmlns:a16="http://schemas.microsoft.com/office/drawing/2014/main" id="{12B5DFD6-28AB-7F49-9DF8-F576EBFB2D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8" name="Straight Connector 767">
                  <a:extLst>
                    <a:ext uri="{FF2B5EF4-FFF2-40B4-BE49-F238E27FC236}">
                      <a16:creationId xmlns:a16="http://schemas.microsoft.com/office/drawing/2014/main" id="{12C10F99-7908-CF48-B47F-6D4A59AD49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0" name="Group 739">
                <a:extLst>
                  <a:ext uri="{FF2B5EF4-FFF2-40B4-BE49-F238E27FC236}">
                    <a16:creationId xmlns:a16="http://schemas.microsoft.com/office/drawing/2014/main" id="{A6BABAE6-907F-C64E-852F-4C6D0CFD8B0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5" name="Isosceles Triangle 26">
                  <a:extLst>
                    <a:ext uri="{FF2B5EF4-FFF2-40B4-BE49-F238E27FC236}">
                      <a16:creationId xmlns:a16="http://schemas.microsoft.com/office/drawing/2014/main" id="{55CF76F6-A920-F94F-9298-2A071DCEAC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6" name="Straight Connector 765">
                  <a:extLst>
                    <a:ext uri="{FF2B5EF4-FFF2-40B4-BE49-F238E27FC236}">
                      <a16:creationId xmlns:a16="http://schemas.microsoft.com/office/drawing/2014/main" id="{223E44F3-3942-124D-8876-2876B0325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1" name="Group 740">
                <a:extLst>
                  <a:ext uri="{FF2B5EF4-FFF2-40B4-BE49-F238E27FC236}">
                    <a16:creationId xmlns:a16="http://schemas.microsoft.com/office/drawing/2014/main" id="{601EEF73-5396-6142-BB6D-C169CB009FEE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3" name="Isosceles Triangle 26">
                  <a:extLst>
                    <a:ext uri="{FF2B5EF4-FFF2-40B4-BE49-F238E27FC236}">
                      <a16:creationId xmlns:a16="http://schemas.microsoft.com/office/drawing/2014/main" id="{BD14EF4C-E74C-734D-AC17-E23BF5AD2BA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4" name="Straight Connector 763">
                  <a:extLst>
                    <a:ext uri="{FF2B5EF4-FFF2-40B4-BE49-F238E27FC236}">
                      <a16:creationId xmlns:a16="http://schemas.microsoft.com/office/drawing/2014/main" id="{B7757451-A01B-0445-97D8-4465BDBFE8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EEDB1D1B-F67D-0B4F-9CFC-86FA3711B29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1" name="Isosceles Triangle 26">
                  <a:extLst>
                    <a:ext uri="{FF2B5EF4-FFF2-40B4-BE49-F238E27FC236}">
                      <a16:creationId xmlns:a16="http://schemas.microsoft.com/office/drawing/2014/main" id="{9DA62999-3290-7642-B87B-60C1D31A4DC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2" name="Straight Connector 761">
                  <a:extLst>
                    <a:ext uri="{FF2B5EF4-FFF2-40B4-BE49-F238E27FC236}">
                      <a16:creationId xmlns:a16="http://schemas.microsoft.com/office/drawing/2014/main" id="{942D4BB3-6EFF-644F-9A9E-8B76E1BBB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D75518F9-8371-8147-8705-40857E5D4F4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9" name="Isosceles Triangle 26">
                  <a:extLst>
                    <a:ext uri="{FF2B5EF4-FFF2-40B4-BE49-F238E27FC236}">
                      <a16:creationId xmlns:a16="http://schemas.microsoft.com/office/drawing/2014/main" id="{FF23AF70-1B15-0849-A978-37419317C0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0" name="Straight Connector 759">
                  <a:extLst>
                    <a:ext uri="{FF2B5EF4-FFF2-40B4-BE49-F238E27FC236}">
                      <a16:creationId xmlns:a16="http://schemas.microsoft.com/office/drawing/2014/main" id="{29B463CF-0D97-E743-8BCD-9AFE245421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CAE856F6-D914-8C40-B47F-28F296CCBC08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7" name="Isosceles Triangle 26">
                  <a:extLst>
                    <a:ext uri="{FF2B5EF4-FFF2-40B4-BE49-F238E27FC236}">
                      <a16:creationId xmlns:a16="http://schemas.microsoft.com/office/drawing/2014/main" id="{808BD394-6871-8F4D-9F2A-04659AF13C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2EE3DA54-7160-5D48-A541-A97D0F45B6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F96645A4-C4A6-FA44-8CFE-E2A7D3F4E7BE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5" name="Isosceles Triangle 26">
                  <a:extLst>
                    <a:ext uri="{FF2B5EF4-FFF2-40B4-BE49-F238E27FC236}">
                      <a16:creationId xmlns:a16="http://schemas.microsoft.com/office/drawing/2014/main" id="{8685AF90-DA3E-1840-8BBF-D81E06CDE3C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6" name="Straight Connector 755">
                  <a:extLst>
                    <a:ext uri="{FF2B5EF4-FFF2-40B4-BE49-F238E27FC236}">
                      <a16:creationId xmlns:a16="http://schemas.microsoft.com/office/drawing/2014/main" id="{D26AA883-19A9-7449-968F-CFB55983DE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ED086B0D-1109-024F-9042-4A8AF84F35F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3" name="Isosceles Triangle 26">
                  <a:extLst>
                    <a:ext uri="{FF2B5EF4-FFF2-40B4-BE49-F238E27FC236}">
                      <a16:creationId xmlns:a16="http://schemas.microsoft.com/office/drawing/2014/main" id="{6118E123-D197-3C41-9FA6-F8C4F32BD1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D8E8484F-6B04-0C45-91D0-EC1FA930B8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BF42DB01-DAAA-DF4D-BA1F-B2051AD7A969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1" name="Isosceles Triangle 26">
                  <a:extLst>
                    <a:ext uri="{FF2B5EF4-FFF2-40B4-BE49-F238E27FC236}">
                      <a16:creationId xmlns:a16="http://schemas.microsoft.com/office/drawing/2014/main" id="{47255D23-8209-FB4B-AC59-2CC8065E2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A81116A3-3C0C-3C45-B52A-9BF2E77A7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0ED28801-2E4E-A24E-9CF3-A7B5B0BC0C01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9" name="Isosceles Triangle 26">
                  <a:extLst>
                    <a:ext uri="{FF2B5EF4-FFF2-40B4-BE49-F238E27FC236}">
                      <a16:creationId xmlns:a16="http://schemas.microsoft.com/office/drawing/2014/main" id="{96E9F29F-FCE2-A042-A789-0487E1ED37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0" name="Straight Connector 749">
                  <a:extLst>
                    <a:ext uri="{FF2B5EF4-FFF2-40B4-BE49-F238E27FC236}">
                      <a16:creationId xmlns:a16="http://schemas.microsoft.com/office/drawing/2014/main" id="{3EFB9BA6-738A-3E4A-8E8C-C57F10A6DE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69" name="Group 768">
              <a:extLst>
                <a:ext uri="{FF2B5EF4-FFF2-40B4-BE49-F238E27FC236}">
                  <a16:creationId xmlns:a16="http://schemas.microsoft.com/office/drawing/2014/main" id="{5CE943F7-8BA2-7640-924A-CB2419F143BA}"/>
                </a:ext>
              </a:extLst>
            </p:cNvPr>
            <p:cNvGrpSpPr/>
            <p:nvPr/>
          </p:nvGrpSpPr>
          <p:grpSpPr>
            <a:xfrm>
              <a:off x="2057400" y="310338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70" name="Group 769">
                <a:extLst>
                  <a:ext uri="{FF2B5EF4-FFF2-40B4-BE49-F238E27FC236}">
                    <a16:creationId xmlns:a16="http://schemas.microsoft.com/office/drawing/2014/main" id="{2F3503F6-39A8-DF46-88FF-EE9CE5B335A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8" name="Isosceles Triangle 26">
                  <a:extLst>
                    <a:ext uri="{FF2B5EF4-FFF2-40B4-BE49-F238E27FC236}">
                      <a16:creationId xmlns:a16="http://schemas.microsoft.com/office/drawing/2014/main" id="{DF66A5C2-7B4D-C14A-9692-2E7D0ADDA1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9" name="Straight Connector 798">
                  <a:extLst>
                    <a:ext uri="{FF2B5EF4-FFF2-40B4-BE49-F238E27FC236}">
                      <a16:creationId xmlns:a16="http://schemas.microsoft.com/office/drawing/2014/main" id="{750C5B07-726B-374F-BCAB-70EB91466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1" name="Group 770">
                <a:extLst>
                  <a:ext uri="{FF2B5EF4-FFF2-40B4-BE49-F238E27FC236}">
                    <a16:creationId xmlns:a16="http://schemas.microsoft.com/office/drawing/2014/main" id="{F7964556-5839-9E48-869C-4C231D7DE654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6" name="Isosceles Triangle 26">
                  <a:extLst>
                    <a:ext uri="{FF2B5EF4-FFF2-40B4-BE49-F238E27FC236}">
                      <a16:creationId xmlns:a16="http://schemas.microsoft.com/office/drawing/2014/main" id="{F5DB7901-27FB-0349-9A93-E6772090A2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7" name="Straight Connector 796">
                  <a:extLst>
                    <a:ext uri="{FF2B5EF4-FFF2-40B4-BE49-F238E27FC236}">
                      <a16:creationId xmlns:a16="http://schemas.microsoft.com/office/drawing/2014/main" id="{C8DC8717-17F6-9E44-AA9E-D40AB1DF3F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2" name="Group 771">
                <a:extLst>
                  <a:ext uri="{FF2B5EF4-FFF2-40B4-BE49-F238E27FC236}">
                    <a16:creationId xmlns:a16="http://schemas.microsoft.com/office/drawing/2014/main" id="{8EDB0F35-A47C-5D42-9F43-501D32CFF711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4" name="Isosceles Triangle 26">
                  <a:extLst>
                    <a:ext uri="{FF2B5EF4-FFF2-40B4-BE49-F238E27FC236}">
                      <a16:creationId xmlns:a16="http://schemas.microsoft.com/office/drawing/2014/main" id="{499C0314-9E4F-0E46-B5D9-CEF39BD9191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5" name="Straight Connector 794">
                  <a:extLst>
                    <a:ext uri="{FF2B5EF4-FFF2-40B4-BE49-F238E27FC236}">
                      <a16:creationId xmlns:a16="http://schemas.microsoft.com/office/drawing/2014/main" id="{D31FF362-0192-CD49-A6CB-BADAB81E64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3" name="Group 772">
                <a:extLst>
                  <a:ext uri="{FF2B5EF4-FFF2-40B4-BE49-F238E27FC236}">
                    <a16:creationId xmlns:a16="http://schemas.microsoft.com/office/drawing/2014/main" id="{8822F19D-15A3-3441-9215-899668725E4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2" name="Isosceles Triangle 26">
                  <a:extLst>
                    <a:ext uri="{FF2B5EF4-FFF2-40B4-BE49-F238E27FC236}">
                      <a16:creationId xmlns:a16="http://schemas.microsoft.com/office/drawing/2014/main" id="{EB98106F-1B83-BB41-88A8-9A5B0757E8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3" name="Straight Connector 792">
                  <a:extLst>
                    <a:ext uri="{FF2B5EF4-FFF2-40B4-BE49-F238E27FC236}">
                      <a16:creationId xmlns:a16="http://schemas.microsoft.com/office/drawing/2014/main" id="{590BF1DD-ABC5-7F47-B9B4-1D8EAFFD55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4" name="Group 773">
                <a:extLst>
                  <a:ext uri="{FF2B5EF4-FFF2-40B4-BE49-F238E27FC236}">
                    <a16:creationId xmlns:a16="http://schemas.microsoft.com/office/drawing/2014/main" id="{1C406662-7A46-534C-AEBE-879AEE3E2CCD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0" name="Isosceles Triangle 26">
                  <a:extLst>
                    <a:ext uri="{FF2B5EF4-FFF2-40B4-BE49-F238E27FC236}">
                      <a16:creationId xmlns:a16="http://schemas.microsoft.com/office/drawing/2014/main" id="{8C62116A-E070-0545-9460-9F5520B79A9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1" name="Straight Connector 790">
                  <a:extLst>
                    <a:ext uri="{FF2B5EF4-FFF2-40B4-BE49-F238E27FC236}">
                      <a16:creationId xmlns:a16="http://schemas.microsoft.com/office/drawing/2014/main" id="{E1984251-3ACF-E447-A267-7ED80ACDB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5" name="Group 774">
                <a:extLst>
                  <a:ext uri="{FF2B5EF4-FFF2-40B4-BE49-F238E27FC236}">
                    <a16:creationId xmlns:a16="http://schemas.microsoft.com/office/drawing/2014/main" id="{C43239DC-9693-8F42-B93B-EC7D84AFE3C4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8" name="Isosceles Triangle 26">
                  <a:extLst>
                    <a:ext uri="{FF2B5EF4-FFF2-40B4-BE49-F238E27FC236}">
                      <a16:creationId xmlns:a16="http://schemas.microsoft.com/office/drawing/2014/main" id="{F554607F-A25E-0D4B-9317-926F6A18415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9" name="Straight Connector 788">
                  <a:extLst>
                    <a:ext uri="{FF2B5EF4-FFF2-40B4-BE49-F238E27FC236}">
                      <a16:creationId xmlns:a16="http://schemas.microsoft.com/office/drawing/2014/main" id="{CFE9871F-DFAB-1041-83A2-D7C0137A48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6" name="Group 775">
                <a:extLst>
                  <a:ext uri="{FF2B5EF4-FFF2-40B4-BE49-F238E27FC236}">
                    <a16:creationId xmlns:a16="http://schemas.microsoft.com/office/drawing/2014/main" id="{CD561988-506F-E743-B894-9F3C0D82823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6" name="Isosceles Triangle 26">
                  <a:extLst>
                    <a:ext uri="{FF2B5EF4-FFF2-40B4-BE49-F238E27FC236}">
                      <a16:creationId xmlns:a16="http://schemas.microsoft.com/office/drawing/2014/main" id="{CBA12104-2B17-0147-A0E5-2B4AE65746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7" name="Straight Connector 786">
                  <a:extLst>
                    <a:ext uri="{FF2B5EF4-FFF2-40B4-BE49-F238E27FC236}">
                      <a16:creationId xmlns:a16="http://schemas.microsoft.com/office/drawing/2014/main" id="{0E73568E-EBF5-1342-B0A1-7FB049355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7" name="Group 776">
                <a:extLst>
                  <a:ext uri="{FF2B5EF4-FFF2-40B4-BE49-F238E27FC236}">
                    <a16:creationId xmlns:a16="http://schemas.microsoft.com/office/drawing/2014/main" id="{6EBCD7E9-1C11-084F-9A0B-4C86CC255A0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4" name="Isosceles Triangle 26">
                  <a:extLst>
                    <a:ext uri="{FF2B5EF4-FFF2-40B4-BE49-F238E27FC236}">
                      <a16:creationId xmlns:a16="http://schemas.microsoft.com/office/drawing/2014/main" id="{A034E13C-4FF9-3346-8538-2BC0400300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5" name="Straight Connector 784">
                  <a:extLst>
                    <a:ext uri="{FF2B5EF4-FFF2-40B4-BE49-F238E27FC236}">
                      <a16:creationId xmlns:a16="http://schemas.microsoft.com/office/drawing/2014/main" id="{7C289B30-D1AB-C341-90F1-20DE8B554F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8" name="Group 777">
                <a:extLst>
                  <a:ext uri="{FF2B5EF4-FFF2-40B4-BE49-F238E27FC236}">
                    <a16:creationId xmlns:a16="http://schemas.microsoft.com/office/drawing/2014/main" id="{F01E0F94-9659-1649-9A87-D38A012FC5A0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2" name="Isosceles Triangle 26">
                  <a:extLst>
                    <a:ext uri="{FF2B5EF4-FFF2-40B4-BE49-F238E27FC236}">
                      <a16:creationId xmlns:a16="http://schemas.microsoft.com/office/drawing/2014/main" id="{3ECA2911-ACD2-CA4B-B947-3187E149EDD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3" name="Straight Connector 782">
                  <a:extLst>
                    <a:ext uri="{FF2B5EF4-FFF2-40B4-BE49-F238E27FC236}">
                      <a16:creationId xmlns:a16="http://schemas.microsoft.com/office/drawing/2014/main" id="{9DAC68A4-8350-BB42-8A2C-09F54940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9" name="Group 778">
                <a:extLst>
                  <a:ext uri="{FF2B5EF4-FFF2-40B4-BE49-F238E27FC236}">
                    <a16:creationId xmlns:a16="http://schemas.microsoft.com/office/drawing/2014/main" id="{E439C4A9-8995-B545-B3D3-978823C0752C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0" name="Isosceles Triangle 26">
                  <a:extLst>
                    <a:ext uri="{FF2B5EF4-FFF2-40B4-BE49-F238E27FC236}">
                      <a16:creationId xmlns:a16="http://schemas.microsoft.com/office/drawing/2014/main" id="{E31D937C-82F4-5443-B27E-D724408083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1" name="Straight Connector 780">
                  <a:extLst>
                    <a:ext uri="{FF2B5EF4-FFF2-40B4-BE49-F238E27FC236}">
                      <a16:creationId xmlns:a16="http://schemas.microsoft.com/office/drawing/2014/main" id="{58A9C90D-0AE4-EA41-8C83-153182736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0" name="Group 799">
              <a:extLst>
                <a:ext uri="{FF2B5EF4-FFF2-40B4-BE49-F238E27FC236}">
                  <a16:creationId xmlns:a16="http://schemas.microsoft.com/office/drawing/2014/main" id="{17C5C7C3-6B2F-AF41-B107-8EBD5F38F5F0}"/>
                </a:ext>
              </a:extLst>
            </p:cNvPr>
            <p:cNvGrpSpPr/>
            <p:nvPr/>
          </p:nvGrpSpPr>
          <p:grpSpPr>
            <a:xfrm>
              <a:off x="1849416" y="332375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200AEF64-5543-8144-8EA9-CD6038511E4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9" name="Isosceles Triangle 26">
                  <a:extLst>
                    <a:ext uri="{FF2B5EF4-FFF2-40B4-BE49-F238E27FC236}">
                      <a16:creationId xmlns:a16="http://schemas.microsoft.com/office/drawing/2014/main" id="{7F1AE3B6-C00A-E348-ABF6-04ACFA3AE5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047F41FF-7BAF-C148-ABD2-F85DDA7F43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9408872E-CD24-BD4D-A6D3-06392B515EEA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7" name="Isosceles Triangle 26">
                  <a:extLst>
                    <a:ext uri="{FF2B5EF4-FFF2-40B4-BE49-F238E27FC236}">
                      <a16:creationId xmlns:a16="http://schemas.microsoft.com/office/drawing/2014/main" id="{03CC1CCD-E36E-6147-AD80-E3131E168B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8" name="Straight Connector 827">
                  <a:extLst>
                    <a:ext uri="{FF2B5EF4-FFF2-40B4-BE49-F238E27FC236}">
                      <a16:creationId xmlns:a16="http://schemas.microsoft.com/office/drawing/2014/main" id="{CB87DE63-82E0-FC4C-AEDB-DA7CFDF82B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4C83D69D-F470-4742-9130-2F4DF2A26725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5" name="Isosceles Triangle 26">
                  <a:extLst>
                    <a:ext uri="{FF2B5EF4-FFF2-40B4-BE49-F238E27FC236}">
                      <a16:creationId xmlns:a16="http://schemas.microsoft.com/office/drawing/2014/main" id="{4401864B-FCE1-5B46-81AA-08920D23972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6" name="Straight Connector 825">
                  <a:extLst>
                    <a:ext uri="{FF2B5EF4-FFF2-40B4-BE49-F238E27FC236}">
                      <a16:creationId xmlns:a16="http://schemas.microsoft.com/office/drawing/2014/main" id="{F1FA5B74-D4BC-1A4E-944E-B11EE035C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C6581A39-2799-5045-91D3-1CAB5EB6EE0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3" name="Isosceles Triangle 26">
                  <a:extLst>
                    <a:ext uri="{FF2B5EF4-FFF2-40B4-BE49-F238E27FC236}">
                      <a16:creationId xmlns:a16="http://schemas.microsoft.com/office/drawing/2014/main" id="{A51A839F-1DC4-5346-97FF-3236358FC4D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4" name="Straight Connector 823">
                  <a:extLst>
                    <a:ext uri="{FF2B5EF4-FFF2-40B4-BE49-F238E27FC236}">
                      <a16:creationId xmlns:a16="http://schemas.microsoft.com/office/drawing/2014/main" id="{E0DCED20-6AD1-1A47-8B0F-06C994FDA2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E4AB0A0B-C823-FD42-99EE-D2DA6A9E348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1" name="Isosceles Triangle 26">
                  <a:extLst>
                    <a:ext uri="{FF2B5EF4-FFF2-40B4-BE49-F238E27FC236}">
                      <a16:creationId xmlns:a16="http://schemas.microsoft.com/office/drawing/2014/main" id="{C920E126-A3D5-1942-87EB-54C4176E1A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2" name="Straight Connector 821">
                  <a:extLst>
                    <a:ext uri="{FF2B5EF4-FFF2-40B4-BE49-F238E27FC236}">
                      <a16:creationId xmlns:a16="http://schemas.microsoft.com/office/drawing/2014/main" id="{3C431FCC-8245-5A49-B382-425D1571DC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B364D482-65F8-2340-8F85-9FC69E782AF3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9" name="Isosceles Triangle 26">
                  <a:extLst>
                    <a:ext uri="{FF2B5EF4-FFF2-40B4-BE49-F238E27FC236}">
                      <a16:creationId xmlns:a16="http://schemas.microsoft.com/office/drawing/2014/main" id="{0328793C-1B42-9147-8FE4-162CA7AD9D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0" name="Straight Connector 819">
                  <a:extLst>
                    <a:ext uri="{FF2B5EF4-FFF2-40B4-BE49-F238E27FC236}">
                      <a16:creationId xmlns:a16="http://schemas.microsoft.com/office/drawing/2014/main" id="{7061159C-231C-2640-8CE7-85ECDD59B0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0BE70212-A3C5-BE4B-8308-1F7590A759A7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7" name="Isosceles Triangle 26">
                  <a:extLst>
                    <a:ext uri="{FF2B5EF4-FFF2-40B4-BE49-F238E27FC236}">
                      <a16:creationId xmlns:a16="http://schemas.microsoft.com/office/drawing/2014/main" id="{930A4F64-69D7-FA4E-81A3-DD6DCFE3F5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8" name="Straight Connector 817">
                  <a:extLst>
                    <a:ext uri="{FF2B5EF4-FFF2-40B4-BE49-F238E27FC236}">
                      <a16:creationId xmlns:a16="http://schemas.microsoft.com/office/drawing/2014/main" id="{69403777-5444-DE48-B541-75B7DF4F46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763BE7D0-DF47-4F45-8546-E5FFC03F739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5" name="Isosceles Triangle 26">
                  <a:extLst>
                    <a:ext uri="{FF2B5EF4-FFF2-40B4-BE49-F238E27FC236}">
                      <a16:creationId xmlns:a16="http://schemas.microsoft.com/office/drawing/2014/main" id="{737D090E-C7A8-C648-9D57-93FFFA5052E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DC32B749-2A47-E740-BDEA-C474FB788E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13E97F3F-6A10-8E49-A241-2231EE9E642D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3" name="Isosceles Triangle 26">
                  <a:extLst>
                    <a:ext uri="{FF2B5EF4-FFF2-40B4-BE49-F238E27FC236}">
                      <a16:creationId xmlns:a16="http://schemas.microsoft.com/office/drawing/2014/main" id="{45FB4807-4A57-A745-9A8A-BA4D4BC3F6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5133C81A-FC8D-F44C-B059-CC8B032A8F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0" name="Group 809">
                <a:extLst>
                  <a:ext uri="{FF2B5EF4-FFF2-40B4-BE49-F238E27FC236}">
                    <a16:creationId xmlns:a16="http://schemas.microsoft.com/office/drawing/2014/main" id="{E8F15651-753A-904B-9B77-EBBD2829FD1A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1" name="Isosceles Triangle 26">
                  <a:extLst>
                    <a:ext uri="{FF2B5EF4-FFF2-40B4-BE49-F238E27FC236}">
                      <a16:creationId xmlns:a16="http://schemas.microsoft.com/office/drawing/2014/main" id="{256520B5-515D-A747-8735-AB40038FC65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2" name="Straight Connector 811">
                  <a:extLst>
                    <a:ext uri="{FF2B5EF4-FFF2-40B4-BE49-F238E27FC236}">
                      <a16:creationId xmlns:a16="http://schemas.microsoft.com/office/drawing/2014/main" id="{CC97913E-1F64-E346-A1D9-D3A5EF12F2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3314" name="Picture 2" descr="Spherical coordinate system - Wikipedia">
            <a:extLst>
              <a:ext uri="{FF2B5EF4-FFF2-40B4-BE49-F238E27FC236}">
                <a16:creationId xmlns:a16="http://schemas.microsoft.com/office/drawing/2014/main" id="{A6D8A8BF-37D5-6249-ACE7-A9AFBEF86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" y="837240"/>
            <a:ext cx="395393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1" name="Straight Arrow Connector 830">
            <a:extLst>
              <a:ext uri="{FF2B5EF4-FFF2-40B4-BE49-F238E27FC236}">
                <a16:creationId xmlns:a16="http://schemas.microsoft.com/office/drawing/2014/main" id="{99C52D95-52ED-FA49-970E-B2F755F5998F}"/>
              </a:ext>
            </a:extLst>
          </p:cNvPr>
          <p:cNvCxnSpPr>
            <a:cxnSpLocks/>
          </p:cNvCxnSpPr>
          <p:nvPr/>
        </p:nvCxnSpPr>
        <p:spPr>
          <a:xfrm>
            <a:off x="6811747" y="1931166"/>
            <a:ext cx="495628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2" name="Straight Arrow Connector 831">
            <a:extLst>
              <a:ext uri="{FF2B5EF4-FFF2-40B4-BE49-F238E27FC236}">
                <a16:creationId xmlns:a16="http://schemas.microsoft.com/office/drawing/2014/main" id="{B8FA2C00-9575-B546-8C9C-2E12BFEFA22D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4858198" y="1931164"/>
            <a:ext cx="1953549" cy="19535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3" name="Straight Arrow Connector 832">
            <a:extLst>
              <a:ext uri="{FF2B5EF4-FFF2-40B4-BE49-F238E27FC236}">
                <a16:creationId xmlns:a16="http://schemas.microsoft.com/office/drawing/2014/main" id="{AF179EDE-907A-0642-9475-1A2341F0F8DA}"/>
              </a:ext>
            </a:extLst>
          </p:cNvPr>
          <p:cNvCxnSpPr>
            <a:cxnSpLocks/>
          </p:cNvCxnSpPr>
          <p:nvPr/>
        </p:nvCxnSpPr>
        <p:spPr>
          <a:xfrm flipV="1">
            <a:off x="6811747" y="685800"/>
            <a:ext cx="0" cy="12453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/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blipFill>
                <a:blip r:embed="rId4"/>
                <a:stretch>
                  <a:fillRect l="-36842" r="-8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/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blipFill>
                <a:blip r:embed="rId5"/>
                <a:stretch>
                  <a:fillRect l="-61111" r="-61111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EA089-CD8B-1747-88E1-FC5F4D11F365}"/>
                  </a:ext>
                </a:extLst>
              </p:cNvPr>
              <p:cNvSpPr txBox="1"/>
              <p:nvPr/>
            </p:nvSpPr>
            <p:spPr>
              <a:xfrm>
                <a:off x="244199" y="4713568"/>
                <a:ext cx="378223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Can recover: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Range: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Azimuth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𝜑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Elevation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8EA089-CD8B-1747-88E1-FC5F4D11F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99" y="4713568"/>
                <a:ext cx="3782230" cy="1815882"/>
              </a:xfrm>
              <a:prstGeom prst="rect">
                <a:avLst/>
              </a:prstGeom>
              <a:blipFill>
                <a:blip r:embed="rId6"/>
                <a:stretch>
                  <a:fillRect l="-3344" t="-347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7" name="Pie 836">
            <a:extLst>
              <a:ext uri="{FF2B5EF4-FFF2-40B4-BE49-F238E27FC236}">
                <a16:creationId xmlns:a16="http://schemas.microsoft.com/office/drawing/2014/main" id="{72EA0BD2-7D6D-CB46-9F15-446044055ECB}"/>
              </a:ext>
            </a:extLst>
          </p:cNvPr>
          <p:cNvSpPr>
            <a:spLocks noChangeAspect="1"/>
          </p:cNvSpPr>
          <p:nvPr/>
        </p:nvSpPr>
        <p:spPr>
          <a:xfrm rot="19610427">
            <a:off x="10502597" y="1536973"/>
            <a:ext cx="725792" cy="725793"/>
          </a:xfrm>
          <a:prstGeom prst="pie">
            <a:avLst>
              <a:gd name="adj1" fmla="val 18722209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/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blipFill>
                <a:blip r:embed="rId7"/>
                <a:stretch>
                  <a:fillRect l="-18919" r="-270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6" name="Straight Arrow Connector 875">
            <a:extLst>
              <a:ext uri="{FF2B5EF4-FFF2-40B4-BE49-F238E27FC236}">
                <a16:creationId xmlns:a16="http://schemas.microsoft.com/office/drawing/2014/main" id="{EE509C10-6538-5440-90FF-639542C3E4F2}"/>
              </a:ext>
            </a:extLst>
          </p:cNvPr>
          <p:cNvCxnSpPr>
            <a:cxnSpLocks/>
          </p:cNvCxnSpPr>
          <p:nvPr/>
        </p:nvCxnSpPr>
        <p:spPr>
          <a:xfrm flipV="1">
            <a:off x="6602255" y="72927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7" name="Straight Arrow Connector 876">
            <a:extLst>
              <a:ext uri="{FF2B5EF4-FFF2-40B4-BE49-F238E27FC236}">
                <a16:creationId xmlns:a16="http://schemas.microsoft.com/office/drawing/2014/main" id="{AA785D25-72AB-244F-983C-CE999C9BEF3F}"/>
              </a:ext>
            </a:extLst>
          </p:cNvPr>
          <p:cNvCxnSpPr>
            <a:cxnSpLocks/>
          </p:cNvCxnSpPr>
          <p:nvPr/>
        </p:nvCxnSpPr>
        <p:spPr>
          <a:xfrm flipV="1">
            <a:off x="6386559" y="9368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8" name="Straight Arrow Connector 877">
            <a:extLst>
              <a:ext uri="{FF2B5EF4-FFF2-40B4-BE49-F238E27FC236}">
                <a16:creationId xmlns:a16="http://schemas.microsoft.com/office/drawing/2014/main" id="{532B505B-7785-8E43-A38A-90D264FEC1EF}"/>
              </a:ext>
            </a:extLst>
          </p:cNvPr>
          <p:cNvCxnSpPr>
            <a:cxnSpLocks/>
          </p:cNvCxnSpPr>
          <p:nvPr/>
        </p:nvCxnSpPr>
        <p:spPr>
          <a:xfrm flipV="1">
            <a:off x="6170863" y="12095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9" name="Straight Arrow Connector 878">
            <a:extLst>
              <a:ext uri="{FF2B5EF4-FFF2-40B4-BE49-F238E27FC236}">
                <a16:creationId xmlns:a16="http://schemas.microsoft.com/office/drawing/2014/main" id="{19C0DFF5-9383-8F45-9354-8166BC564669}"/>
              </a:ext>
            </a:extLst>
          </p:cNvPr>
          <p:cNvCxnSpPr>
            <a:cxnSpLocks/>
          </p:cNvCxnSpPr>
          <p:nvPr/>
        </p:nvCxnSpPr>
        <p:spPr>
          <a:xfrm flipV="1">
            <a:off x="5739471" y="156890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" name="Straight Arrow Connector 879">
            <a:extLst>
              <a:ext uri="{FF2B5EF4-FFF2-40B4-BE49-F238E27FC236}">
                <a16:creationId xmlns:a16="http://schemas.microsoft.com/office/drawing/2014/main" id="{68465739-8F73-1C47-A43A-BC7E83906ABD}"/>
              </a:ext>
            </a:extLst>
          </p:cNvPr>
          <p:cNvCxnSpPr>
            <a:cxnSpLocks/>
          </p:cNvCxnSpPr>
          <p:nvPr/>
        </p:nvCxnSpPr>
        <p:spPr>
          <a:xfrm flipV="1">
            <a:off x="5523775" y="17899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1" name="Straight Arrow Connector 880">
            <a:extLst>
              <a:ext uri="{FF2B5EF4-FFF2-40B4-BE49-F238E27FC236}">
                <a16:creationId xmlns:a16="http://schemas.microsoft.com/office/drawing/2014/main" id="{E6CE1505-E4AE-6844-97CE-8D507BFD87D3}"/>
              </a:ext>
            </a:extLst>
          </p:cNvPr>
          <p:cNvCxnSpPr>
            <a:cxnSpLocks/>
          </p:cNvCxnSpPr>
          <p:nvPr/>
        </p:nvCxnSpPr>
        <p:spPr>
          <a:xfrm flipV="1">
            <a:off x="5308079" y="20119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2" name="Straight Arrow Connector 881">
            <a:extLst>
              <a:ext uri="{FF2B5EF4-FFF2-40B4-BE49-F238E27FC236}">
                <a16:creationId xmlns:a16="http://schemas.microsoft.com/office/drawing/2014/main" id="{34B69694-41F6-3045-B3EB-4868347D5474}"/>
              </a:ext>
            </a:extLst>
          </p:cNvPr>
          <p:cNvCxnSpPr>
            <a:cxnSpLocks/>
          </p:cNvCxnSpPr>
          <p:nvPr/>
        </p:nvCxnSpPr>
        <p:spPr>
          <a:xfrm flipV="1">
            <a:off x="5092383" y="225218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3" name="Straight Arrow Connector 882">
            <a:extLst>
              <a:ext uri="{FF2B5EF4-FFF2-40B4-BE49-F238E27FC236}">
                <a16:creationId xmlns:a16="http://schemas.microsoft.com/office/drawing/2014/main" id="{21AC9B15-70AA-8345-9FF2-E3B32EF572D4}"/>
              </a:ext>
            </a:extLst>
          </p:cNvPr>
          <p:cNvCxnSpPr>
            <a:cxnSpLocks/>
          </p:cNvCxnSpPr>
          <p:nvPr/>
        </p:nvCxnSpPr>
        <p:spPr>
          <a:xfrm flipV="1">
            <a:off x="5955167" y="1392376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5" name="Straight Arrow Connector 884">
            <a:extLst>
              <a:ext uri="{FF2B5EF4-FFF2-40B4-BE49-F238E27FC236}">
                <a16:creationId xmlns:a16="http://schemas.microsoft.com/office/drawing/2014/main" id="{D7C4D111-B424-4E41-B90C-14497283B2CF}"/>
              </a:ext>
            </a:extLst>
          </p:cNvPr>
          <p:cNvCxnSpPr>
            <a:cxnSpLocks/>
          </p:cNvCxnSpPr>
          <p:nvPr/>
        </p:nvCxnSpPr>
        <p:spPr>
          <a:xfrm flipV="1">
            <a:off x="6934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6" name="Straight Arrow Connector 885">
            <a:extLst>
              <a:ext uri="{FF2B5EF4-FFF2-40B4-BE49-F238E27FC236}">
                <a16:creationId xmlns:a16="http://schemas.microsoft.com/office/drawing/2014/main" id="{C0238DD9-C1E6-8440-B560-64E2E734BEBF}"/>
              </a:ext>
            </a:extLst>
          </p:cNvPr>
          <p:cNvCxnSpPr>
            <a:cxnSpLocks/>
          </p:cNvCxnSpPr>
          <p:nvPr/>
        </p:nvCxnSpPr>
        <p:spPr>
          <a:xfrm flipV="1">
            <a:off x="7366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7" name="Straight Arrow Connector 886">
            <a:extLst>
              <a:ext uri="{FF2B5EF4-FFF2-40B4-BE49-F238E27FC236}">
                <a16:creationId xmlns:a16="http://schemas.microsoft.com/office/drawing/2014/main" id="{AA077D3A-11C9-8748-87FA-FD3E281D0203}"/>
              </a:ext>
            </a:extLst>
          </p:cNvPr>
          <p:cNvCxnSpPr>
            <a:cxnSpLocks/>
          </p:cNvCxnSpPr>
          <p:nvPr/>
        </p:nvCxnSpPr>
        <p:spPr>
          <a:xfrm flipV="1">
            <a:off x="7797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8" name="Straight Arrow Connector 887">
            <a:extLst>
              <a:ext uri="{FF2B5EF4-FFF2-40B4-BE49-F238E27FC236}">
                <a16:creationId xmlns:a16="http://schemas.microsoft.com/office/drawing/2014/main" id="{F28A7E6D-6668-1F42-9856-530F93573B10}"/>
              </a:ext>
            </a:extLst>
          </p:cNvPr>
          <p:cNvCxnSpPr>
            <a:cxnSpLocks/>
          </p:cNvCxnSpPr>
          <p:nvPr/>
        </p:nvCxnSpPr>
        <p:spPr>
          <a:xfrm flipV="1">
            <a:off x="8229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9" name="Straight Arrow Connector 888">
            <a:extLst>
              <a:ext uri="{FF2B5EF4-FFF2-40B4-BE49-F238E27FC236}">
                <a16:creationId xmlns:a16="http://schemas.microsoft.com/office/drawing/2014/main" id="{BFF4A733-9747-7B4A-8D08-E846CA86631A}"/>
              </a:ext>
            </a:extLst>
          </p:cNvPr>
          <p:cNvCxnSpPr>
            <a:cxnSpLocks/>
          </p:cNvCxnSpPr>
          <p:nvPr/>
        </p:nvCxnSpPr>
        <p:spPr>
          <a:xfrm flipV="1">
            <a:off x="8661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0" name="Straight Arrow Connector 889">
            <a:extLst>
              <a:ext uri="{FF2B5EF4-FFF2-40B4-BE49-F238E27FC236}">
                <a16:creationId xmlns:a16="http://schemas.microsoft.com/office/drawing/2014/main" id="{6B1D5986-1FA3-4646-9D67-921D07C4AE3B}"/>
              </a:ext>
            </a:extLst>
          </p:cNvPr>
          <p:cNvCxnSpPr>
            <a:cxnSpLocks/>
          </p:cNvCxnSpPr>
          <p:nvPr/>
        </p:nvCxnSpPr>
        <p:spPr>
          <a:xfrm flipV="1">
            <a:off x="9093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" name="Straight Arrow Connector 890">
            <a:extLst>
              <a:ext uri="{FF2B5EF4-FFF2-40B4-BE49-F238E27FC236}">
                <a16:creationId xmlns:a16="http://schemas.microsoft.com/office/drawing/2014/main" id="{3001944D-4BCE-EB4C-9630-C27C4BDCDCB7}"/>
              </a:ext>
            </a:extLst>
          </p:cNvPr>
          <p:cNvCxnSpPr>
            <a:cxnSpLocks/>
          </p:cNvCxnSpPr>
          <p:nvPr/>
        </p:nvCxnSpPr>
        <p:spPr>
          <a:xfrm flipV="1">
            <a:off x="9525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Arrow Connector 891">
            <a:extLst>
              <a:ext uri="{FF2B5EF4-FFF2-40B4-BE49-F238E27FC236}">
                <a16:creationId xmlns:a16="http://schemas.microsoft.com/office/drawing/2014/main" id="{F701EA1C-9B3C-E949-AE89-3D9828F8B80F}"/>
              </a:ext>
            </a:extLst>
          </p:cNvPr>
          <p:cNvCxnSpPr>
            <a:cxnSpLocks/>
          </p:cNvCxnSpPr>
          <p:nvPr/>
        </p:nvCxnSpPr>
        <p:spPr>
          <a:xfrm flipV="1">
            <a:off x="9956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3" name="Straight Arrow Connector 892">
            <a:extLst>
              <a:ext uri="{FF2B5EF4-FFF2-40B4-BE49-F238E27FC236}">
                <a16:creationId xmlns:a16="http://schemas.microsoft.com/office/drawing/2014/main" id="{DC571403-52F2-3342-B834-1B9306768A2B}"/>
              </a:ext>
            </a:extLst>
          </p:cNvPr>
          <p:cNvCxnSpPr>
            <a:cxnSpLocks/>
          </p:cNvCxnSpPr>
          <p:nvPr/>
        </p:nvCxnSpPr>
        <p:spPr>
          <a:xfrm flipV="1">
            <a:off x="10388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4" name="Straight Arrow Connector 893">
            <a:extLst>
              <a:ext uri="{FF2B5EF4-FFF2-40B4-BE49-F238E27FC236}">
                <a16:creationId xmlns:a16="http://schemas.microsoft.com/office/drawing/2014/main" id="{7DB218DF-D308-A24B-B11F-A70E8D3AEAB7}"/>
              </a:ext>
            </a:extLst>
          </p:cNvPr>
          <p:cNvCxnSpPr>
            <a:cxnSpLocks/>
          </p:cNvCxnSpPr>
          <p:nvPr/>
        </p:nvCxnSpPr>
        <p:spPr>
          <a:xfrm flipV="1">
            <a:off x="10820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5" name="Pie 894">
            <a:extLst>
              <a:ext uri="{FF2B5EF4-FFF2-40B4-BE49-F238E27FC236}">
                <a16:creationId xmlns:a16="http://schemas.microsoft.com/office/drawing/2014/main" id="{63972CD6-6684-2447-B0CD-A993AD204DD1}"/>
              </a:ext>
            </a:extLst>
          </p:cNvPr>
          <p:cNvSpPr>
            <a:spLocks noChangeAspect="1"/>
          </p:cNvSpPr>
          <p:nvPr/>
        </p:nvSpPr>
        <p:spPr>
          <a:xfrm rot="19610427" flipH="1" flipV="1">
            <a:off x="4683698" y="3275682"/>
            <a:ext cx="725792" cy="725793"/>
          </a:xfrm>
          <a:prstGeom prst="pie">
            <a:avLst>
              <a:gd name="adj1" fmla="val 20878581"/>
              <a:gd name="adj2" fmla="val 825167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/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blipFill>
                <a:blip r:embed="rId8"/>
                <a:stretch>
                  <a:fillRect l="-17073" r="-2439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D7AAFC10-E2CB-894F-8991-BB02E6A72E89}"/>
                  </a:ext>
                </a:extLst>
              </p:cNvPr>
              <p:cNvSpPr txBox="1"/>
              <p:nvPr/>
            </p:nvSpPr>
            <p:spPr>
              <a:xfrm>
                <a:off x="3528987" y="4912952"/>
                <a:ext cx="8663013" cy="851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f>
                            <m:f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den>
                          </m:f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𝑚𝑠</m:t>
                          </m:r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𝜑</m:t>
                              </m:r>
                            </m:e>
                          </m:func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𝑘𝑠</m:t>
                          </m:r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𝜑</m:t>
                              </m:r>
                            </m:e>
                          </m:func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D7AAFC10-E2CB-894F-8991-BB02E6A72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987" y="4912952"/>
                <a:ext cx="8663013" cy="851900"/>
              </a:xfrm>
              <a:prstGeom prst="rect">
                <a:avLst/>
              </a:prstGeom>
              <a:blipFill>
                <a:blip r:embed="rId9"/>
                <a:stretch>
                  <a:fillRect l="-1608" r="-439" b="-20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3" name="Picture 2" descr="Model of a slot-coupled microstrip patch antenna array synthesizer. |  Antennas, Comsol multiphysics, Phased array">
            <a:extLst>
              <a:ext uri="{FF2B5EF4-FFF2-40B4-BE49-F238E27FC236}">
                <a16:creationId xmlns:a16="http://schemas.microsoft.com/office/drawing/2014/main" id="{224792AA-F4FE-A045-A8D5-E6ACC428D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67" b="90000" l="2100" r="90000">
                        <a14:foregroundMark x1="7900" y1="28533" x2="7900" y2="28533"/>
                        <a14:foregroundMark x1="2100" y1="26400" x2="2100" y2="26400"/>
                        <a14:foregroundMark x1="31000" y1="10000" x2="31000" y2="10000"/>
                        <a14:foregroundMark x1="46800" y1="9067" x2="46800" y2="9067"/>
                        <a14:backgroundMark x1="74600" y1="63733" x2="75700" y2="79200"/>
                        <a14:backgroundMark x1="75700" y1="79200" x2="78500" y2="85067"/>
                        <a14:backgroundMark x1="78500" y1="85067" x2="83200" y2="79467"/>
                        <a14:backgroundMark x1="74900" y1="48533" x2="74500" y2="71867"/>
                        <a14:backgroundMark x1="74500" y1="71867" x2="75700" y2="74933"/>
                        <a14:backgroundMark x1="69600" y1="27067" x2="71100" y2="47333"/>
                        <a14:backgroundMark x1="71100" y1="47333" x2="71400" y2="48000"/>
                        <a14:backgroundMark x1="63900" y1="27467" x2="71300" y2="52400"/>
                        <a14:backgroundMark x1="71300" y1="52400" x2="73900" y2="57467"/>
                        <a14:backgroundMark x1="62900" y1="29333" x2="66200" y2="46933"/>
                        <a14:backgroundMark x1="66200" y1="46933" x2="68700" y2="51600"/>
                        <a14:backgroundMark x1="58400" y1="62800" x2="71800" y2="70400"/>
                        <a14:backgroundMark x1="58200" y1="63467" x2="59400" y2="73733"/>
                        <a14:backgroundMark x1="59400" y1="73733" x2="49700" y2="89600"/>
                        <a14:backgroundMark x1="49700" y1="89600" x2="48900" y2="93733"/>
                        <a14:backgroundMark x1="61500" y1="63333" x2="73200" y2="64533"/>
                        <a14:backgroundMark x1="64500" y1="48533" x2="64500" y2="48533"/>
                        <a14:backgroundMark x1="66500" y1="52400" x2="66500" y2="52400"/>
                        <a14:backgroundMark x1="66700" y1="55333" x2="66700" y2="55333"/>
                        <a14:backgroundMark x1="70700" y1="57067" x2="70700" y2="57067"/>
                        <a14:backgroundMark x1="63100" y1="55200" x2="63100" y2="55200"/>
                        <a14:backgroundMark x1="62400" y1="40133" x2="62400" y2="40133"/>
                        <a14:backgroundMark x1="62000" y1="43867" x2="62000" y2="43867"/>
                        <a14:backgroundMark x1="62000" y1="43867" x2="69200" y2="54800"/>
                        <a14:backgroundMark x1="69200" y1="54800" x2="70700" y2="55733"/>
                        <a14:backgroundMark x1="57800" y1="32667" x2="60300" y2="29067"/>
                        <a14:backgroundMark x1="62400" y1="49733" x2="66200" y2="53867"/>
                        <a14:backgroundMark x1="56500" y1="70533" x2="52000" y2="86133"/>
                        <a14:backgroundMark x1="52000" y1="86133" x2="51800" y2="86133"/>
                        <a14:backgroundMark x1="54000" y1="72400" x2="52000" y2="86400"/>
                        <a14:backgroundMark x1="45100" y1="80933" x2="36800" y2="91333"/>
                        <a14:backgroundMark x1="36800" y1="91333" x2="36800" y2="91200"/>
                        <a14:backgroundMark x1="33200" y1="88000" x2="38600" y2="87067"/>
                        <a14:backgroundMark x1="38600" y1="87067" x2="42900" y2="82267"/>
                        <a14:backgroundMark x1="42900" y1="82267" x2="48200" y2="87067"/>
                        <a14:backgroundMark x1="48200" y1="87067" x2="54300" y2="88933"/>
                        <a14:backgroundMark x1="54300" y1="88933" x2="55900" y2="87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2718">
            <a:off x="6160003" y="1240922"/>
            <a:ext cx="4229611" cy="31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950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9" dur="4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2D Phased Arrays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B49052-9CC0-0344-A0D9-A6C2FB5991B0}"/>
              </a:ext>
            </a:extLst>
          </p:cNvPr>
          <p:cNvGrpSpPr/>
          <p:nvPr/>
        </p:nvGrpSpPr>
        <p:grpSpPr>
          <a:xfrm>
            <a:off x="5105400" y="2057400"/>
            <a:ext cx="6072023" cy="2204523"/>
            <a:chOff x="1547977" y="1781180"/>
            <a:chExt cx="6072023" cy="2204523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6BF59C5-75C8-D441-A05D-B8BC06E28199}"/>
                </a:ext>
              </a:extLst>
            </p:cNvPr>
            <p:cNvSpPr/>
            <p:nvPr/>
          </p:nvSpPr>
          <p:spPr>
            <a:xfrm>
              <a:off x="1547977" y="1981200"/>
              <a:ext cx="6072023" cy="2004503"/>
            </a:xfrm>
            <a:prstGeom prst="cube">
              <a:avLst>
                <a:gd name="adj" fmla="val 87059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3C51EBF-CD7B-FA48-B6E7-9E7E0CD94D3F}"/>
                </a:ext>
              </a:extLst>
            </p:cNvPr>
            <p:cNvGrpSpPr/>
            <p:nvPr/>
          </p:nvGrpSpPr>
          <p:grpSpPr>
            <a:xfrm>
              <a:off x="3239305" y="178118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4A1ABECE-B16C-2240-8585-109C35CCE445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316" name="Isosceles Triangle 26">
                  <a:extLst>
                    <a:ext uri="{FF2B5EF4-FFF2-40B4-BE49-F238E27FC236}">
                      <a16:creationId xmlns:a16="http://schemas.microsoft.com/office/drawing/2014/main" id="{2E8F3982-B45D-3944-8B8E-D181A651460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DC99B7A7-78F3-D240-A626-57E5AEE201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2F269CF2-E70F-F94F-9D9A-4E2EE46AE830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57" name="Isosceles Triangle 26">
                  <a:extLst>
                    <a:ext uri="{FF2B5EF4-FFF2-40B4-BE49-F238E27FC236}">
                      <a16:creationId xmlns:a16="http://schemas.microsoft.com/office/drawing/2014/main" id="{C3BB130F-A151-2C4C-8071-43D73D94BFF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8" name="Straight Connector 457">
                  <a:extLst>
                    <a:ext uri="{FF2B5EF4-FFF2-40B4-BE49-F238E27FC236}">
                      <a16:creationId xmlns:a16="http://schemas.microsoft.com/office/drawing/2014/main" id="{5CF565BF-49A3-EF49-B39C-E9DC8B21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9810D9AA-34F5-0445-8CA1-4247CA774FB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3" name="Isosceles Triangle 26">
                  <a:extLst>
                    <a:ext uri="{FF2B5EF4-FFF2-40B4-BE49-F238E27FC236}">
                      <a16:creationId xmlns:a16="http://schemas.microsoft.com/office/drawing/2014/main" id="{674BBB9D-D940-0E44-AD90-DB2C7AC903D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B9535E1D-F0AB-334B-8994-75A25AA0B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8E5628DB-0DED-944B-BB6F-C15B98D23181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69" name="Isosceles Triangle 26">
                  <a:extLst>
                    <a:ext uri="{FF2B5EF4-FFF2-40B4-BE49-F238E27FC236}">
                      <a16:creationId xmlns:a16="http://schemas.microsoft.com/office/drawing/2014/main" id="{DC7B5268-3C25-D842-835C-41C823F52E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6CAB7A63-A017-1542-91FC-50D77F267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C86EF076-7300-1D4B-87A3-CAD7E6757CB7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75" name="Isosceles Triangle 26">
                  <a:extLst>
                    <a:ext uri="{FF2B5EF4-FFF2-40B4-BE49-F238E27FC236}">
                      <a16:creationId xmlns:a16="http://schemas.microsoft.com/office/drawing/2014/main" id="{1B6E75F9-1BD7-3A4E-9074-1B1229993C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1DC82393-9A22-CA4E-B38B-8D5FED319F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290D7677-BD49-5042-8BC2-66837412F9BE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1" name="Isosceles Triangle 26">
                  <a:extLst>
                    <a:ext uri="{FF2B5EF4-FFF2-40B4-BE49-F238E27FC236}">
                      <a16:creationId xmlns:a16="http://schemas.microsoft.com/office/drawing/2014/main" id="{FD00DAD7-EA42-C84E-96DE-352C7587ED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13F942C2-2A49-DD42-9B0C-89DFAA370D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FC2407E8-398A-8A4E-B43E-6F3D27E27A0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87" name="Isosceles Triangle 26">
                  <a:extLst>
                    <a:ext uri="{FF2B5EF4-FFF2-40B4-BE49-F238E27FC236}">
                      <a16:creationId xmlns:a16="http://schemas.microsoft.com/office/drawing/2014/main" id="{A31498EC-7255-664C-83FE-8C5AA7478E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00F6E7D9-0FBD-4345-BEFD-12DBEC1E5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314CD830-3DF9-9349-8F32-44B6DCA9B49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3" name="Isosceles Triangle 26">
                  <a:extLst>
                    <a:ext uri="{FF2B5EF4-FFF2-40B4-BE49-F238E27FC236}">
                      <a16:creationId xmlns:a16="http://schemas.microsoft.com/office/drawing/2014/main" id="{DCD64CDC-6644-7248-98DB-C7561C48BA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1FD8FBC7-6E55-AA41-8BA7-41495B6B4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D8AA1BF8-3723-7F49-B653-A5AE54E315FF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499" name="Isosceles Triangle 26">
                  <a:extLst>
                    <a:ext uri="{FF2B5EF4-FFF2-40B4-BE49-F238E27FC236}">
                      <a16:creationId xmlns:a16="http://schemas.microsoft.com/office/drawing/2014/main" id="{7D092EF7-00F7-734F-984C-E6EF1D876F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DC34794C-D288-6144-A8D0-D94A18618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C4264B99-A632-014C-9F44-E525C1DC6EB3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523" name="Isosceles Triangle 26">
                  <a:extLst>
                    <a:ext uri="{FF2B5EF4-FFF2-40B4-BE49-F238E27FC236}">
                      <a16:creationId xmlns:a16="http://schemas.microsoft.com/office/drawing/2014/main" id="{EA26B845-2B03-B44D-AF90-7AD0A5C197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26BD32F8-4A6D-1C48-97A3-C7BEAE240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211B9A49-97C6-0F45-95D8-A5813701A677}"/>
                </a:ext>
              </a:extLst>
            </p:cNvPr>
            <p:cNvGrpSpPr/>
            <p:nvPr/>
          </p:nvGrpSpPr>
          <p:grpSpPr>
            <a:xfrm>
              <a:off x="3033898" y="200154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15" name="Group 614">
                <a:extLst>
                  <a:ext uri="{FF2B5EF4-FFF2-40B4-BE49-F238E27FC236}">
                    <a16:creationId xmlns:a16="http://schemas.microsoft.com/office/drawing/2014/main" id="{96622403-97E8-ED4A-908A-F76DB98DA72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3" name="Isosceles Triangle 26">
                  <a:extLst>
                    <a:ext uri="{FF2B5EF4-FFF2-40B4-BE49-F238E27FC236}">
                      <a16:creationId xmlns:a16="http://schemas.microsoft.com/office/drawing/2014/main" id="{D433DF04-A7B7-5A42-9843-22EA2EF8F41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4" name="Straight Connector 643">
                  <a:extLst>
                    <a:ext uri="{FF2B5EF4-FFF2-40B4-BE49-F238E27FC236}">
                      <a16:creationId xmlns:a16="http://schemas.microsoft.com/office/drawing/2014/main" id="{23DD1472-5CFC-C94A-A455-635385DF0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6" name="Group 615">
                <a:extLst>
                  <a:ext uri="{FF2B5EF4-FFF2-40B4-BE49-F238E27FC236}">
                    <a16:creationId xmlns:a16="http://schemas.microsoft.com/office/drawing/2014/main" id="{DD483FC4-EE55-674D-BA76-BFB8B6AF2C8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41" name="Isosceles Triangle 26">
                  <a:extLst>
                    <a:ext uri="{FF2B5EF4-FFF2-40B4-BE49-F238E27FC236}">
                      <a16:creationId xmlns:a16="http://schemas.microsoft.com/office/drawing/2014/main" id="{BB11CC3B-77BC-E648-99CC-BC531CB21C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2" name="Straight Connector 641">
                  <a:extLst>
                    <a:ext uri="{FF2B5EF4-FFF2-40B4-BE49-F238E27FC236}">
                      <a16:creationId xmlns:a16="http://schemas.microsoft.com/office/drawing/2014/main" id="{BEC8D8B5-6DBF-5346-A992-A0CBFF89FA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7" name="Group 616">
                <a:extLst>
                  <a:ext uri="{FF2B5EF4-FFF2-40B4-BE49-F238E27FC236}">
                    <a16:creationId xmlns:a16="http://schemas.microsoft.com/office/drawing/2014/main" id="{AAC8F374-2637-7141-95E3-47F9998CCC3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9" name="Isosceles Triangle 26">
                  <a:extLst>
                    <a:ext uri="{FF2B5EF4-FFF2-40B4-BE49-F238E27FC236}">
                      <a16:creationId xmlns:a16="http://schemas.microsoft.com/office/drawing/2014/main" id="{5180DE68-5476-1E45-BB71-682662A2F9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40" name="Straight Connector 639">
                  <a:extLst>
                    <a:ext uri="{FF2B5EF4-FFF2-40B4-BE49-F238E27FC236}">
                      <a16:creationId xmlns:a16="http://schemas.microsoft.com/office/drawing/2014/main" id="{A2631BEE-FDDF-2F47-A9F8-6369366330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8" name="Group 617">
                <a:extLst>
                  <a:ext uri="{FF2B5EF4-FFF2-40B4-BE49-F238E27FC236}">
                    <a16:creationId xmlns:a16="http://schemas.microsoft.com/office/drawing/2014/main" id="{2C1B84E3-7537-A041-8164-17A9B3DFE9F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7" name="Isosceles Triangle 26">
                  <a:extLst>
                    <a:ext uri="{FF2B5EF4-FFF2-40B4-BE49-F238E27FC236}">
                      <a16:creationId xmlns:a16="http://schemas.microsoft.com/office/drawing/2014/main" id="{34E5C3BF-9C6B-8242-A045-D9C16E2F980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8" name="Straight Connector 637">
                  <a:extLst>
                    <a:ext uri="{FF2B5EF4-FFF2-40B4-BE49-F238E27FC236}">
                      <a16:creationId xmlns:a16="http://schemas.microsoft.com/office/drawing/2014/main" id="{AED1CB7C-70DB-9C47-9435-47DC9EF859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9" name="Group 618">
                <a:extLst>
                  <a:ext uri="{FF2B5EF4-FFF2-40B4-BE49-F238E27FC236}">
                    <a16:creationId xmlns:a16="http://schemas.microsoft.com/office/drawing/2014/main" id="{040CF07A-245D-D44F-AE3D-B66D11BEA39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5" name="Isosceles Triangle 26">
                  <a:extLst>
                    <a:ext uri="{FF2B5EF4-FFF2-40B4-BE49-F238E27FC236}">
                      <a16:creationId xmlns:a16="http://schemas.microsoft.com/office/drawing/2014/main" id="{14F4B1E2-FD0D-9748-BF27-6B43D63CC8D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6" name="Straight Connector 635">
                  <a:extLst>
                    <a:ext uri="{FF2B5EF4-FFF2-40B4-BE49-F238E27FC236}">
                      <a16:creationId xmlns:a16="http://schemas.microsoft.com/office/drawing/2014/main" id="{E0C8E699-F637-894D-91E2-8EA35DF9C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0" name="Group 619">
                <a:extLst>
                  <a:ext uri="{FF2B5EF4-FFF2-40B4-BE49-F238E27FC236}">
                    <a16:creationId xmlns:a16="http://schemas.microsoft.com/office/drawing/2014/main" id="{1421624A-1B7E-AD48-9288-D0CF2B53CE09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3" name="Isosceles Triangle 26">
                  <a:extLst>
                    <a:ext uri="{FF2B5EF4-FFF2-40B4-BE49-F238E27FC236}">
                      <a16:creationId xmlns:a16="http://schemas.microsoft.com/office/drawing/2014/main" id="{87B85778-32A1-6D4F-AEF3-E7627A69DC2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4" name="Straight Connector 633">
                  <a:extLst>
                    <a:ext uri="{FF2B5EF4-FFF2-40B4-BE49-F238E27FC236}">
                      <a16:creationId xmlns:a16="http://schemas.microsoft.com/office/drawing/2014/main" id="{43795367-8E64-E141-B760-7252FBAB3A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1" name="Group 620">
                <a:extLst>
                  <a:ext uri="{FF2B5EF4-FFF2-40B4-BE49-F238E27FC236}">
                    <a16:creationId xmlns:a16="http://schemas.microsoft.com/office/drawing/2014/main" id="{6ECFF773-2487-8648-B570-E58AEEC2544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31" name="Isosceles Triangle 26">
                  <a:extLst>
                    <a:ext uri="{FF2B5EF4-FFF2-40B4-BE49-F238E27FC236}">
                      <a16:creationId xmlns:a16="http://schemas.microsoft.com/office/drawing/2014/main" id="{144C7660-171F-FE40-AA6D-E4EA3B54B63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2" name="Straight Connector 631">
                  <a:extLst>
                    <a:ext uri="{FF2B5EF4-FFF2-40B4-BE49-F238E27FC236}">
                      <a16:creationId xmlns:a16="http://schemas.microsoft.com/office/drawing/2014/main" id="{F1F009C6-9350-8A46-B71E-BE3CA5FEDB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2" name="Group 621">
                <a:extLst>
                  <a:ext uri="{FF2B5EF4-FFF2-40B4-BE49-F238E27FC236}">
                    <a16:creationId xmlns:a16="http://schemas.microsoft.com/office/drawing/2014/main" id="{8BE960F1-4775-C14D-A516-3F349B524F8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9" name="Isosceles Triangle 26">
                  <a:extLst>
                    <a:ext uri="{FF2B5EF4-FFF2-40B4-BE49-F238E27FC236}">
                      <a16:creationId xmlns:a16="http://schemas.microsoft.com/office/drawing/2014/main" id="{ED8CC252-CFBB-5A49-9F92-46EA5A42A7B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30" name="Straight Connector 629">
                  <a:extLst>
                    <a:ext uri="{FF2B5EF4-FFF2-40B4-BE49-F238E27FC236}">
                      <a16:creationId xmlns:a16="http://schemas.microsoft.com/office/drawing/2014/main" id="{01583AA0-1AD5-104F-863B-D530F46D4C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3" name="Group 622">
                <a:extLst>
                  <a:ext uri="{FF2B5EF4-FFF2-40B4-BE49-F238E27FC236}">
                    <a16:creationId xmlns:a16="http://schemas.microsoft.com/office/drawing/2014/main" id="{46D04D24-2B16-464E-A896-E08230B47E4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7" name="Isosceles Triangle 26">
                  <a:extLst>
                    <a:ext uri="{FF2B5EF4-FFF2-40B4-BE49-F238E27FC236}">
                      <a16:creationId xmlns:a16="http://schemas.microsoft.com/office/drawing/2014/main" id="{E7FC7DBD-DCA1-484F-B894-C2A3A33AA6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8" name="Straight Connector 627">
                  <a:extLst>
                    <a:ext uri="{FF2B5EF4-FFF2-40B4-BE49-F238E27FC236}">
                      <a16:creationId xmlns:a16="http://schemas.microsoft.com/office/drawing/2014/main" id="{A7321D06-4199-F14C-8523-E913226366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4" name="Group 623">
                <a:extLst>
                  <a:ext uri="{FF2B5EF4-FFF2-40B4-BE49-F238E27FC236}">
                    <a16:creationId xmlns:a16="http://schemas.microsoft.com/office/drawing/2014/main" id="{FCB49F4A-9A70-B04E-B643-6385C25DEF1D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25" name="Isosceles Triangle 26">
                  <a:extLst>
                    <a:ext uri="{FF2B5EF4-FFF2-40B4-BE49-F238E27FC236}">
                      <a16:creationId xmlns:a16="http://schemas.microsoft.com/office/drawing/2014/main" id="{897E7499-BAA8-FA4D-9D87-BB907647906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26" name="Straight Connector 625">
                  <a:extLst>
                    <a:ext uri="{FF2B5EF4-FFF2-40B4-BE49-F238E27FC236}">
                      <a16:creationId xmlns:a16="http://schemas.microsoft.com/office/drawing/2014/main" id="{244FC198-7DC3-0F4F-9836-CB4839530D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45" name="Group 644">
              <a:extLst>
                <a:ext uri="{FF2B5EF4-FFF2-40B4-BE49-F238E27FC236}">
                  <a16:creationId xmlns:a16="http://schemas.microsoft.com/office/drawing/2014/main" id="{A8E2AAA6-0E18-6C46-B461-82D6DAFE7295}"/>
                </a:ext>
              </a:extLst>
            </p:cNvPr>
            <p:cNvGrpSpPr/>
            <p:nvPr/>
          </p:nvGrpSpPr>
          <p:grpSpPr>
            <a:xfrm>
              <a:off x="2817332" y="222191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46" name="Group 645">
                <a:extLst>
                  <a:ext uri="{FF2B5EF4-FFF2-40B4-BE49-F238E27FC236}">
                    <a16:creationId xmlns:a16="http://schemas.microsoft.com/office/drawing/2014/main" id="{70E00F39-A94A-EE4C-8E82-304C8C5BD9A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4" name="Isosceles Triangle 26">
                  <a:extLst>
                    <a:ext uri="{FF2B5EF4-FFF2-40B4-BE49-F238E27FC236}">
                      <a16:creationId xmlns:a16="http://schemas.microsoft.com/office/drawing/2014/main" id="{1B8DE324-141B-C047-9CD1-0F4A69D4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5" name="Straight Connector 674">
                  <a:extLst>
                    <a:ext uri="{FF2B5EF4-FFF2-40B4-BE49-F238E27FC236}">
                      <a16:creationId xmlns:a16="http://schemas.microsoft.com/office/drawing/2014/main" id="{48690BCA-C9BB-CD40-9EC4-C186F31952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7" name="Group 646">
                <a:extLst>
                  <a:ext uri="{FF2B5EF4-FFF2-40B4-BE49-F238E27FC236}">
                    <a16:creationId xmlns:a16="http://schemas.microsoft.com/office/drawing/2014/main" id="{294F732E-9328-9349-91F1-8C2E006FAB38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2" name="Isosceles Triangle 26">
                  <a:extLst>
                    <a:ext uri="{FF2B5EF4-FFF2-40B4-BE49-F238E27FC236}">
                      <a16:creationId xmlns:a16="http://schemas.microsoft.com/office/drawing/2014/main" id="{5B8ACF7B-85A8-C447-8ED1-D15BB2255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3" name="Straight Connector 672">
                  <a:extLst>
                    <a:ext uri="{FF2B5EF4-FFF2-40B4-BE49-F238E27FC236}">
                      <a16:creationId xmlns:a16="http://schemas.microsoft.com/office/drawing/2014/main" id="{181C9495-63FD-A940-8B96-E702A24ED4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8" name="Group 647">
                <a:extLst>
                  <a:ext uri="{FF2B5EF4-FFF2-40B4-BE49-F238E27FC236}">
                    <a16:creationId xmlns:a16="http://schemas.microsoft.com/office/drawing/2014/main" id="{F849A116-84A8-5F46-9917-C0BF2FF13B2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70" name="Isosceles Triangle 26">
                  <a:extLst>
                    <a:ext uri="{FF2B5EF4-FFF2-40B4-BE49-F238E27FC236}">
                      <a16:creationId xmlns:a16="http://schemas.microsoft.com/office/drawing/2014/main" id="{42592CEE-FBA8-0541-B392-D1F8D2721E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1" name="Straight Connector 670">
                  <a:extLst>
                    <a:ext uri="{FF2B5EF4-FFF2-40B4-BE49-F238E27FC236}">
                      <a16:creationId xmlns:a16="http://schemas.microsoft.com/office/drawing/2014/main" id="{09A2EEA2-8FFD-B745-9C2F-ED8D31B771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9" name="Group 648">
                <a:extLst>
                  <a:ext uri="{FF2B5EF4-FFF2-40B4-BE49-F238E27FC236}">
                    <a16:creationId xmlns:a16="http://schemas.microsoft.com/office/drawing/2014/main" id="{CFA26B69-0589-314D-994B-FB326B48D12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8" name="Isosceles Triangle 26">
                  <a:extLst>
                    <a:ext uri="{FF2B5EF4-FFF2-40B4-BE49-F238E27FC236}">
                      <a16:creationId xmlns:a16="http://schemas.microsoft.com/office/drawing/2014/main" id="{9E634980-E4F1-E146-8490-A909260B47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9" name="Straight Connector 668">
                  <a:extLst>
                    <a:ext uri="{FF2B5EF4-FFF2-40B4-BE49-F238E27FC236}">
                      <a16:creationId xmlns:a16="http://schemas.microsoft.com/office/drawing/2014/main" id="{0D23DAA7-2DE0-EA49-87FD-C1A310F756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0" name="Group 649">
                <a:extLst>
                  <a:ext uri="{FF2B5EF4-FFF2-40B4-BE49-F238E27FC236}">
                    <a16:creationId xmlns:a16="http://schemas.microsoft.com/office/drawing/2014/main" id="{8E61C66F-E510-6043-A580-E46674CDD66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6" name="Isosceles Triangle 26">
                  <a:extLst>
                    <a:ext uri="{FF2B5EF4-FFF2-40B4-BE49-F238E27FC236}">
                      <a16:creationId xmlns:a16="http://schemas.microsoft.com/office/drawing/2014/main" id="{42F4C406-88F5-3B44-9FF9-1051263D05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7" name="Straight Connector 666">
                  <a:extLst>
                    <a:ext uri="{FF2B5EF4-FFF2-40B4-BE49-F238E27FC236}">
                      <a16:creationId xmlns:a16="http://schemas.microsoft.com/office/drawing/2014/main" id="{2B635214-7D98-174B-A634-D81A796973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1" name="Group 650">
                <a:extLst>
                  <a:ext uri="{FF2B5EF4-FFF2-40B4-BE49-F238E27FC236}">
                    <a16:creationId xmlns:a16="http://schemas.microsoft.com/office/drawing/2014/main" id="{3DA90B93-FB53-5E4C-BD57-F259A424170A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4" name="Isosceles Triangle 26">
                  <a:extLst>
                    <a:ext uri="{FF2B5EF4-FFF2-40B4-BE49-F238E27FC236}">
                      <a16:creationId xmlns:a16="http://schemas.microsoft.com/office/drawing/2014/main" id="{13CA067D-5B97-834F-B491-C028A12C25E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5" name="Straight Connector 664">
                  <a:extLst>
                    <a:ext uri="{FF2B5EF4-FFF2-40B4-BE49-F238E27FC236}">
                      <a16:creationId xmlns:a16="http://schemas.microsoft.com/office/drawing/2014/main" id="{274FD8C9-D3C2-074E-AE50-6E98FFE852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2" name="Group 651">
                <a:extLst>
                  <a:ext uri="{FF2B5EF4-FFF2-40B4-BE49-F238E27FC236}">
                    <a16:creationId xmlns:a16="http://schemas.microsoft.com/office/drawing/2014/main" id="{39580E45-8209-8A4B-8D94-ED8769E495BD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2" name="Isosceles Triangle 26">
                  <a:extLst>
                    <a:ext uri="{FF2B5EF4-FFF2-40B4-BE49-F238E27FC236}">
                      <a16:creationId xmlns:a16="http://schemas.microsoft.com/office/drawing/2014/main" id="{65E632ED-0291-5D4C-AD2F-7A0D70A6214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3" name="Straight Connector 662">
                  <a:extLst>
                    <a:ext uri="{FF2B5EF4-FFF2-40B4-BE49-F238E27FC236}">
                      <a16:creationId xmlns:a16="http://schemas.microsoft.com/office/drawing/2014/main" id="{E6BEF64C-8C83-064B-A5C7-68A48BAC32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3" name="Group 652">
                <a:extLst>
                  <a:ext uri="{FF2B5EF4-FFF2-40B4-BE49-F238E27FC236}">
                    <a16:creationId xmlns:a16="http://schemas.microsoft.com/office/drawing/2014/main" id="{73B22DFF-C76D-CE44-AAA7-33F44350C70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60" name="Isosceles Triangle 26">
                  <a:extLst>
                    <a:ext uri="{FF2B5EF4-FFF2-40B4-BE49-F238E27FC236}">
                      <a16:creationId xmlns:a16="http://schemas.microsoft.com/office/drawing/2014/main" id="{37E065A5-5C38-9348-93EA-28FE9F0C8C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D3B995DA-95C1-D64D-8813-7FAA002F2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4" name="Group 653">
                <a:extLst>
                  <a:ext uri="{FF2B5EF4-FFF2-40B4-BE49-F238E27FC236}">
                    <a16:creationId xmlns:a16="http://schemas.microsoft.com/office/drawing/2014/main" id="{61074D4B-A871-5F42-A5FA-EAA614262DF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8" name="Isosceles Triangle 26">
                  <a:extLst>
                    <a:ext uri="{FF2B5EF4-FFF2-40B4-BE49-F238E27FC236}">
                      <a16:creationId xmlns:a16="http://schemas.microsoft.com/office/drawing/2014/main" id="{C868638C-4167-8C4A-9740-5CB63EC4DA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9" name="Straight Connector 658">
                  <a:extLst>
                    <a:ext uri="{FF2B5EF4-FFF2-40B4-BE49-F238E27FC236}">
                      <a16:creationId xmlns:a16="http://schemas.microsoft.com/office/drawing/2014/main" id="{8C06D1A5-D9CD-8C47-83FD-97ADCAE138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5" name="Group 654">
                <a:extLst>
                  <a:ext uri="{FF2B5EF4-FFF2-40B4-BE49-F238E27FC236}">
                    <a16:creationId xmlns:a16="http://schemas.microsoft.com/office/drawing/2014/main" id="{703E839F-E133-F749-B4B4-6894632474D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56" name="Isosceles Triangle 26">
                  <a:extLst>
                    <a:ext uri="{FF2B5EF4-FFF2-40B4-BE49-F238E27FC236}">
                      <a16:creationId xmlns:a16="http://schemas.microsoft.com/office/drawing/2014/main" id="{9A915744-78F4-DE4E-A5E1-1DE2054D1A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7" name="Straight Connector 656">
                  <a:extLst>
                    <a:ext uri="{FF2B5EF4-FFF2-40B4-BE49-F238E27FC236}">
                      <a16:creationId xmlns:a16="http://schemas.microsoft.com/office/drawing/2014/main" id="{1A080F56-F701-B140-9737-438DFAF162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76" name="Group 675">
              <a:extLst>
                <a:ext uri="{FF2B5EF4-FFF2-40B4-BE49-F238E27FC236}">
                  <a16:creationId xmlns:a16="http://schemas.microsoft.com/office/drawing/2014/main" id="{AC31B4C2-211A-5A43-9933-BE74924104B9}"/>
                </a:ext>
              </a:extLst>
            </p:cNvPr>
            <p:cNvGrpSpPr/>
            <p:nvPr/>
          </p:nvGrpSpPr>
          <p:grpSpPr>
            <a:xfrm>
              <a:off x="2608924" y="2442284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77" name="Group 676">
                <a:extLst>
                  <a:ext uri="{FF2B5EF4-FFF2-40B4-BE49-F238E27FC236}">
                    <a16:creationId xmlns:a16="http://schemas.microsoft.com/office/drawing/2014/main" id="{664C158C-E15B-8B40-9E0B-9349898717ED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5" name="Isosceles Triangle 26">
                  <a:extLst>
                    <a:ext uri="{FF2B5EF4-FFF2-40B4-BE49-F238E27FC236}">
                      <a16:creationId xmlns:a16="http://schemas.microsoft.com/office/drawing/2014/main" id="{1BF8BDA6-E5F3-3240-9136-6AAC557A7FE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6" name="Straight Connector 705">
                  <a:extLst>
                    <a:ext uri="{FF2B5EF4-FFF2-40B4-BE49-F238E27FC236}">
                      <a16:creationId xmlns:a16="http://schemas.microsoft.com/office/drawing/2014/main" id="{32AC8627-5D7F-1045-B42C-5337A863B1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8" name="Group 677">
                <a:extLst>
                  <a:ext uri="{FF2B5EF4-FFF2-40B4-BE49-F238E27FC236}">
                    <a16:creationId xmlns:a16="http://schemas.microsoft.com/office/drawing/2014/main" id="{6296106D-3CB7-B541-B532-F40BF509E872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3" name="Isosceles Triangle 26">
                  <a:extLst>
                    <a:ext uri="{FF2B5EF4-FFF2-40B4-BE49-F238E27FC236}">
                      <a16:creationId xmlns:a16="http://schemas.microsoft.com/office/drawing/2014/main" id="{1FAD11E1-20F9-014E-A192-698F3146F3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4" name="Straight Connector 703">
                  <a:extLst>
                    <a:ext uri="{FF2B5EF4-FFF2-40B4-BE49-F238E27FC236}">
                      <a16:creationId xmlns:a16="http://schemas.microsoft.com/office/drawing/2014/main" id="{27185441-2469-1C46-9EDC-E3F6E8F894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9" name="Group 678">
                <a:extLst>
                  <a:ext uri="{FF2B5EF4-FFF2-40B4-BE49-F238E27FC236}">
                    <a16:creationId xmlns:a16="http://schemas.microsoft.com/office/drawing/2014/main" id="{42C66E15-0AB4-A84F-BA7B-BF8B7D225922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1" name="Isosceles Triangle 26">
                  <a:extLst>
                    <a:ext uri="{FF2B5EF4-FFF2-40B4-BE49-F238E27FC236}">
                      <a16:creationId xmlns:a16="http://schemas.microsoft.com/office/drawing/2014/main" id="{9C3F5403-3C3F-1E4E-A356-FFE6A38557A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2" name="Straight Connector 701">
                  <a:extLst>
                    <a:ext uri="{FF2B5EF4-FFF2-40B4-BE49-F238E27FC236}">
                      <a16:creationId xmlns:a16="http://schemas.microsoft.com/office/drawing/2014/main" id="{9C78E11F-9447-8C4F-B71B-05B308AFF0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0" name="Group 679">
                <a:extLst>
                  <a:ext uri="{FF2B5EF4-FFF2-40B4-BE49-F238E27FC236}">
                    <a16:creationId xmlns:a16="http://schemas.microsoft.com/office/drawing/2014/main" id="{0F0BDA37-7542-B143-8EB5-007B88F7399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9" name="Isosceles Triangle 26">
                  <a:extLst>
                    <a:ext uri="{FF2B5EF4-FFF2-40B4-BE49-F238E27FC236}">
                      <a16:creationId xmlns:a16="http://schemas.microsoft.com/office/drawing/2014/main" id="{C578307C-EE43-8744-8F94-93B71C13BF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00" name="Straight Connector 699">
                  <a:extLst>
                    <a:ext uri="{FF2B5EF4-FFF2-40B4-BE49-F238E27FC236}">
                      <a16:creationId xmlns:a16="http://schemas.microsoft.com/office/drawing/2014/main" id="{80460AE1-AD10-904A-8663-5776E4A1A8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C9428BCA-10A1-AC4B-BBCD-8EDAFEAF751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7" name="Isosceles Triangle 26">
                  <a:extLst>
                    <a:ext uri="{FF2B5EF4-FFF2-40B4-BE49-F238E27FC236}">
                      <a16:creationId xmlns:a16="http://schemas.microsoft.com/office/drawing/2014/main" id="{693FB4D2-C9A7-3D49-A818-1034D46555E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8" name="Straight Connector 697">
                  <a:extLst>
                    <a:ext uri="{FF2B5EF4-FFF2-40B4-BE49-F238E27FC236}">
                      <a16:creationId xmlns:a16="http://schemas.microsoft.com/office/drawing/2014/main" id="{C21B89A0-B3B0-734A-BC69-48B3730E34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2" name="Group 681">
                <a:extLst>
                  <a:ext uri="{FF2B5EF4-FFF2-40B4-BE49-F238E27FC236}">
                    <a16:creationId xmlns:a16="http://schemas.microsoft.com/office/drawing/2014/main" id="{8A48E866-AB0E-5F4A-AFDB-DA9E07DC4131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5" name="Isosceles Triangle 26">
                  <a:extLst>
                    <a:ext uri="{FF2B5EF4-FFF2-40B4-BE49-F238E27FC236}">
                      <a16:creationId xmlns:a16="http://schemas.microsoft.com/office/drawing/2014/main" id="{CD770031-02FE-2845-B8F0-F36052740A4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6" name="Straight Connector 695">
                  <a:extLst>
                    <a:ext uri="{FF2B5EF4-FFF2-40B4-BE49-F238E27FC236}">
                      <a16:creationId xmlns:a16="http://schemas.microsoft.com/office/drawing/2014/main" id="{0F8AE717-24BC-374F-869E-9D9F92A600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3" name="Group 682">
                <a:extLst>
                  <a:ext uri="{FF2B5EF4-FFF2-40B4-BE49-F238E27FC236}">
                    <a16:creationId xmlns:a16="http://schemas.microsoft.com/office/drawing/2014/main" id="{FA3FC3CA-1BAA-8B40-8283-6AC0DD690173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3" name="Isosceles Triangle 26">
                  <a:extLst>
                    <a:ext uri="{FF2B5EF4-FFF2-40B4-BE49-F238E27FC236}">
                      <a16:creationId xmlns:a16="http://schemas.microsoft.com/office/drawing/2014/main" id="{661DD68C-EF20-0143-AD9A-B63A504A3A8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4" name="Straight Connector 693">
                  <a:extLst>
                    <a:ext uri="{FF2B5EF4-FFF2-40B4-BE49-F238E27FC236}">
                      <a16:creationId xmlns:a16="http://schemas.microsoft.com/office/drawing/2014/main" id="{0CC78603-03E5-0A4B-AEC8-9EAA99E51B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4" name="Group 683">
                <a:extLst>
                  <a:ext uri="{FF2B5EF4-FFF2-40B4-BE49-F238E27FC236}">
                    <a16:creationId xmlns:a16="http://schemas.microsoft.com/office/drawing/2014/main" id="{90F8C6F9-B812-144F-9370-DDEA8BF38395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91" name="Isosceles Triangle 26">
                  <a:extLst>
                    <a:ext uri="{FF2B5EF4-FFF2-40B4-BE49-F238E27FC236}">
                      <a16:creationId xmlns:a16="http://schemas.microsoft.com/office/drawing/2014/main" id="{893D091D-CBD9-874C-BB17-531E305BE6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2" name="Straight Connector 691">
                  <a:extLst>
                    <a:ext uri="{FF2B5EF4-FFF2-40B4-BE49-F238E27FC236}">
                      <a16:creationId xmlns:a16="http://schemas.microsoft.com/office/drawing/2014/main" id="{5BFCEE1A-10DB-F542-9CFF-02C37EE4D7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5" name="Group 684">
                <a:extLst>
                  <a:ext uri="{FF2B5EF4-FFF2-40B4-BE49-F238E27FC236}">
                    <a16:creationId xmlns:a16="http://schemas.microsoft.com/office/drawing/2014/main" id="{0604FA19-78A6-334A-A127-3C9983411A1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9" name="Isosceles Triangle 26">
                  <a:extLst>
                    <a:ext uri="{FF2B5EF4-FFF2-40B4-BE49-F238E27FC236}">
                      <a16:creationId xmlns:a16="http://schemas.microsoft.com/office/drawing/2014/main" id="{AE862E00-A185-7645-9278-F19D5E00D96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90" name="Straight Connector 689">
                  <a:extLst>
                    <a:ext uri="{FF2B5EF4-FFF2-40B4-BE49-F238E27FC236}">
                      <a16:creationId xmlns:a16="http://schemas.microsoft.com/office/drawing/2014/main" id="{41250676-57ED-F54F-B2C0-2E58714AE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FB1E6104-A21B-124D-A59B-D72820FB87D2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687" name="Isosceles Triangle 26">
                  <a:extLst>
                    <a:ext uri="{FF2B5EF4-FFF2-40B4-BE49-F238E27FC236}">
                      <a16:creationId xmlns:a16="http://schemas.microsoft.com/office/drawing/2014/main" id="{47A9339E-1836-DF41-8025-98AB98E579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88" name="Straight Connector 687">
                  <a:extLst>
                    <a:ext uri="{FF2B5EF4-FFF2-40B4-BE49-F238E27FC236}">
                      <a16:creationId xmlns:a16="http://schemas.microsoft.com/office/drawing/2014/main" id="{15059201-3A94-CD4E-9786-09E9906AF8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925F1272-5CE4-1145-A88A-30218FC635F5}"/>
                </a:ext>
              </a:extLst>
            </p:cNvPr>
            <p:cNvGrpSpPr/>
            <p:nvPr/>
          </p:nvGrpSpPr>
          <p:grpSpPr>
            <a:xfrm>
              <a:off x="2438400" y="2662652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08" name="Group 707">
                <a:extLst>
                  <a:ext uri="{FF2B5EF4-FFF2-40B4-BE49-F238E27FC236}">
                    <a16:creationId xmlns:a16="http://schemas.microsoft.com/office/drawing/2014/main" id="{77AA3AEA-1714-7B46-954B-9D59C2368396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6" name="Isosceles Triangle 26">
                  <a:extLst>
                    <a:ext uri="{FF2B5EF4-FFF2-40B4-BE49-F238E27FC236}">
                      <a16:creationId xmlns:a16="http://schemas.microsoft.com/office/drawing/2014/main" id="{05A476C0-80E6-4147-9510-811BB24A2A9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7" name="Straight Connector 736">
                  <a:extLst>
                    <a:ext uri="{FF2B5EF4-FFF2-40B4-BE49-F238E27FC236}">
                      <a16:creationId xmlns:a16="http://schemas.microsoft.com/office/drawing/2014/main" id="{E27D9E61-33C9-9D47-B328-2FBC755C0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Group 708">
                <a:extLst>
                  <a:ext uri="{FF2B5EF4-FFF2-40B4-BE49-F238E27FC236}">
                    <a16:creationId xmlns:a16="http://schemas.microsoft.com/office/drawing/2014/main" id="{A2D0DA6E-AACE-8E40-8D7B-8EE61F592A3D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4" name="Isosceles Triangle 26">
                  <a:extLst>
                    <a:ext uri="{FF2B5EF4-FFF2-40B4-BE49-F238E27FC236}">
                      <a16:creationId xmlns:a16="http://schemas.microsoft.com/office/drawing/2014/main" id="{6CF25BF5-8456-4D48-9F72-95120C599A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5" name="Straight Connector 734">
                  <a:extLst>
                    <a:ext uri="{FF2B5EF4-FFF2-40B4-BE49-F238E27FC236}">
                      <a16:creationId xmlns:a16="http://schemas.microsoft.com/office/drawing/2014/main" id="{5F118D09-78CD-B241-ADB4-1519076C84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0" name="Group 709">
                <a:extLst>
                  <a:ext uri="{FF2B5EF4-FFF2-40B4-BE49-F238E27FC236}">
                    <a16:creationId xmlns:a16="http://schemas.microsoft.com/office/drawing/2014/main" id="{3F60CA1C-ED60-274C-A19E-3AADEC564A1B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2" name="Isosceles Triangle 26">
                  <a:extLst>
                    <a:ext uri="{FF2B5EF4-FFF2-40B4-BE49-F238E27FC236}">
                      <a16:creationId xmlns:a16="http://schemas.microsoft.com/office/drawing/2014/main" id="{17259EF7-EF7B-B641-8311-F2338874AB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3" name="Straight Connector 732">
                  <a:extLst>
                    <a:ext uri="{FF2B5EF4-FFF2-40B4-BE49-F238E27FC236}">
                      <a16:creationId xmlns:a16="http://schemas.microsoft.com/office/drawing/2014/main" id="{1E7C455A-C1AD-434F-9525-AF6765604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1" name="Group 710">
                <a:extLst>
                  <a:ext uri="{FF2B5EF4-FFF2-40B4-BE49-F238E27FC236}">
                    <a16:creationId xmlns:a16="http://schemas.microsoft.com/office/drawing/2014/main" id="{66459223-38AD-F249-BD8D-A63265D9BC7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0" name="Isosceles Triangle 26">
                  <a:extLst>
                    <a:ext uri="{FF2B5EF4-FFF2-40B4-BE49-F238E27FC236}">
                      <a16:creationId xmlns:a16="http://schemas.microsoft.com/office/drawing/2014/main" id="{02DD585A-85D2-9444-A532-AD0D9BB3B8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31" name="Straight Connector 730">
                  <a:extLst>
                    <a:ext uri="{FF2B5EF4-FFF2-40B4-BE49-F238E27FC236}">
                      <a16:creationId xmlns:a16="http://schemas.microsoft.com/office/drawing/2014/main" id="{AE3E87A4-E861-A846-AAF4-53BD69935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2" name="Group 711">
                <a:extLst>
                  <a:ext uri="{FF2B5EF4-FFF2-40B4-BE49-F238E27FC236}">
                    <a16:creationId xmlns:a16="http://schemas.microsoft.com/office/drawing/2014/main" id="{90EF31F8-024C-A74C-8BAB-BA9CFD7AF48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8" name="Isosceles Triangle 26">
                  <a:extLst>
                    <a:ext uri="{FF2B5EF4-FFF2-40B4-BE49-F238E27FC236}">
                      <a16:creationId xmlns:a16="http://schemas.microsoft.com/office/drawing/2014/main" id="{CE896981-8DDD-7E4E-A08A-85FB748B008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9" name="Straight Connector 728">
                  <a:extLst>
                    <a:ext uri="{FF2B5EF4-FFF2-40B4-BE49-F238E27FC236}">
                      <a16:creationId xmlns:a16="http://schemas.microsoft.com/office/drawing/2014/main" id="{91F52E67-CA7A-0C45-8AB1-5CAC5C48EC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3" name="Group 712">
                <a:extLst>
                  <a:ext uri="{FF2B5EF4-FFF2-40B4-BE49-F238E27FC236}">
                    <a16:creationId xmlns:a16="http://schemas.microsoft.com/office/drawing/2014/main" id="{3311445B-E117-1742-9EBC-4E524A829706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6" name="Isosceles Triangle 26">
                  <a:extLst>
                    <a:ext uri="{FF2B5EF4-FFF2-40B4-BE49-F238E27FC236}">
                      <a16:creationId xmlns:a16="http://schemas.microsoft.com/office/drawing/2014/main" id="{CE72EADE-1C57-EC4D-A637-17383862D94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7" name="Straight Connector 726">
                  <a:extLst>
                    <a:ext uri="{FF2B5EF4-FFF2-40B4-BE49-F238E27FC236}">
                      <a16:creationId xmlns:a16="http://schemas.microsoft.com/office/drawing/2014/main" id="{4AB47D45-37A5-F748-86D1-40A4F1DBDF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4" name="Group 713">
                <a:extLst>
                  <a:ext uri="{FF2B5EF4-FFF2-40B4-BE49-F238E27FC236}">
                    <a16:creationId xmlns:a16="http://schemas.microsoft.com/office/drawing/2014/main" id="{9B1476DB-FB5C-1041-996D-BD58B097E67C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4" name="Isosceles Triangle 26">
                  <a:extLst>
                    <a:ext uri="{FF2B5EF4-FFF2-40B4-BE49-F238E27FC236}">
                      <a16:creationId xmlns:a16="http://schemas.microsoft.com/office/drawing/2014/main" id="{019E3AEF-BF53-D44A-BC46-7BCF75D70A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5" name="Straight Connector 724">
                  <a:extLst>
                    <a:ext uri="{FF2B5EF4-FFF2-40B4-BE49-F238E27FC236}">
                      <a16:creationId xmlns:a16="http://schemas.microsoft.com/office/drawing/2014/main" id="{762E26F1-D627-D642-8B0C-32C90F7235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5" name="Group 714">
                <a:extLst>
                  <a:ext uri="{FF2B5EF4-FFF2-40B4-BE49-F238E27FC236}">
                    <a16:creationId xmlns:a16="http://schemas.microsoft.com/office/drawing/2014/main" id="{393CF2C3-704C-0F4E-B5D4-C6B616C56E90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2" name="Isosceles Triangle 26">
                  <a:extLst>
                    <a:ext uri="{FF2B5EF4-FFF2-40B4-BE49-F238E27FC236}">
                      <a16:creationId xmlns:a16="http://schemas.microsoft.com/office/drawing/2014/main" id="{1F9CB105-CE40-1F4B-8A97-38C129F260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3" name="Straight Connector 722">
                  <a:extLst>
                    <a:ext uri="{FF2B5EF4-FFF2-40B4-BE49-F238E27FC236}">
                      <a16:creationId xmlns:a16="http://schemas.microsoft.com/office/drawing/2014/main" id="{2497047A-6297-8049-8337-9B8134E2D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6" name="Group 715">
                <a:extLst>
                  <a:ext uri="{FF2B5EF4-FFF2-40B4-BE49-F238E27FC236}">
                    <a16:creationId xmlns:a16="http://schemas.microsoft.com/office/drawing/2014/main" id="{D9D314DD-CF76-2749-9BE3-8EF4A5BD73E8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0" name="Isosceles Triangle 26">
                  <a:extLst>
                    <a:ext uri="{FF2B5EF4-FFF2-40B4-BE49-F238E27FC236}">
                      <a16:creationId xmlns:a16="http://schemas.microsoft.com/office/drawing/2014/main" id="{3D73186D-53BC-CF41-BBCF-F428A2166A3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1" name="Straight Connector 720">
                  <a:extLst>
                    <a:ext uri="{FF2B5EF4-FFF2-40B4-BE49-F238E27FC236}">
                      <a16:creationId xmlns:a16="http://schemas.microsoft.com/office/drawing/2014/main" id="{918F5D64-6B6B-BF4A-A763-52C7FA4BB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7" name="Group 716">
                <a:extLst>
                  <a:ext uri="{FF2B5EF4-FFF2-40B4-BE49-F238E27FC236}">
                    <a16:creationId xmlns:a16="http://schemas.microsoft.com/office/drawing/2014/main" id="{FE4FC524-182E-EB41-AD04-A95E1D5DC6C6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8" name="Isosceles Triangle 26">
                  <a:extLst>
                    <a:ext uri="{FF2B5EF4-FFF2-40B4-BE49-F238E27FC236}">
                      <a16:creationId xmlns:a16="http://schemas.microsoft.com/office/drawing/2014/main" id="{1C0C3FA6-AFB6-1C43-8AFC-CA1369D92C1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19" name="Straight Connector 718">
                  <a:extLst>
                    <a:ext uri="{FF2B5EF4-FFF2-40B4-BE49-F238E27FC236}">
                      <a16:creationId xmlns:a16="http://schemas.microsoft.com/office/drawing/2014/main" id="{7E9B8BEC-F7E5-0749-9070-8A6EA19A27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38" name="Group 737">
              <a:extLst>
                <a:ext uri="{FF2B5EF4-FFF2-40B4-BE49-F238E27FC236}">
                  <a16:creationId xmlns:a16="http://schemas.microsoft.com/office/drawing/2014/main" id="{E0058C75-F92B-3F44-831D-400D74E7A112}"/>
                </a:ext>
              </a:extLst>
            </p:cNvPr>
            <p:cNvGrpSpPr/>
            <p:nvPr/>
          </p:nvGrpSpPr>
          <p:grpSpPr>
            <a:xfrm>
              <a:off x="2230416" y="288302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39" name="Group 738">
                <a:extLst>
                  <a:ext uri="{FF2B5EF4-FFF2-40B4-BE49-F238E27FC236}">
                    <a16:creationId xmlns:a16="http://schemas.microsoft.com/office/drawing/2014/main" id="{332E2786-38E0-2B47-BB44-C1D97D205509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7" name="Isosceles Triangle 26">
                  <a:extLst>
                    <a:ext uri="{FF2B5EF4-FFF2-40B4-BE49-F238E27FC236}">
                      <a16:creationId xmlns:a16="http://schemas.microsoft.com/office/drawing/2014/main" id="{12B5DFD6-28AB-7F49-9DF8-F576EBFB2D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8" name="Straight Connector 767">
                  <a:extLst>
                    <a:ext uri="{FF2B5EF4-FFF2-40B4-BE49-F238E27FC236}">
                      <a16:creationId xmlns:a16="http://schemas.microsoft.com/office/drawing/2014/main" id="{12C10F99-7908-CF48-B47F-6D4A59AD49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0" name="Group 739">
                <a:extLst>
                  <a:ext uri="{FF2B5EF4-FFF2-40B4-BE49-F238E27FC236}">
                    <a16:creationId xmlns:a16="http://schemas.microsoft.com/office/drawing/2014/main" id="{A6BABAE6-907F-C64E-852F-4C6D0CFD8B0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5" name="Isosceles Triangle 26">
                  <a:extLst>
                    <a:ext uri="{FF2B5EF4-FFF2-40B4-BE49-F238E27FC236}">
                      <a16:creationId xmlns:a16="http://schemas.microsoft.com/office/drawing/2014/main" id="{55CF76F6-A920-F94F-9298-2A071DCEAC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6" name="Straight Connector 765">
                  <a:extLst>
                    <a:ext uri="{FF2B5EF4-FFF2-40B4-BE49-F238E27FC236}">
                      <a16:creationId xmlns:a16="http://schemas.microsoft.com/office/drawing/2014/main" id="{223E44F3-3942-124D-8876-2876B0325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1" name="Group 740">
                <a:extLst>
                  <a:ext uri="{FF2B5EF4-FFF2-40B4-BE49-F238E27FC236}">
                    <a16:creationId xmlns:a16="http://schemas.microsoft.com/office/drawing/2014/main" id="{601EEF73-5396-6142-BB6D-C169CB009FEE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3" name="Isosceles Triangle 26">
                  <a:extLst>
                    <a:ext uri="{FF2B5EF4-FFF2-40B4-BE49-F238E27FC236}">
                      <a16:creationId xmlns:a16="http://schemas.microsoft.com/office/drawing/2014/main" id="{BD14EF4C-E74C-734D-AC17-E23BF5AD2BA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4" name="Straight Connector 763">
                  <a:extLst>
                    <a:ext uri="{FF2B5EF4-FFF2-40B4-BE49-F238E27FC236}">
                      <a16:creationId xmlns:a16="http://schemas.microsoft.com/office/drawing/2014/main" id="{B7757451-A01B-0445-97D8-4465BDBFE8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EEDB1D1B-F67D-0B4F-9CFC-86FA3711B293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1" name="Isosceles Triangle 26">
                  <a:extLst>
                    <a:ext uri="{FF2B5EF4-FFF2-40B4-BE49-F238E27FC236}">
                      <a16:creationId xmlns:a16="http://schemas.microsoft.com/office/drawing/2014/main" id="{9DA62999-3290-7642-B87B-60C1D31A4DC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2" name="Straight Connector 761">
                  <a:extLst>
                    <a:ext uri="{FF2B5EF4-FFF2-40B4-BE49-F238E27FC236}">
                      <a16:creationId xmlns:a16="http://schemas.microsoft.com/office/drawing/2014/main" id="{942D4BB3-6EFF-644F-9A9E-8B76E1BBB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D75518F9-8371-8147-8705-40857E5D4F4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9" name="Isosceles Triangle 26">
                  <a:extLst>
                    <a:ext uri="{FF2B5EF4-FFF2-40B4-BE49-F238E27FC236}">
                      <a16:creationId xmlns:a16="http://schemas.microsoft.com/office/drawing/2014/main" id="{FF23AF70-1B15-0849-A978-37419317C0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60" name="Straight Connector 759">
                  <a:extLst>
                    <a:ext uri="{FF2B5EF4-FFF2-40B4-BE49-F238E27FC236}">
                      <a16:creationId xmlns:a16="http://schemas.microsoft.com/office/drawing/2014/main" id="{29B463CF-0D97-E743-8BCD-9AFE245421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CAE856F6-D914-8C40-B47F-28F296CCBC08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7" name="Isosceles Triangle 26">
                  <a:extLst>
                    <a:ext uri="{FF2B5EF4-FFF2-40B4-BE49-F238E27FC236}">
                      <a16:creationId xmlns:a16="http://schemas.microsoft.com/office/drawing/2014/main" id="{808BD394-6871-8F4D-9F2A-04659AF13C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2EE3DA54-7160-5D48-A541-A97D0F45B6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F96645A4-C4A6-FA44-8CFE-E2A7D3F4E7BE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5" name="Isosceles Triangle 26">
                  <a:extLst>
                    <a:ext uri="{FF2B5EF4-FFF2-40B4-BE49-F238E27FC236}">
                      <a16:creationId xmlns:a16="http://schemas.microsoft.com/office/drawing/2014/main" id="{8685AF90-DA3E-1840-8BBF-D81E06CDE3C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6" name="Straight Connector 755">
                  <a:extLst>
                    <a:ext uri="{FF2B5EF4-FFF2-40B4-BE49-F238E27FC236}">
                      <a16:creationId xmlns:a16="http://schemas.microsoft.com/office/drawing/2014/main" id="{D26AA883-19A9-7449-968F-CFB55983DE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ED086B0D-1109-024F-9042-4A8AF84F35FC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3" name="Isosceles Triangle 26">
                  <a:extLst>
                    <a:ext uri="{FF2B5EF4-FFF2-40B4-BE49-F238E27FC236}">
                      <a16:creationId xmlns:a16="http://schemas.microsoft.com/office/drawing/2014/main" id="{6118E123-D197-3C41-9FA6-F8C4F32BD1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D8E8484F-6B04-0C45-91D0-EC1FA930B8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BF42DB01-DAAA-DF4D-BA1F-B2051AD7A969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1" name="Isosceles Triangle 26">
                  <a:extLst>
                    <a:ext uri="{FF2B5EF4-FFF2-40B4-BE49-F238E27FC236}">
                      <a16:creationId xmlns:a16="http://schemas.microsoft.com/office/drawing/2014/main" id="{47255D23-8209-FB4B-AC59-2CC8065E2C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A81116A3-3C0C-3C45-B52A-9BF2E77A7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0ED28801-2E4E-A24E-9CF3-A7B5B0BC0C01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9" name="Isosceles Triangle 26">
                  <a:extLst>
                    <a:ext uri="{FF2B5EF4-FFF2-40B4-BE49-F238E27FC236}">
                      <a16:creationId xmlns:a16="http://schemas.microsoft.com/office/drawing/2014/main" id="{96E9F29F-FCE2-A042-A789-0487E1ED37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50" name="Straight Connector 749">
                  <a:extLst>
                    <a:ext uri="{FF2B5EF4-FFF2-40B4-BE49-F238E27FC236}">
                      <a16:creationId xmlns:a16="http://schemas.microsoft.com/office/drawing/2014/main" id="{3EFB9BA6-738A-3E4A-8E8C-C57F10A6DE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69" name="Group 768">
              <a:extLst>
                <a:ext uri="{FF2B5EF4-FFF2-40B4-BE49-F238E27FC236}">
                  <a16:creationId xmlns:a16="http://schemas.microsoft.com/office/drawing/2014/main" id="{5CE943F7-8BA2-7640-924A-CB2419F143BA}"/>
                </a:ext>
              </a:extLst>
            </p:cNvPr>
            <p:cNvGrpSpPr/>
            <p:nvPr/>
          </p:nvGrpSpPr>
          <p:grpSpPr>
            <a:xfrm>
              <a:off x="2057400" y="310338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70" name="Group 769">
                <a:extLst>
                  <a:ext uri="{FF2B5EF4-FFF2-40B4-BE49-F238E27FC236}">
                    <a16:creationId xmlns:a16="http://schemas.microsoft.com/office/drawing/2014/main" id="{2F3503F6-39A8-DF46-88FF-EE9CE5B335AA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8" name="Isosceles Triangle 26">
                  <a:extLst>
                    <a:ext uri="{FF2B5EF4-FFF2-40B4-BE49-F238E27FC236}">
                      <a16:creationId xmlns:a16="http://schemas.microsoft.com/office/drawing/2014/main" id="{DF66A5C2-7B4D-C14A-9692-2E7D0ADDA1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9" name="Straight Connector 798">
                  <a:extLst>
                    <a:ext uri="{FF2B5EF4-FFF2-40B4-BE49-F238E27FC236}">
                      <a16:creationId xmlns:a16="http://schemas.microsoft.com/office/drawing/2014/main" id="{750C5B07-726B-374F-BCAB-70EB91466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1" name="Group 770">
                <a:extLst>
                  <a:ext uri="{FF2B5EF4-FFF2-40B4-BE49-F238E27FC236}">
                    <a16:creationId xmlns:a16="http://schemas.microsoft.com/office/drawing/2014/main" id="{F7964556-5839-9E48-869C-4C231D7DE654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6" name="Isosceles Triangle 26">
                  <a:extLst>
                    <a:ext uri="{FF2B5EF4-FFF2-40B4-BE49-F238E27FC236}">
                      <a16:creationId xmlns:a16="http://schemas.microsoft.com/office/drawing/2014/main" id="{F5DB7901-27FB-0349-9A93-E6772090A2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7" name="Straight Connector 796">
                  <a:extLst>
                    <a:ext uri="{FF2B5EF4-FFF2-40B4-BE49-F238E27FC236}">
                      <a16:creationId xmlns:a16="http://schemas.microsoft.com/office/drawing/2014/main" id="{C8DC8717-17F6-9E44-AA9E-D40AB1DF3F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2" name="Group 771">
                <a:extLst>
                  <a:ext uri="{FF2B5EF4-FFF2-40B4-BE49-F238E27FC236}">
                    <a16:creationId xmlns:a16="http://schemas.microsoft.com/office/drawing/2014/main" id="{8EDB0F35-A47C-5D42-9F43-501D32CFF711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4" name="Isosceles Triangle 26">
                  <a:extLst>
                    <a:ext uri="{FF2B5EF4-FFF2-40B4-BE49-F238E27FC236}">
                      <a16:creationId xmlns:a16="http://schemas.microsoft.com/office/drawing/2014/main" id="{499C0314-9E4F-0E46-B5D9-CEF39BD9191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5" name="Straight Connector 794">
                  <a:extLst>
                    <a:ext uri="{FF2B5EF4-FFF2-40B4-BE49-F238E27FC236}">
                      <a16:creationId xmlns:a16="http://schemas.microsoft.com/office/drawing/2014/main" id="{D31FF362-0192-CD49-A6CB-BADAB81E64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3" name="Group 772">
                <a:extLst>
                  <a:ext uri="{FF2B5EF4-FFF2-40B4-BE49-F238E27FC236}">
                    <a16:creationId xmlns:a16="http://schemas.microsoft.com/office/drawing/2014/main" id="{8822F19D-15A3-3441-9215-899668725E4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2" name="Isosceles Triangle 26">
                  <a:extLst>
                    <a:ext uri="{FF2B5EF4-FFF2-40B4-BE49-F238E27FC236}">
                      <a16:creationId xmlns:a16="http://schemas.microsoft.com/office/drawing/2014/main" id="{EB98106F-1B83-BB41-88A8-9A5B0757E8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3" name="Straight Connector 792">
                  <a:extLst>
                    <a:ext uri="{FF2B5EF4-FFF2-40B4-BE49-F238E27FC236}">
                      <a16:creationId xmlns:a16="http://schemas.microsoft.com/office/drawing/2014/main" id="{590BF1DD-ABC5-7F47-B9B4-1D8EAFFD55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4" name="Group 773">
                <a:extLst>
                  <a:ext uri="{FF2B5EF4-FFF2-40B4-BE49-F238E27FC236}">
                    <a16:creationId xmlns:a16="http://schemas.microsoft.com/office/drawing/2014/main" id="{1C406662-7A46-534C-AEBE-879AEE3E2CCD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0" name="Isosceles Triangle 26">
                  <a:extLst>
                    <a:ext uri="{FF2B5EF4-FFF2-40B4-BE49-F238E27FC236}">
                      <a16:creationId xmlns:a16="http://schemas.microsoft.com/office/drawing/2014/main" id="{8C62116A-E070-0545-9460-9F5520B79A9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1" name="Straight Connector 790">
                  <a:extLst>
                    <a:ext uri="{FF2B5EF4-FFF2-40B4-BE49-F238E27FC236}">
                      <a16:creationId xmlns:a16="http://schemas.microsoft.com/office/drawing/2014/main" id="{E1984251-3ACF-E447-A267-7ED80ACDB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5" name="Group 774">
                <a:extLst>
                  <a:ext uri="{FF2B5EF4-FFF2-40B4-BE49-F238E27FC236}">
                    <a16:creationId xmlns:a16="http://schemas.microsoft.com/office/drawing/2014/main" id="{C43239DC-9693-8F42-B93B-EC7D84AFE3C4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8" name="Isosceles Triangle 26">
                  <a:extLst>
                    <a:ext uri="{FF2B5EF4-FFF2-40B4-BE49-F238E27FC236}">
                      <a16:creationId xmlns:a16="http://schemas.microsoft.com/office/drawing/2014/main" id="{F554607F-A25E-0D4B-9317-926F6A18415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9" name="Straight Connector 788">
                  <a:extLst>
                    <a:ext uri="{FF2B5EF4-FFF2-40B4-BE49-F238E27FC236}">
                      <a16:creationId xmlns:a16="http://schemas.microsoft.com/office/drawing/2014/main" id="{CFE9871F-DFAB-1041-83A2-D7C0137A48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6" name="Group 775">
                <a:extLst>
                  <a:ext uri="{FF2B5EF4-FFF2-40B4-BE49-F238E27FC236}">
                    <a16:creationId xmlns:a16="http://schemas.microsoft.com/office/drawing/2014/main" id="{CD561988-506F-E743-B894-9F3C0D82823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6" name="Isosceles Triangle 26">
                  <a:extLst>
                    <a:ext uri="{FF2B5EF4-FFF2-40B4-BE49-F238E27FC236}">
                      <a16:creationId xmlns:a16="http://schemas.microsoft.com/office/drawing/2014/main" id="{CBA12104-2B17-0147-A0E5-2B4AE65746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7" name="Straight Connector 786">
                  <a:extLst>
                    <a:ext uri="{FF2B5EF4-FFF2-40B4-BE49-F238E27FC236}">
                      <a16:creationId xmlns:a16="http://schemas.microsoft.com/office/drawing/2014/main" id="{0E73568E-EBF5-1342-B0A1-7FB049355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7" name="Group 776">
                <a:extLst>
                  <a:ext uri="{FF2B5EF4-FFF2-40B4-BE49-F238E27FC236}">
                    <a16:creationId xmlns:a16="http://schemas.microsoft.com/office/drawing/2014/main" id="{6EBCD7E9-1C11-084F-9A0B-4C86CC255A06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4" name="Isosceles Triangle 26">
                  <a:extLst>
                    <a:ext uri="{FF2B5EF4-FFF2-40B4-BE49-F238E27FC236}">
                      <a16:creationId xmlns:a16="http://schemas.microsoft.com/office/drawing/2014/main" id="{A034E13C-4FF9-3346-8538-2BC0400300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5" name="Straight Connector 784">
                  <a:extLst>
                    <a:ext uri="{FF2B5EF4-FFF2-40B4-BE49-F238E27FC236}">
                      <a16:creationId xmlns:a16="http://schemas.microsoft.com/office/drawing/2014/main" id="{7C289B30-D1AB-C341-90F1-20DE8B554F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8" name="Group 777">
                <a:extLst>
                  <a:ext uri="{FF2B5EF4-FFF2-40B4-BE49-F238E27FC236}">
                    <a16:creationId xmlns:a16="http://schemas.microsoft.com/office/drawing/2014/main" id="{F01E0F94-9659-1649-9A87-D38A012FC5A0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2" name="Isosceles Triangle 26">
                  <a:extLst>
                    <a:ext uri="{FF2B5EF4-FFF2-40B4-BE49-F238E27FC236}">
                      <a16:creationId xmlns:a16="http://schemas.microsoft.com/office/drawing/2014/main" id="{3ECA2911-ACD2-CA4B-B947-3187E149EDD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3" name="Straight Connector 782">
                  <a:extLst>
                    <a:ext uri="{FF2B5EF4-FFF2-40B4-BE49-F238E27FC236}">
                      <a16:creationId xmlns:a16="http://schemas.microsoft.com/office/drawing/2014/main" id="{9DAC68A4-8350-BB42-8A2C-09F54940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9" name="Group 778">
                <a:extLst>
                  <a:ext uri="{FF2B5EF4-FFF2-40B4-BE49-F238E27FC236}">
                    <a16:creationId xmlns:a16="http://schemas.microsoft.com/office/drawing/2014/main" id="{E439C4A9-8995-B545-B3D3-978823C0752C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0" name="Isosceles Triangle 26">
                  <a:extLst>
                    <a:ext uri="{FF2B5EF4-FFF2-40B4-BE49-F238E27FC236}">
                      <a16:creationId xmlns:a16="http://schemas.microsoft.com/office/drawing/2014/main" id="{E31D937C-82F4-5443-B27E-D724408083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1" name="Straight Connector 780">
                  <a:extLst>
                    <a:ext uri="{FF2B5EF4-FFF2-40B4-BE49-F238E27FC236}">
                      <a16:creationId xmlns:a16="http://schemas.microsoft.com/office/drawing/2014/main" id="{58A9C90D-0AE4-EA41-8C83-153182736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0" name="Group 799">
              <a:extLst>
                <a:ext uri="{FF2B5EF4-FFF2-40B4-BE49-F238E27FC236}">
                  <a16:creationId xmlns:a16="http://schemas.microsoft.com/office/drawing/2014/main" id="{17C5C7C3-6B2F-AF41-B107-8EBD5F38F5F0}"/>
                </a:ext>
              </a:extLst>
            </p:cNvPr>
            <p:cNvGrpSpPr/>
            <p:nvPr/>
          </p:nvGrpSpPr>
          <p:grpSpPr>
            <a:xfrm>
              <a:off x="1849416" y="332375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200AEF64-5543-8144-8EA9-CD6038511E4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9" name="Isosceles Triangle 26">
                  <a:extLst>
                    <a:ext uri="{FF2B5EF4-FFF2-40B4-BE49-F238E27FC236}">
                      <a16:creationId xmlns:a16="http://schemas.microsoft.com/office/drawing/2014/main" id="{7F1AE3B6-C00A-E348-ABF6-04ACFA3AE5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047F41FF-7BAF-C148-ABD2-F85DDA7F43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9408872E-CD24-BD4D-A6D3-06392B515EEA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7" name="Isosceles Triangle 26">
                  <a:extLst>
                    <a:ext uri="{FF2B5EF4-FFF2-40B4-BE49-F238E27FC236}">
                      <a16:creationId xmlns:a16="http://schemas.microsoft.com/office/drawing/2014/main" id="{03CC1CCD-E36E-6147-AD80-E3131E168B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8" name="Straight Connector 827">
                  <a:extLst>
                    <a:ext uri="{FF2B5EF4-FFF2-40B4-BE49-F238E27FC236}">
                      <a16:creationId xmlns:a16="http://schemas.microsoft.com/office/drawing/2014/main" id="{CB87DE63-82E0-FC4C-AEDB-DA7CFDF82B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4C83D69D-F470-4742-9130-2F4DF2A26725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5" name="Isosceles Triangle 26">
                  <a:extLst>
                    <a:ext uri="{FF2B5EF4-FFF2-40B4-BE49-F238E27FC236}">
                      <a16:creationId xmlns:a16="http://schemas.microsoft.com/office/drawing/2014/main" id="{4401864B-FCE1-5B46-81AA-08920D23972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6" name="Straight Connector 825">
                  <a:extLst>
                    <a:ext uri="{FF2B5EF4-FFF2-40B4-BE49-F238E27FC236}">
                      <a16:creationId xmlns:a16="http://schemas.microsoft.com/office/drawing/2014/main" id="{F1FA5B74-D4BC-1A4E-944E-B11EE035C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C6581A39-2799-5045-91D3-1CAB5EB6EE04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3" name="Isosceles Triangle 26">
                  <a:extLst>
                    <a:ext uri="{FF2B5EF4-FFF2-40B4-BE49-F238E27FC236}">
                      <a16:creationId xmlns:a16="http://schemas.microsoft.com/office/drawing/2014/main" id="{A51A839F-1DC4-5346-97FF-3236358FC4D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4" name="Straight Connector 823">
                  <a:extLst>
                    <a:ext uri="{FF2B5EF4-FFF2-40B4-BE49-F238E27FC236}">
                      <a16:creationId xmlns:a16="http://schemas.microsoft.com/office/drawing/2014/main" id="{E0DCED20-6AD1-1A47-8B0F-06C994FDA2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E4AB0A0B-C823-FD42-99EE-D2DA6A9E3484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1" name="Isosceles Triangle 26">
                  <a:extLst>
                    <a:ext uri="{FF2B5EF4-FFF2-40B4-BE49-F238E27FC236}">
                      <a16:creationId xmlns:a16="http://schemas.microsoft.com/office/drawing/2014/main" id="{C920E126-A3D5-1942-87EB-54C4176E1A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2" name="Straight Connector 821">
                  <a:extLst>
                    <a:ext uri="{FF2B5EF4-FFF2-40B4-BE49-F238E27FC236}">
                      <a16:creationId xmlns:a16="http://schemas.microsoft.com/office/drawing/2014/main" id="{3C431FCC-8245-5A49-B382-425D1571DC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B364D482-65F8-2340-8F85-9FC69E782AF3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9" name="Isosceles Triangle 26">
                  <a:extLst>
                    <a:ext uri="{FF2B5EF4-FFF2-40B4-BE49-F238E27FC236}">
                      <a16:creationId xmlns:a16="http://schemas.microsoft.com/office/drawing/2014/main" id="{0328793C-1B42-9147-8FE4-162CA7AD9D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20" name="Straight Connector 819">
                  <a:extLst>
                    <a:ext uri="{FF2B5EF4-FFF2-40B4-BE49-F238E27FC236}">
                      <a16:creationId xmlns:a16="http://schemas.microsoft.com/office/drawing/2014/main" id="{7061159C-231C-2640-8CE7-85ECDD59B0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0BE70212-A3C5-BE4B-8308-1F7590A759A7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7" name="Isosceles Triangle 26">
                  <a:extLst>
                    <a:ext uri="{FF2B5EF4-FFF2-40B4-BE49-F238E27FC236}">
                      <a16:creationId xmlns:a16="http://schemas.microsoft.com/office/drawing/2014/main" id="{930A4F64-69D7-FA4E-81A3-DD6DCFE3F55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8" name="Straight Connector 817">
                  <a:extLst>
                    <a:ext uri="{FF2B5EF4-FFF2-40B4-BE49-F238E27FC236}">
                      <a16:creationId xmlns:a16="http://schemas.microsoft.com/office/drawing/2014/main" id="{69403777-5444-DE48-B541-75B7DF4F46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763BE7D0-DF47-4F45-8546-E5FFC03F7397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5" name="Isosceles Triangle 26">
                  <a:extLst>
                    <a:ext uri="{FF2B5EF4-FFF2-40B4-BE49-F238E27FC236}">
                      <a16:creationId xmlns:a16="http://schemas.microsoft.com/office/drawing/2014/main" id="{737D090E-C7A8-C648-9D57-93FFFA5052E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DC32B749-2A47-E740-BDEA-C474FB788E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13E97F3F-6A10-8E49-A241-2231EE9E642D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3" name="Isosceles Triangle 26">
                  <a:extLst>
                    <a:ext uri="{FF2B5EF4-FFF2-40B4-BE49-F238E27FC236}">
                      <a16:creationId xmlns:a16="http://schemas.microsoft.com/office/drawing/2014/main" id="{45FB4807-4A57-A745-9A8A-BA4D4BC3F64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5133C81A-FC8D-F44C-B059-CC8B032A8F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0" name="Group 809">
                <a:extLst>
                  <a:ext uri="{FF2B5EF4-FFF2-40B4-BE49-F238E27FC236}">
                    <a16:creationId xmlns:a16="http://schemas.microsoft.com/office/drawing/2014/main" id="{E8F15651-753A-904B-9B77-EBBD2829FD1A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1" name="Isosceles Triangle 26">
                  <a:extLst>
                    <a:ext uri="{FF2B5EF4-FFF2-40B4-BE49-F238E27FC236}">
                      <a16:creationId xmlns:a16="http://schemas.microsoft.com/office/drawing/2014/main" id="{256520B5-515D-A747-8735-AB40038FC65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2" name="Straight Connector 811">
                  <a:extLst>
                    <a:ext uri="{FF2B5EF4-FFF2-40B4-BE49-F238E27FC236}">
                      <a16:creationId xmlns:a16="http://schemas.microsoft.com/office/drawing/2014/main" id="{CC97913E-1F64-E346-A1D9-D3A5EF12F2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831" name="Straight Arrow Connector 830">
            <a:extLst>
              <a:ext uri="{FF2B5EF4-FFF2-40B4-BE49-F238E27FC236}">
                <a16:creationId xmlns:a16="http://schemas.microsoft.com/office/drawing/2014/main" id="{99C52D95-52ED-FA49-970E-B2F755F5998F}"/>
              </a:ext>
            </a:extLst>
          </p:cNvPr>
          <p:cNvCxnSpPr>
            <a:cxnSpLocks/>
          </p:cNvCxnSpPr>
          <p:nvPr/>
        </p:nvCxnSpPr>
        <p:spPr>
          <a:xfrm>
            <a:off x="6811747" y="1931166"/>
            <a:ext cx="495628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2" name="Straight Arrow Connector 831">
            <a:extLst>
              <a:ext uri="{FF2B5EF4-FFF2-40B4-BE49-F238E27FC236}">
                <a16:creationId xmlns:a16="http://schemas.microsoft.com/office/drawing/2014/main" id="{B8FA2C00-9575-B546-8C9C-2E12BFEFA22D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4858198" y="1931164"/>
            <a:ext cx="1953549" cy="19535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3" name="Straight Arrow Connector 832">
            <a:extLst>
              <a:ext uri="{FF2B5EF4-FFF2-40B4-BE49-F238E27FC236}">
                <a16:creationId xmlns:a16="http://schemas.microsoft.com/office/drawing/2014/main" id="{AF179EDE-907A-0642-9475-1A2341F0F8DA}"/>
              </a:ext>
            </a:extLst>
          </p:cNvPr>
          <p:cNvCxnSpPr>
            <a:cxnSpLocks/>
          </p:cNvCxnSpPr>
          <p:nvPr/>
        </p:nvCxnSpPr>
        <p:spPr>
          <a:xfrm flipV="1">
            <a:off x="6811747" y="685800"/>
            <a:ext cx="0" cy="12453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/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4" name="TextBox 833">
                <a:extLst>
                  <a:ext uri="{FF2B5EF4-FFF2-40B4-BE49-F238E27FC236}">
                    <a16:creationId xmlns:a16="http://schemas.microsoft.com/office/drawing/2014/main" id="{0E3E091F-E84A-3F45-84E2-942F30D59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409" y="3923637"/>
                <a:ext cx="218008" cy="492443"/>
              </a:xfrm>
              <a:prstGeom prst="rect">
                <a:avLst/>
              </a:prstGeom>
              <a:blipFill>
                <a:blip r:embed="rId3"/>
                <a:stretch>
                  <a:fillRect l="-36842" r="-8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/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1B6586B2-AFDF-E64C-AEFB-AE11A7A10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6959" y="2011984"/>
                <a:ext cx="218008" cy="492443"/>
              </a:xfrm>
              <a:prstGeom prst="rect">
                <a:avLst/>
              </a:prstGeom>
              <a:blipFill>
                <a:blip r:embed="rId4"/>
                <a:stretch>
                  <a:fillRect l="-61111" r="-61111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7" name="Pie 836">
            <a:extLst>
              <a:ext uri="{FF2B5EF4-FFF2-40B4-BE49-F238E27FC236}">
                <a16:creationId xmlns:a16="http://schemas.microsoft.com/office/drawing/2014/main" id="{72EA0BD2-7D6D-CB46-9F15-446044055ECB}"/>
              </a:ext>
            </a:extLst>
          </p:cNvPr>
          <p:cNvSpPr>
            <a:spLocks noChangeAspect="1"/>
          </p:cNvSpPr>
          <p:nvPr/>
        </p:nvSpPr>
        <p:spPr>
          <a:xfrm rot="19610427">
            <a:off x="10502597" y="1536973"/>
            <a:ext cx="725792" cy="725793"/>
          </a:xfrm>
          <a:prstGeom prst="pie">
            <a:avLst>
              <a:gd name="adj1" fmla="val 18722209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/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88E8E090-A6D1-694A-A5D6-A4440EC6C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8666" y="1298851"/>
                <a:ext cx="440955" cy="369332"/>
              </a:xfrm>
              <a:prstGeom prst="rect">
                <a:avLst/>
              </a:prstGeom>
              <a:blipFill>
                <a:blip r:embed="rId5"/>
                <a:stretch>
                  <a:fillRect l="-18919" r="-270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6" name="Straight Arrow Connector 875">
            <a:extLst>
              <a:ext uri="{FF2B5EF4-FFF2-40B4-BE49-F238E27FC236}">
                <a16:creationId xmlns:a16="http://schemas.microsoft.com/office/drawing/2014/main" id="{EE509C10-6538-5440-90FF-639542C3E4F2}"/>
              </a:ext>
            </a:extLst>
          </p:cNvPr>
          <p:cNvCxnSpPr>
            <a:cxnSpLocks/>
          </p:cNvCxnSpPr>
          <p:nvPr/>
        </p:nvCxnSpPr>
        <p:spPr>
          <a:xfrm flipV="1">
            <a:off x="6602255" y="72927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7" name="Straight Arrow Connector 876">
            <a:extLst>
              <a:ext uri="{FF2B5EF4-FFF2-40B4-BE49-F238E27FC236}">
                <a16:creationId xmlns:a16="http://schemas.microsoft.com/office/drawing/2014/main" id="{AA785D25-72AB-244F-983C-CE999C9BEF3F}"/>
              </a:ext>
            </a:extLst>
          </p:cNvPr>
          <p:cNvCxnSpPr>
            <a:cxnSpLocks/>
          </p:cNvCxnSpPr>
          <p:nvPr/>
        </p:nvCxnSpPr>
        <p:spPr>
          <a:xfrm flipV="1">
            <a:off x="6386559" y="9368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8" name="Straight Arrow Connector 877">
            <a:extLst>
              <a:ext uri="{FF2B5EF4-FFF2-40B4-BE49-F238E27FC236}">
                <a16:creationId xmlns:a16="http://schemas.microsoft.com/office/drawing/2014/main" id="{532B505B-7785-8E43-A38A-90D264FEC1EF}"/>
              </a:ext>
            </a:extLst>
          </p:cNvPr>
          <p:cNvCxnSpPr>
            <a:cxnSpLocks/>
          </p:cNvCxnSpPr>
          <p:nvPr/>
        </p:nvCxnSpPr>
        <p:spPr>
          <a:xfrm flipV="1">
            <a:off x="6170863" y="12095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9" name="Straight Arrow Connector 878">
            <a:extLst>
              <a:ext uri="{FF2B5EF4-FFF2-40B4-BE49-F238E27FC236}">
                <a16:creationId xmlns:a16="http://schemas.microsoft.com/office/drawing/2014/main" id="{19C0DFF5-9383-8F45-9354-8166BC564669}"/>
              </a:ext>
            </a:extLst>
          </p:cNvPr>
          <p:cNvCxnSpPr>
            <a:cxnSpLocks/>
          </p:cNvCxnSpPr>
          <p:nvPr/>
        </p:nvCxnSpPr>
        <p:spPr>
          <a:xfrm flipV="1">
            <a:off x="5739471" y="156890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" name="Straight Arrow Connector 879">
            <a:extLst>
              <a:ext uri="{FF2B5EF4-FFF2-40B4-BE49-F238E27FC236}">
                <a16:creationId xmlns:a16="http://schemas.microsoft.com/office/drawing/2014/main" id="{68465739-8F73-1C47-A43A-BC7E83906ABD}"/>
              </a:ext>
            </a:extLst>
          </p:cNvPr>
          <p:cNvCxnSpPr>
            <a:cxnSpLocks/>
          </p:cNvCxnSpPr>
          <p:nvPr/>
        </p:nvCxnSpPr>
        <p:spPr>
          <a:xfrm flipV="1">
            <a:off x="5523775" y="1789960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1" name="Straight Arrow Connector 880">
            <a:extLst>
              <a:ext uri="{FF2B5EF4-FFF2-40B4-BE49-F238E27FC236}">
                <a16:creationId xmlns:a16="http://schemas.microsoft.com/office/drawing/2014/main" id="{E6CE1505-E4AE-6844-97CE-8D507BFD87D3}"/>
              </a:ext>
            </a:extLst>
          </p:cNvPr>
          <p:cNvCxnSpPr>
            <a:cxnSpLocks/>
          </p:cNvCxnSpPr>
          <p:nvPr/>
        </p:nvCxnSpPr>
        <p:spPr>
          <a:xfrm flipV="1">
            <a:off x="5308079" y="2011984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2" name="Straight Arrow Connector 881">
            <a:extLst>
              <a:ext uri="{FF2B5EF4-FFF2-40B4-BE49-F238E27FC236}">
                <a16:creationId xmlns:a16="http://schemas.microsoft.com/office/drawing/2014/main" id="{34B69694-41F6-3045-B3EB-4868347D5474}"/>
              </a:ext>
            </a:extLst>
          </p:cNvPr>
          <p:cNvCxnSpPr>
            <a:cxnSpLocks/>
          </p:cNvCxnSpPr>
          <p:nvPr/>
        </p:nvCxnSpPr>
        <p:spPr>
          <a:xfrm flipV="1">
            <a:off x="5092383" y="2252185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3" name="Straight Arrow Connector 882">
            <a:extLst>
              <a:ext uri="{FF2B5EF4-FFF2-40B4-BE49-F238E27FC236}">
                <a16:creationId xmlns:a16="http://schemas.microsoft.com/office/drawing/2014/main" id="{21AC9B15-70AA-8345-9FF2-E3B32EF572D4}"/>
              </a:ext>
            </a:extLst>
          </p:cNvPr>
          <p:cNvCxnSpPr>
            <a:cxnSpLocks/>
          </p:cNvCxnSpPr>
          <p:nvPr/>
        </p:nvCxnSpPr>
        <p:spPr>
          <a:xfrm flipV="1">
            <a:off x="5955167" y="1392376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5" name="Straight Arrow Connector 884">
            <a:extLst>
              <a:ext uri="{FF2B5EF4-FFF2-40B4-BE49-F238E27FC236}">
                <a16:creationId xmlns:a16="http://schemas.microsoft.com/office/drawing/2014/main" id="{D7C4D111-B424-4E41-B90C-14497283B2CF}"/>
              </a:ext>
            </a:extLst>
          </p:cNvPr>
          <p:cNvCxnSpPr>
            <a:cxnSpLocks/>
          </p:cNvCxnSpPr>
          <p:nvPr/>
        </p:nvCxnSpPr>
        <p:spPr>
          <a:xfrm flipV="1">
            <a:off x="6934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6" name="Straight Arrow Connector 885">
            <a:extLst>
              <a:ext uri="{FF2B5EF4-FFF2-40B4-BE49-F238E27FC236}">
                <a16:creationId xmlns:a16="http://schemas.microsoft.com/office/drawing/2014/main" id="{C0238DD9-C1E6-8440-B560-64E2E734BEBF}"/>
              </a:ext>
            </a:extLst>
          </p:cNvPr>
          <p:cNvCxnSpPr>
            <a:cxnSpLocks/>
          </p:cNvCxnSpPr>
          <p:nvPr/>
        </p:nvCxnSpPr>
        <p:spPr>
          <a:xfrm flipV="1">
            <a:off x="7366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7" name="Straight Arrow Connector 886">
            <a:extLst>
              <a:ext uri="{FF2B5EF4-FFF2-40B4-BE49-F238E27FC236}">
                <a16:creationId xmlns:a16="http://schemas.microsoft.com/office/drawing/2014/main" id="{AA077D3A-11C9-8748-87FA-FD3E281D0203}"/>
              </a:ext>
            </a:extLst>
          </p:cNvPr>
          <p:cNvCxnSpPr>
            <a:cxnSpLocks/>
          </p:cNvCxnSpPr>
          <p:nvPr/>
        </p:nvCxnSpPr>
        <p:spPr>
          <a:xfrm flipV="1">
            <a:off x="7797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8" name="Straight Arrow Connector 887">
            <a:extLst>
              <a:ext uri="{FF2B5EF4-FFF2-40B4-BE49-F238E27FC236}">
                <a16:creationId xmlns:a16="http://schemas.microsoft.com/office/drawing/2014/main" id="{F28A7E6D-6668-1F42-9856-530F93573B10}"/>
              </a:ext>
            </a:extLst>
          </p:cNvPr>
          <p:cNvCxnSpPr>
            <a:cxnSpLocks/>
          </p:cNvCxnSpPr>
          <p:nvPr/>
        </p:nvCxnSpPr>
        <p:spPr>
          <a:xfrm flipV="1">
            <a:off x="8229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9" name="Straight Arrow Connector 888">
            <a:extLst>
              <a:ext uri="{FF2B5EF4-FFF2-40B4-BE49-F238E27FC236}">
                <a16:creationId xmlns:a16="http://schemas.microsoft.com/office/drawing/2014/main" id="{BFF4A733-9747-7B4A-8D08-E846CA86631A}"/>
              </a:ext>
            </a:extLst>
          </p:cNvPr>
          <p:cNvCxnSpPr>
            <a:cxnSpLocks/>
          </p:cNvCxnSpPr>
          <p:nvPr/>
        </p:nvCxnSpPr>
        <p:spPr>
          <a:xfrm flipV="1">
            <a:off x="8661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0" name="Straight Arrow Connector 889">
            <a:extLst>
              <a:ext uri="{FF2B5EF4-FFF2-40B4-BE49-F238E27FC236}">
                <a16:creationId xmlns:a16="http://schemas.microsoft.com/office/drawing/2014/main" id="{6B1D5986-1FA3-4646-9D67-921D07C4AE3B}"/>
              </a:ext>
            </a:extLst>
          </p:cNvPr>
          <p:cNvCxnSpPr>
            <a:cxnSpLocks/>
          </p:cNvCxnSpPr>
          <p:nvPr/>
        </p:nvCxnSpPr>
        <p:spPr>
          <a:xfrm flipV="1">
            <a:off x="90932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" name="Straight Arrow Connector 890">
            <a:extLst>
              <a:ext uri="{FF2B5EF4-FFF2-40B4-BE49-F238E27FC236}">
                <a16:creationId xmlns:a16="http://schemas.microsoft.com/office/drawing/2014/main" id="{3001944D-4BCE-EB4C-9630-C27C4BDCDCB7}"/>
              </a:ext>
            </a:extLst>
          </p:cNvPr>
          <p:cNvCxnSpPr>
            <a:cxnSpLocks/>
          </p:cNvCxnSpPr>
          <p:nvPr/>
        </p:nvCxnSpPr>
        <p:spPr>
          <a:xfrm flipV="1">
            <a:off x="95250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Straight Arrow Connector 891">
            <a:extLst>
              <a:ext uri="{FF2B5EF4-FFF2-40B4-BE49-F238E27FC236}">
                <a16:creationId xmlns:a16="http://schemas.microsoft.com/office/drawing/2014/main" id="{F701EA1C-9B3C-E949-AE89-3D9828F8B80F}"/>
              </a:ext>
            </a:extLst>
          </p:cNvPr>
          <p:cNvCxnSpPr>
            <a:cxnSpLocks/>
          </p:cNvCxnSpPr>
          <p:nvPr/>
        </p:nvCxnSpPr>
        <p:spPr>
          <a:xfrm flipV="1">
            <a:off x="99568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3" name="Straight Arrow Connector 892">
            <a:extLst>
              <a:ext uri="{FF2B5EF4-FFF2-40B4-BE49-F238E27FC236}">
                <a16:creationId xmlns:a16="http://schemas.microsoft.com/office/drawing/2014/main" id="{DC571403-52F2-3342-B834-1B9306768A2B}"/>
              </a:ext>
            </a:extLst>
          </p:cNvPr>
          <p:cNvCxnSpPr>
            <a:cxnSpLocks/>
          </p:cNvCxnSpPr>
          <p:nvPr/>
        </p:nvCxnSpPr>
        <p:spPr>
          <a:xfrm flipV="1">
            <a:off x="103886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4" name="Straight Arrow Connector 893">
            <a:extLst>
              <a:ext uri="{FF2B5EF4-FFF2-40B4-BE49-F238E27FC236}">
                <a16:creationId xmlns:a16="http://schemas.microsoft.com/office/drawing/2014/main" id="{7DB218DF-D308-A24B-B11F-A70E8D3AEAB7}"/>
              </a:ext>
            </a:extLst>
          </p:cNvPr>
          <p:cNvCxnSpPr>
            <a:cxnSpLocks/>
          </p:cNvCxnSpPr>
          <p:nvPr/>
        </p:nvCxnSpPr>
        <p:spPr>
          <a:xfrm flipV="1">
            <a:off x="10820400" y="495523"/>
            <a:ext cx="261315" cy="140947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5" name="Pie 894">
            <a:extLst>
              <a:ext uri="{FF2B5EF4-FFF2-40B4-BE49-F238E27FC236}">
                <a16:creationId xmlns:a16="http://schemas.microsoft.com/office/drawing/2014/main" id="{63972CD6-6684-2447-B0CD-A993AD204DD1}"/>
              </a:ext>
            </a:extLst>
          </p:cNvPr>
          <p:cNvSpPr>
            <a:spLocks noChangeAspect="1"/>
          </p:cNvSpPr>
          <p:nvPr/>
        </p:nvSpPr>
        <p:spPr>
          <a:xfrm rot="19610427" flipH="1" flipV="1">
            <a:off x="4683698" y="3275682"/>
            <a:ext cx="725792" cy="725793"/>
          </a:xfrm>
          <a:prstGeom prst="pie">
            <a:avLst>
              <a:gd name="adj1" fmla="val 20878581"/>
              <a:gd name="adj2" fmla="val 825167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/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96" name="TextBox 895">
                <a:extLst>
                  <a:ext uri="{FF2B5EF4-FFF2-40B4-BE49-F238E27FC236}">
                    <a16:creationId xmlns:a16="http://schemas.microsoft.com/office/drawing/2014/main" id="{DE92690B-C36D-2246-9412-F77D5E89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517" y="2892850"/>
                <a:ext cx="504882" cy="369332"/>
              </a:xfrm>
              <a:prstGeom prst="rect">
                <a:avLst/>
              </a:prstGeom>
              <a:blipFill>
                <a:blip r:embed="rId6"/>
                <a:stretch>
                  <a:fillRect l="-17073" r="-2439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3" name="Picture 2" descr="Model of a slot-coupled microstrip patch antenna array synthesizer. |  Antennas, Comsol multiphysics, Phased array">
            <a:extLst>
              <a:ext uri="{FF2B5EF4-FFF2-40B4-BE49-F238E27FC236}">
                <a16:creationId xmlns:a16="http://schemas.microsoft.com/office/drawing/2014/main" id="{224792AA-F4FE-A045-A8D5-E6ACC428D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67" b="90000" l="2100" r="90000">
                        <a14:foregroundMark x1="7900" y1="28533" x2="7900" y2="28533"/>
                        <a14:foregroundMark x1="2100" y1="26400" x2="2100" y2="26400"/>
                        <a14:foregroundMark x1="31000" y1="10000" x2="31000" y2="10000"/>
                        <a14:foregroundMark x1="46800" y1="9067" x2="46800" y2="9067"/>
                        <a14:backgroundMark x1="74600" y1="63733" x2="75700" y2="79200"/>
                        <a14:backgroundMark x1="75700" y1="79200" x2="78500" y2="85067"/>
                        <a14:backgroundMark x1="78500" y1="85067" x2="83200" y2="79467"/>
                        <a14:backgroundMark x1="74900" y1="48533" x2="74500" y2="71867"/>
                        <a14:backgroundMark x1="74500" y1="71867" x2="75700" y2="74933"/>
                        <a14:backgroundMark x1="69600" y1="27067" x2="71100" y2="47333"/>
                        <a14:backgroundMark x1="71100" y1="47333" x2="71400" y2="48000"/>
                        <a14:backgroundMark x1="63900" y1="27467" x2="71300" y2="52400"/>
                        <a14:backgroundMark x1="71300" y1="52400" x2="73900" y2="57467"/>
                        <a14:backgroundMark x1="62900" y1="29333" x2="66200" y2="46933"/>
                        <a14:backgroundMark x1="66200" y1="46933" x2="68700" y2="51600"/>
                        <a14:backgroundMark x1="58400" y1="62800" x2="71800" y2="70400"/>
                        <a14:backgroundMark x1="58200" y1="63467" x2="59400" y2="73733"/>
                        <a14:backgroundMark x1="59400" y1="73733" x2="49700" y2="89600"/>
                        <a14:backgroundMark x1="49700" y1="89600" x2="48900" y2="93733"/>
                        <a14:backgroundMark x1="61500" y1="63333" x2="73200" y2="64533"/>
                        <a14:backgroundMark x1="64500" y1="48533" x2="64500" y2="48533"/>
                        <a14:backgroundMark x1="66500" y1="52400" x2="66500" y2="52400"/>
                        <a14:backgroundMark x1="66700" y1="55333" x2="66700" y2="55333"/>
                        <a14:backgroundMark x1="70700" y1="57067" x2="70700" y2="57067"/>
                        <a14:backgroundMark x1="63100" y1="55200" x2="63100" y2="55200"/>
                        <a14:backgroundMark x1="62400" y1="40133" x2="62400" y2="40133"/>
                        <a14:backgroundMark x1="62000" y1="43867" x2="62000" y2="43867"/>
                        <a14:backgroundMark x1="62000" y1="43867" x2="69200" y2="54800"/>
                        <a14:backgroundMark x1="69200" y1="54800" x2="70700" y2="55733"/>
                        <a14:backgroundMark x1="57800" y1="32667" x2="60300" y2="29067"/>
                        <a14:backgroundMark x1="62400" y1="49733" x2="66200" y2="53867"/>
                        <a14:backgroundMark x1="56500" y1="70533" x2="52000" y2="86133"/>
                        <a14:backgroundMark x1="52000" y1="86133" x2="51800" y2="86133"/>
                        <a14:backgroundMark x1="54000" y1="72400" x2="52000" y2="86400"/>
                        <a14:backgroundMark x1="45100" y1="80933" x2="36800" y2="91333"/>
                        <a14:backgroundMark x1="36800" y1="91333" x2="36800" y2="91200"/>
                        <a14:backgroundMark x1="33200" y1="88000" x2="38600" y2="87067"/>
                        <a14:backgroundMark x1="38600" y1="87067" x2="42900" y2="82267"/>
                        <a14:backgroundMark x1="42900" y1="82267" x2="48200" y2="87067"/>
                        <a14:backgroundMark x1="48200" y1="87067" x2="54300" y2="88933"/>
                        <a14:backgroundMark x1="54300" y1="88933" x2="55900" y2="87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2718">
            <a:off x="6160003" y="1240922"/>
            <a:ext cx="4229611" cy="31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" name="TextBox 283">
            <a:extLst>
              <a:ext uri="{FF2B5EF4-FFF2-40B4-BE49-F238E27FC236}">
                <a16:creationId xmlns:a16="http://schemas.microsoft.com/office/drawing/2014/main" id="{C6104E23-5CAE-F74F-B419-228FEC38ECF6}"/>
              </a:ext>
            </a:extLst>
          </p:cNvPr>
          <p:cNvSpPr txBox="1"/>
          <p:nvPr/>
        </p:nvSpPr>
        <p:spPr>
          <a:xfrm>
            <a:off x="152400" y="913180"/>
            <a:ext cx="4662933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Pick the phase shift on each antenna to create a beam in each 3D direction. </a:t>
            </a:r>
          </a:p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Transmit FMCW signals and receive reflections.</a:t>
            </a:r>
          </a:p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Mix RX signal with TX and take range FFT .</a:t>
            </a:r>
          </a:p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Repeat in every direction.</a:t>
            </a:r>
          </a:p>
        </p:txBody>
      </p: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5BCEECD6-AD83-4E44-A8AD-522B19D7D1F2}"/>
              </a:ext>
            </a:extLst>
          </p:cNvPr>
          <p:cNvGrpSpPr/>
          <p:nvPr/>
        </p:nvGrpSpPr>
        <p:grpSpPr>
          <a:xfrm>
            <a:off x="331600" y="4204168"/>
            <a:ext cx="1082879" cy="595498"/>
            <a:chOff x="6675119" y="5562600"/>
            <a:chExt cx="2468881" cy="1106605"/>
          </a:xfrm>
          <a:solidFill>
            <a:srgbClr val="C00000"/>
          </a:solidFill>
        </p:grpSpPr>
        <p:sp>
          <p:nvSpPr>
            <p:cNvPr id="287" name="Down Arrow 286">
              <a:extLst>
                <a:ext uri="{FF2B5EF4-FFF2-40B4-BE49-F238E27FC236}">
                  <a16:creationId xmlns:a16="http://schemas.microsoft.com/office/drawing/2014/main" id="{61A74388-C98B-534B-99E0-447231444CD5}"/>
                </a:ext>
              </a:extLst>
            </p:cNvPr>
            <p:cNvSpPr/>
            <p:nvPr/>
          </p:nvSpPr>
          <p:spPr>
            <a:xfrm rot="16200000">
              <a:off x="8001942" y="5527147"/>
              <a:ext cx="640080" cy="1644036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L-Shape 287">
              <a:extLst>
                <a:ext uri="{FF2B5EF4-FFF2-40B4-BE49-F238E27FC236}">
                  <a16:creationId xmlns:a16="http://schemas.microsoft.com/office/drawing/2014/main" id="{206EE6CC-192C-144D-8B23-7315C526A49E}"/>
                </a:ext>
              </a:extLst>
            </p:cNvPr>
            <p:cNvSpPr/>
            <p:nvPr/>
          </p:nvSpPr>
          <p:spPr>
            <a:xfrm>
              <a:off x="6675119" y="5562600"/>
              <a:ext cx="975962" cy="944563"/>
            </a:xfrm>
            <a:prstGeom prst="corner">
              <a:avLst>
                <a:gd name="adj1" fmla="val 39884"/>
                <a:gd name="adj2" fmla="val 33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9" name="Title 1">
            <a:extLst>
              <a:ext uri="{FF2B5EF4-FFF2-40B4-BE49-F238E27FC236}">
                <a16:creationId xmlns:a16="http://schemas.microsoft.com/office/drawing/2014/main" id="{35A65E9F-E4F1-A842-8210-D18BD944603D}"/>
              </a:ext>
            </a:extLst>
          </p:cNvPr>
          <p:cNvSpPr txBox="1">
            <a:spLocks/>
          </p:cNvSpPr>
          <p:nvPr/>
        </p:nvSpPr>
        <p:spPr>
          <a:xfrm>
            <a:off x="1120449" y="4330678"/>
            <a:ext cx="3778266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3D Heatmap Image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90" name="Image" descr="Image">
            <a:extLst>
              <a:ext uri="{FF2B5EF4-FFF2-40B4-BE49-F238E27FC236}">
                <a16:creationId xmlns:a16="http://schemas.microsoft.com/office/drawing/2014/main" id="{A62A190A-A107-4642-9E13-E225872D77D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04182" y="4866483"/>
            <a:ext cx="2856911" cy="19086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92" name="Picture 291">
            <a:extLst>
              <a:ext uri="{FF2B5EF4-FFF2-40B4-BE49-F238E27FC236}">
                <a16:creationId xmlns:a16="http://schemas.microsoft.com/office/drawing/2014/main" id="{D9725262-510A-5946-8710-ED286B42209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472" r="-3" b="18187"/>
          <a:stretch/>
        </p:blipFill>
        <p:spPr>
          <a:xfrm>
            <a:off x="9084232" y="4876800"/>
            <a:ext cx="2879168" cy="1547603"/>
          </a:xfrm>
          <a:prstGeom prst="rect">
            <a:avLst/>
          </a:prstGeom>
          <a:scene3d>
            <a:camera prst="orthographicFront">
              <a:rot lat="4" lon="0" rev="0"/>
            </a:camera>
            <a:lightRig rig="threePt" dir="t"/>
          </a:scene3d>
        </p:spPr>
      </p:pic>
      <p:pic>
        <p:nvPicPr>
          <p:cNvPr id="295" name="Picture 294">
            <a:extLst>
              <a:ext uri="{FF2B5EF4-FFF2-40B4-BE49-F238E27FC236}">
                <a16:creationId xmlns:a16="http://schemas.microsoft.com/office/drawing/2014/main" id="{2351866C-80B8-0C48-BC5B-B77BD347A2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221"/>
          <a:stretch/>
        </p:blipFill>
        <p:spPr>
          <a:xfrm>
            <a:off x="4662907" y="4412055"/>
            <a:ext cx="4297680" cy="2368683"/>
          </a:xfrm>
          <a:prstGeom prst="rect">
            <a:avLst/>
          </a:prstGeom>
        </p:spPr>
      </p:pic>
      <p:sp>
        <p:nvSpPr>
          <p:cNvPr id="297" name="Title 1">
            <a:extLst>
              <a:ext uri="{FF2B5EF4-FFF2-40B4-BE49-F238E27FC236}">
                <a16:creationId xmlns:a16="http://schemas.microsoft.com/office/drawing/2014/main" id="{B05D9456-FE27-AB4E-A9A9-8DADC1D45F20}"/>
              </a:ext>
            </a:extLst>
          </p:cNvPr>
          <p:cNvSpPr txBox="1">
            <a:spLocks/>
          </p:cNvSpPr>
          <p:nvPr/>
        </p:nvSpPr>
        <p:spPr>
          <a:xfrm>
            <a:off x="4876800" y="4359137"/>
            <a:ext cx="3778266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3D Point Cloud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87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/>
      <p:bldP spid="29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Digital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23A273-7DAF-7D4C-A2C2-B2C665AB37D9}"/>
              </a:ext>
            </a:extLst>
          </p:cNvPr>
          <p:cNvCxnSpPr>
            <a:cxnSpLocks/>
          </p:cNvCxnSpPr>
          <p:nvPr/>
        </p:nvCxnSpPr>
        <p:spPr>
          <a:xfrm>
            <a:off x="6172200" y="762000"/>
            <a:ext cx="0" cy="59436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itle 1">
            <a:extLst>
              <a:ext uri="{FF2B5EF4-FFF2-40B4-BE49-F238E27FC236}">
                <a16:creationId xmlns:a16="http://schemas.microsoft.com/office/drawing/2014/main" id="{88EC002C-2895-A84F-B6ED-AF0BAAB8BD19}"/>
              </a:ext>
            </a:extLst>
          </p:cNvPr>
          <p:cNvSpPr txBox="1">
            <a:spLocks/>
          </p:cNvSpPr>
          <p:nvPr/>
        </p:nvSpPr>
        <p:spPr>
          <a:xfrm>
            <a:off x="6096000" y="350837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Analog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5" name="TextBox 534">
            <a:extLst>
              <a:ext uri="{FF2B5EF4-FFF2-40B4-BE49-F238E27FC236}">
                <a16:creationId xmlns:a16="http://schemas.microsoft.com/office/drawing/2014/main" id="{F25AD7A4-B340-D84E-8107-A5E162206D23}"/>
              </a:ext>
            </a:extLst>
          </p:cNvPr>
          <p:cNvSpPr txBox="1"/>
          <p:nvPr/>
        </p:nvSpPr>
        <p:spPr>
          <a:xfrm>
            <a:off x="6255210" y="3962400"/>
            <a:ext cx="58597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Pick the phase shift on each antenna to create a beam in each 3D direction. </a:t>
            </a:r>
          </a:p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Transmit FMCW signals and receive reflections.</a:t>
            </a:r>
          </a:p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RX signal with TX and take range FFT .</a:t>
            </a:r>
          </a:p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Repeat in every direction.</a:t>
            </a:r>
          </a:p>
        </p:txBody>
      </p:sp>
      <p:grpSp>
        <p:nvGrpSpPr>
          <p:cNvPr id="689" name="Group 688">
            <a:extLst>
              <a:ext uri="{FF2B5EF4-FFF2-40B4-BE49-F238E27FC236}">
                <a16:creationId xmlns:a16="http://schemas.microsoft.com/office/drawing/2014/main" id="{A9DB3A63-FD53-CF42-A4A0-A54B4043A780}"/>
              </a:ext>
            </a:extLst>
          </p:cNvPr>
          <p:cNvGrpSpPr/>
          <p:nvPr/>
        </p:nvGrpSpPr>
        <p:grpSpPr>
          <a:xfrm>
            <a:off x="6675119" y="1911250"/>
            <a:ext cx="4754880" cy="1726316"/>
            <a:chOff x="1547977" y="1781180"/>
            <a:chExt cx="6072023" cy="2204523"/>
          </a:xfrm>
        </p:grpSpPr>
        <p:sp>
          <p:nvSpPr>
            <p:cNvPr id="690" name="Cube 689">
              <a:extLst>
                <a:ext uri="{FF2B5EF4-FFF2-40B4-BE49-F238E27FC236}">
                  <a16:creationId xmlns:a16="http://schemas.microsoft.com/office/drawing/2014/main" id="{AA82E082-012E-2841-8491-48E60A1BFEB6}"/>
                </a:ext>
              </a:extLst>
            </p:cNvPr>
            <p:cNvSpPr/>
            <p:nvPr/>
          </p:nvSpPr>
          <p:spPr>
            <a:xfrm>
              <a:off x="1547977" y="1981200"/>
              <a:ext cx="6072023" cy="2004503"/>
            </a:xfrm>
            <a:prstGeom prst="cube">
              <a:avLst>
                <a:gd name="adj" fmla="val 87059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C000"/>
                  </a:solidFill>
                </a:rPr>
                <a:t>Single RX Chain</a:t>
              </a:r>
            </a:p>
          </p:txBody>
        </p:sp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E0916949-78C9-F54F-97A5-99E9B39D855D}"/>
                </a:ext>
              </a:extLst>
            </p:cNvPr>
            <p:cNvGrpSpPr/>
            <p:nvPr/>
          </p:nvGrpSpPr>
          <p:grpSpPr>
            <a:xfrm>
              <a:off x="3239305" y="178118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909" name="Group 908">
                <a:extLst>
                  <a:ext uri="{FF2B5EF4-FFF2-40B4-BE49-F238E27FC236}">
                    <a16:creationId xmlns:a16="http://schemas.microsoft.com/office/drawing/2014/main" id="{438BADF3-29AA-BB4F-94FE-E7600D888DA6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7" name="Isosceles Triangle 26">
                  <a:extLst>
                    <a:ext uri="{FF2B5EF4-FFF2-40B4-BE49-F238E27FC236}">
                      <a16:creationId xmlns:a16="http://schemas.microsoft.com/office/drawing/2014/main" id="{9738426C-FBC2-6146-BEC0-9163BFEAD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8" name="Straight Connector 937">
                  <a:extLst>
                    <a:ext uri="{FF2B5EF4-FFF2-40B4-BE49-F238E27FC236}">
                      <a16:creationId xmlns:a16="http://schemas.microsoft.com/office/drawing/2014/main" id="{96E7627A-0ACD-2B4E-8FC2-544351EAFA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0" name="Group 909">
                <a:extLst>
                  <a:ext uri="{FF2B5EF4-FFF2-40B4-BE49-F238E27FC236}">
                    <a16:creationId xmlns:a16="http://schemas.microsoft.com/office/drawing/2014/main" id="{0E43A462-E12D-1644-978D-B864EAF0C95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5" name="Isosceles Triangle 26">
                  <a:extLst>
                    <a:ext uri="{FF2B5EF4-FFF2-40B4-BE49-F238E27FC236}">
                      <a16:creationId xmlns:a16="http://schemas.microsoft.com/office/drawing/2014/main" id="{F6E6851D-DA1E-FC4E-B1FA-5184747A252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6" name="Straight Connector 935">
                  <a:extLst>
                    <a:ext uri="{FF2B5EF4-FFF2-40B4-BE49-F238E27FC236}">
                      <a16:creationId xmlns:a16="http://schemas.microsoft.com/office/drawing/2014/main" id="{D58AE459-1F41-3945-973E-249B748280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1" name="Group 910">
                <a:extLst>
                  <a:ext uri="{FF2B5EF4-FFF2-40B4-BE49-F238E27FC236}">
                    <a16:creationId xmlns:a16="http://schemas.microsoft.com/office/drawing/2014/main" id="{BE441726-AA9F-704E-AB97-C77776D77934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3" name="Isosceles Triangle 26">
                  <a:extLst>
                    <a:ext uri="{FF2B5EF4-FFF2-40B4-BE49-F238E27FC236}">
                      <a16:creationId xmlns:a16="http://schemas.microsoft.com/office/drawing/2014/main" id="{03EC3AAD-D743-C443-94B6-C8353981C04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4" name="Straight Connector 933">
                  <a:extLst>
                    <a:ext uri="{FF2B5EF4-FFF2-40B4-BE49-F238E27FC236}">
                      <a16:creationId xmlns:a16="http://schemas.microsoft.com/office/drawing/2014/main" id="{30619CBB-B665-A449-9CA4-A3D585AFAF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2" name="Group 911">
                <a:extLst>
                  <a:ext uri="{FF2B5EF4-FFF2-40B4-BE49-F238E27FC236}">
                    <a16:creationId xmlns:a16="http://schemas.microsoft.com/office/drawing/2014/main" id="{AF3594CB-E06E-E14D-BA3D-78E7C0FB00F1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1" name="Isosceles Triangle 26">
                  <a:extLst>
                    <a:ext uri="{FF2B5EF4-FFF2-40B4-BE49-F238E27FC236}">
                      <a16:creationId xmlns:a16="http://schemas.microsoft.com/office/drawing/2014/main" id="{4A9687E0-DFD6-8B42-BCF4-60BA23192EF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2" name="Straight Connector 931">
                  <a:extLst>
                    <a:ext uri="{FF2B5EF4-FFF2-40B4-BE49-F238E27FC236}">
                      <a16:creationId xmlns:a16="http://schemas.microsoft.com/office/drawing/2014/main" id="{725938A3-1FF1-F44B-9542-750F667B60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3" name="Group 912">
                <a:extLst>
                  <a:ext uri="{FF2B5EF4-FFF2-40B4-BE49-F238E27FC236}">
                    <a16:creationId xmlns:a16="http://schemas.microsoft.com/office/drawing/2014/main" id="{D8DC61C3-331A-F64B-8B4E-92838A6CEFA2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9" name="Isosceles Triangle 26">
                  <a:extLst>
                    <a:ext uri="{FF2B5EF4-FFF2-40B4-BE49-F238E27FC236}">
                      <a16:creationId xmlns:a16="http://schemas.microsoft.com/office/drawing/2014/main" id="{B68CBED2-16B2-5442-8518-8ED0AF6F0C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0" name="Straight Connector 929">
                  <a:extLst>
                    <a:ext uri="{FF2B5EF4-FFF2-40B4-BE49-F238E27FC236}">
                      <a16:creationId xmlns:a16="http://schemas.microsoft.com/office/drawing/2014/main" id="{79AD15F5-C3CC-5442-9A38-D51C4E1DC7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4" name="Group 913">
                <a:extLst>
                  <a:ext uri="{FF2B5EF4-FFF2-40B4-BE49-F238E27FC236}">
                    <a16:creationId xmlns:a16="http://schemas.microsoft.com/office/drawing/2014/main" id="{A510DBB6-0BA7-9249-976A-444FC54E9940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7" name="Isosceles Triangle 26">
                  <a:extLst>
                    <a:ext uri="{FF2B5EF4-FFF2-40B4-BE49-F238E27FC236}">
                      <a16:creationId xmlns:a16="http://schemas.microsoft.com/office/drawing/2014/main" id="{1379F6B3-8A99-154D-8DB5-BD73603643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8" name="Straight Connector 927">
                  <a:extLst>
                    <a:ext uri="{FF2B5EF4-FFF2-40B4-BE49-F238E27FC236}">
                      <a16:creationId xmlns:a16="http://schemas.microsoft.com/office/drawing/2014/main" id="{E73AF0B0-B087-8943-BACE-6C7FC8C311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5" name="Group 914">
                <a:extLst>
                  <a:ext uri="{FF2B5EF4-FFF2-40B4-BE49-F238E27FC236}">
                    <a16:creationId xmlns:a16="http://schemas.microsoft.com/office/drawing/2014/main" id="{57616245-993B-4C4B-B4D1-E6124694FC9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5" name="Isosceles Triangle 26">
                  <a:extLst>
                    <a:ext uri="{FF2B5EF4-FFF2-40B4-BE49-F238E27FC236}">
                      <a16:creationId xmlns:a16="http://schemas.microsoft.com/office/drawing/2014/main" id="{3A8ED216-9CB7-494C-A86C-4F35B31F74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6" name="Straight Connector 925">
                  <a:extLst>
                    <a:ext uri="{FF2B5EF4-FFF2-40B4-BE49-F238E27FC236}">
                      <a16:creationId xmlns:a16="http://schemas.microsoft.com/office/drawing/2014/main" id="{5A214DE4-3D87-3649-B7A7-067FA181C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6" name="Group 915">
                <a:extLst>
                  <a:ext uri="{FF2B5EF4-FFF2-40B4-BE49-F238E27FC236}">
                    <a16:creationId xmlns:a16="http://schemas.microsoft.com/office/drawing/2014/main" id="{31D896E8-7A69-7649-9715-A3839C715DFB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3" name="Isosceles Triangle 26">
                  <a:extLst>
                    <a:ext uri="{FF2B5EF4-FFF2-40B4-BE49-F238E27FC236}">
                      <a16:creationId xmlns:a16="http://schemas.microsoft.com/office/drawing/2014/main" id="{13257818-62ED-654D-B778-63B5DD578CE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4" name="Straight Connector 923">
                  <a:extLst>
                    <a:ext uri="{FF2B5EF4-FFF2-40B4-BE49-F238E27FC236}">
                      <a16:creationId xmlns:a16="http://schemas.microsoft.com/office/drawing/2014/main" id="{9E10DE4B-9A20-9C43-8E68-842B61304D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7" name="Group 916">
                <a:extLst>
                  <a:ext uri="{FF2B5EF4-FFF2-40B4-BE49-F238E27FC236}">
                    <a16:creationId xmlns:a16="http://schemas.microsoft.com/office/drawing/2014/main" id="{310B4E2B-760A-0A43-8439-E5A626237C2F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1" name="Isosceles Triangle 26">
                  <a:extLst>
                    <a:ext uri="{FF2B5EF4-FFF2-40B4-BE49-F238E27FC236}">
                      <a16:creationId xmlns:a16="http://schemas.microsoft.com/office/drawing/2014/main" id="{8C27C797-8FA1-6B43-B637-A604BB00405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2" name="Straight Connector 921">
                  <a:extLst>
                    <a:ext uri="{FF2B5EF4-FFF2-40B4-BE49-F238E27FC236}">
                      <a16:creationId xmlns:a16="http://schemas.microsoft.com/office/drawing/2014/main" id="{A995D8EA-7F30-B34B-B894-E6426CD635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8" name="Group 917">
                <a:extLst>
                  <a:ext uri="{FF2B5EF4-FFF2-40B4-BE49-F238E27FC236}">
                    <a16:creationId xmlns:a16="http://schemas.microsoft.com/office/drawing/2014/main" id="{BAAA2D19-09F6-274D-A9F7-5A3208FC55F9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19" name="Isosceles Triangle 26">
                  <a:extLst>
                    <a:ext uri="{FF2B5EF4-FFF2-40B4-BE49-F238E27FC236}">
                      <a16:creationId xmlns:a16="http://schemas.microsoft.com/office/drawing/2014/main" id="{83A8F6DB-7698-BC41-8F44-E5C9BDF1A68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0" name="Straight Connector 919">
                  <a:extLst>
                    <a:ext uri="{FF2B5EF4-FFF2-40B4-BE49-F238E27FC236}">
                      <a16:creationId xmlns:a16="http://schemas.microsoft.com/office/drawing/2014/main" id="{07E0F1E8-16CF-AA4F-B988-FA04947FE2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2" name="Group 691">
              <a:extLst>
                <a:ext uri="{FF2B5EF4-FFF2-40B4-BE49-F238E27FC236}">
                  <a16:creationId xmlns:a16="http://schemas.microsoft.com/office/drawing/2014/main" id="{2346CC17-7B2F-4C4F-BC40-96F7300457AF}"/>
                </a:ext>
              </a:extLst>
            </p:cNvPr>
            <p:cNvGrpSpPr/>
            <p:nvPr/>
          </p:nvGrpSpPr>
          <p:grpSpPr>
            <a:xfrm>
              <a:off x="3033898" y="200154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79" name="Group 878">
                <a:extLst>
                  <a:ext uri="{FF2B5EF4-FFF2-40B4-BE49-F238E27FC236}">
                    <a16:creationId xmlns:a16="http://schemas.microsoft.com/office/drawing/2014/main" id="{CE0CAB78-748D-D443-95DD-64392AB11F9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7" name="Isosceles Triangle 26">
                  <a:extLst>
                    <a:ext uri="{FF2B5EF4-FFF2-40B4-BE49-F238E27FC236}">
                      <a16:creationId xmlns:a16="http://schemas.microsoft.com/office/drawing/2014/main" id="{A4FB0317-F96D-2D46-A14A-F31A351F11D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8" name="Straight Connector 907">
                  <a:extLst>
                    <a:ext uri="{FF2B5EF4-FFF2-40B4-BE49-F238E27FC236}">
                      <a16:creationId xmlns:a16="http://schemas.microsoft.com/office/drawing/2014/main" id="{38565ADB-2A77-2044-978A-8FAC96FDF1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2A1458E1-EFE6-FC43-AB16-00D9B2EA1006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5" name="Isosceles Triangle 26">
                  <a:extLst>
                    <a:ext uri="{FF2B5EF4-FFF2-40B4-BE49-F238E27FC236}">
                      <a16:creationId xmlns:a16="http://schemas.microsoft.com/office/drawing/2014/main" id="{2D6E87E5-AA2C-064E-98A6-772AA85CB02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6" name="Straight Connector 905">
                  <a:extLst>
                    <a:ext uri="{FF2B5EF4-FFF2-40B4-BE49-F238E27FC236}">
                      <a16:creationId xmlns:a16="http://schemas.microsoft.com/office/drawing/2014/main" id="{5A29E310-1BF5-1D4D-8074-6C5B6471A0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 880">
                <a:extLst>
                  <a:ext uri="{FF2B5EF4-FFF2-40B4-BE49-F238E27FC236}">
                    <a16:creationId xmlns:a16="http://schemas.microsoft.com/office/drawing/2014/main" id="{C8DB1B34-02E8-5047-BF61-855937536381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3" name="Isosceles Triangle 26">
                  <a:extLst>
                    <a:ext uri="{FF2B5EF4-FFF2-40B4-BE49-F238E27FC236}">
                      <a16:creationId xmlns:a16="http://schemas.microsoft.com/office/drawing/2014/main" id="{CD845AF6-D3F8-EA43-B495-F03871029C9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4" name="Straight Connector 903">
                  <a:extLst>
                    <a:ext uri="{FF2B5EF4-FFF2-40B4-BE49-F238E27FC236}">
                      <a16:creationId xmlns:a16="http://schemas.microsoft.com/office/drawing/2014/main" id="{177DE661-DE65-9745-9937-81AE103E57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Group 881">
                <a:extLst>
                  <a:ext uri="{FF2B5EF4-FFF2-40B4-BE49-F238E27FC236}">
                    <a16:creationId xmlns:a16="http://schemas.microsoft.com/office/drawing/2014/main" id="{42C3D3ED-CAF1-AB45-9109-302BA218562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1" name="Isosceles Triangle 26">
                  <a:extLst>
                    <a:ext uri="{FF2B5EF4-FFF2-40B4-BE49-F238E27FC236}">
                      <a16:creationId xmlns:a16="http://schemas.microsoft.com/office/drawing/2014/main" id="{7D0F4B6F-EF9E-1C48-9D70-A384A8D82D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2" name="Straight Connector 901">
                  <a:extLst>
                    <a:ext uri="{FF2B5EF4-FFF2-40B4-BE49-F238E27FC236}">
                      <a16:creationId xmlns:a16="http://schemas.microsoft.com/office/drawing/2014/main" id="{C6DDFC1E-63F5-9442-BCF5-8E1149E90C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E1BB2BDA-C58A-F842-B6F6-ABAC4B4392B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9" name="Isosceles Triangle 26">
                  <a:extLst>
                    <a:ext uri="{FF2B5EF4-FFF2-40B4-BE49-F238E27FC236}">
                      <a16:creationId xmlns:a16="http://schemas.microsoft.com/office/drawing/2014/main" id="{D2E83A8B-71F8-FB4D-B0E2-190F91C5EE8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0" name="Straight Connector 899">
                  <a:extLst>
                    <a:ext uri="{FF2B5EF4-FFF2-40B4-BE49-F238E27FC236}">
                      <a16:creationId xmlns:a16="http://schemas.microsoft.com/office/drawing/2014/main" id="{F6E530C9-94E0-4B41-8D9B-26A290BF60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 883">
                <a:extLst>
                  <a:ext uri="{FF2B5EF4-FFF2-40B4-BE49-F238E27FC236}">
                    <a16:creationId xmlns:a16="http://schemas.microsoft.com/office/drawing/2014/main" id="{ACEB8A73-7E3E-6440-B531-6C02A2D3F05D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7" name="Isosceles Triangle 26">
                  <a:extLst>
                    <a:ext uri="{FF2B5EF4-FFF2-40B4-BE49-F238E27FC236}">
                      <a16:creationId xmlns:a16="http://schemas.microsoft.com/office/drawing/2014/main" id="{03C3F336-DC95-DB43-8692-AE4A547C8E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8" name="Straight Connector 897">
                  <a:extLst>
                    <a:ext uri="{FF2B5EF4-FFF2-40B4-BE49-F238E27FC236}">
                      <a16:creationId xmlns:a16="http://schemas.microsoft.com/office/drawing/2014/main" id="{4A80AF42-D0F7-7747-83E1-EEC9BE28DE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Group 884">
                <a:extLst>
                  <a:ext uri="{FF2B5EF4-FFF2-40B4-BE49-F238E27FC236}">
                    <a16:creationId xmlns:a16="http://schemas.microsoft.com/office/drawing/2014/main" id="{4C06EFB7-D3DB-6B4A-BCB4-16B9D66FC81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5" name="Isosceles Triangle 26">
                  <a:extLst>
                    <a:ext uri="{FF2B5EF4-FFF2-40B4-BE49-F238E27FC236}">
                      <a16:creationId xmlns:a16="http://schemas.microsoft.com/office/drawing/2014/main" id="{6CD1A13B-AAD1-8A48-B998-242D55DFB9C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6" name="Straight Connector 895">
                  <a:extLst>
                    <a:ext uri="{FF2B5EF4-FFF2-40B4-BE49-F238E27FC236}">
                      <a16:creationId xmlns:a16="http://schemas.microsoft.com/office/drawing/2014/main" id="{E6BDA78C-7AF4-884D-AD72-813101B14B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F0CD171E-5290-BD4C-BAA1-C16DDBC84F52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3" name="Isosceles Triangle 26">
                  <a:extLst>
                    <a:ext uri="{FF2B5EF4-FFF2-40B4-BE49-F238E27FC236}">
                      <a16:creationId xmlns:a16="http://schemas.microsoft.com/office/drawing/2014/main" id="{E1940DC9-A20E-F74B-ADD7-A9A0DC85F59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4" name="Straight Connector 893">
                  <a:extLst>
                    <a:ext uri="{FF2B5EF4-FFF2-40B4-BE49-F238E27FC236}">
                      <a16:creationId xmlns:a16="http://schemas.microsoft.com/office/drawing/2014/main" id="{63E9CED2-A81A-4A47-B719-8344880BDB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 886">
                <a:extLst>
                  <a:ext uri="{FF2B5EF4-FFF2-40B4-BE49-F238E27FC236}">
                    <a16:creationId xmlns:a16="http://schemas.microsoft.com/office/drawing/2014/main" id="{B7824F06-794C-C14E-90E9-713A0EC0301B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1" name="Isosceles Triangle 26">
                  <a:extLst>
                    <a:ext uri="{FF2B5EF4-FFF2-40B4-BE49-F238E27FC236}">
                      <a16:creationId xmlns:a16="http://schemas.microsoft.com/office/drawing/2014/main" id="{9ED2EEE8-6D60-FE42-BC89-C7A3B1C3B88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2" name="Straight Connector 891">
                  <a:extLst>
                    <a:ext uri="{FF2B5EF4-FFF2-40B4-BE49-F238E27FC236}">
                      <a16:creationId xmlns:a16="http://schemas.microsoft.com/office/drawing/2014/main" id="{5729609D-7468-364F-8522-B51B27D15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Group 887">
                <a:extLst>
                  <a:ext uri="{FF2B5EF4-FFF2-40B4-BE49-F238E27FC236}">
                    <a16:creationId xmlns:a16="http://schemas.microsoft.com/office/drawing/2014/main" id="{49B452B5-53E7-8A41-AE03-D820897CFF2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89" name="Isosceles Triangle 26">
                  <a:extLst>
                    <a:ext uri="{FF2B5EF4-FFF2-40B4-BE49-F238E27FC236}">
                      <a16:creationId xmlns:a16="http://schemas.microsoft.com/office/drawing/2014/main" id="{CB62E994-1D6E-7B46-ADD8-38E72E97E9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0" name="Straight Connector 889">
                  <a:extLst>
                    <a:ext uri="{FF2B5EF4-FFF2-40B4-BE49-F238E27FC236}">
                      <a16:creationId xmlns:a16="http://schemas.microsoft.com/office/drawing/2014/main" id="{4DC7BF09-1A01-F44A-93B6-5F9C486875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3" name="Group 692">
              <a:extLst>
                <a:ext uri="{FF2B5EF4-FFF2-40B4-BE49-F238E27FC236}">
                  <a16:creationId xmlns:a16="http://schemas.microsoft.com/office/drawing/2014/main" id="{9217EE48-6565-E847-BE10-DF8FDAEE0A24}"/>
                </a:ext>
              </a:extLst>
            </p:cNvPr>
            <p:cNvGrpSpPr/>
            <p:nvPr/>
          </p:nvGrpSpPr>
          <p:grpSpPr>
            <a:xfrm>
              <a:off x="2817332" y="222191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30FD08C0-E78A-9242-A03B-A6D7D624787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7" name="Isosceles Triangle 26">
                  <a:extLst>
                    <a:ext uri="{FF2B5EF4-FFF2-40B4-BE49-F238E27FC236}">
                      <a16:creationId xmlns:a16="http://schemas.microsoft.com/office/drawing/2014/main" id="{1E0D674E-2D07-0640-8013-5B2D3DFF46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8" name="Straight Connector 877">
                  <a:extLst>
                    <a:ext uri="{FF2B5EF4-FFF2-40B4-BE49-F238E27FC236}">
                      <a16:creationId xmlns:a16="http://schemas.microsoft.com/office/drawing/2014/main" id="{507D57FD-6E99-9846-94B3-4E1912D06A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0" name="Group 849">
                <a:extLst>
                  <a:ext uri="{FF2B5EF4-FFF2-40B4-BE49-F238E27FC236}">
                    <a16:creationId xmlns:a16="http://schemas.microsoft.com/office/drawing/2014/main" id="{49F9CB25-5235-C340-8FB1-29A9E420E4AC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5" name="Isosceles Triangle 26">
                  <a:extLst>
                    <a:ext uri="{FF2B5EF4-FFF2-40B4-BE49-F238E27FC236}">
                      <a16:creationId xmlns:a16="http://schemas.microsoft.com/office/drawing/2014/main" id="{86F7BF78-947C-F148-B009-AAA028EC08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6" name="Straight Connector 875">
                  <a:extLst>
                    <a:ext uri="{FF2B5EF4-FFF2-40B4-BE49-F238E27FC236}">
                      <a16:creationId xmlns:a16="http://schemas.microsoft.com/office/drawing/2014/main" id="{2B5FD400-1D40-2B4C-98F1-327F13B1A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1" name="Group 850">
                <a:extLst>
                  <a:ext uri="{FF2B5EF4-FFF2-40B4-BE49-F238E27FC236}">
                    <a16:creationId xmlns:a16="http://schemas.microsoft.com/office/drawing/2014/main" id="{A90F2DD0-FD63-944E-B6FE-3FF6F402C7C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3" name="Isosceles Triangle 26">
                  <a:extLst>
                    <a:ext uri="{FF2B5EF4-FFF2-40B4-BE49-F238E27FC236}">
                      <a16:creationId xmlns:a16="http://schemas.microsoft.com/office/drawing/2014/main" id="{63A6B19B-5A34-7344-B8C0-E6A16D3D9BA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4" name="Straight Connector 873">
                  <a:extLst>
                    <a:ext uri="{FF2B5EF4-FFF2-40B4-BE49-F238E27FC236}">
                      <a16:creationId xmlns:a16="http://schemas.microsoft.com/office/drawing/2014/main" id="{F07E3D69-400A-D94F-877F-105F7F2BE0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2" name="Group 851">
                <a:extLst>
                  <a:ext uri="{FF2B5EF4-FFF2-40B4-BE49-F238E27FC236}">
                    <a16:creationId xmlns:a16="http://schemas.microsoft.com/office/drawing/2014/main" id="{26055898-7B5C-564F-A17B-9D0A5C13E340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1" name="Isosceles Triangle 26">
                  <a:extLst>
                    <a:ext uri="{FF2B5EF4-FFF2-40B4-BE49-F238E27FC236}">
                      <a16:creationId xmlns:a16="http://schemas.microsoft.com/office/drawing/2014/main" id="{C3188556-C2F9-0D45-BCCE-D2883725E86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2" name="Straight Connector 871">
                  <a:extLst>
                    <a:ext uri="{FF2B5EF4-FFF2-40B4-BE49-F238E27FC236}">
                      <a16:creationId xmlns:a16="http://schemas.microsoft.com/office/drawing/2014/main" id="{1ABE9BC2-2362-394C-8169-FA92D549A9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3" name="Group 852">
                <a:extLst>
                  <a:ext uri="{FF2B5EF4-FFF2-40B4-BE49-F238E27FC236}">
                    <a16:creationId xmlns:a16="http://schemas.microsoft.com/office/drawing/2014/main" id="{5F4C21EA-0BA9-E045-951B-2D33B7533140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9" name="Isosceles Triangle 26">
                  <a:extLst>
                    <a:ext uri="{FF2B5EF4-FFF2-40B4-BE49-F238E27FC236}">
                      <a16:creationId xmlns:a16="http://schemas.microsoft.com/office/drawing/2014/main" id="{4CD46CE3-D0B2-8B4A-AC48-6317199925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0" name="Straight Connector 869">
                  <a:extLst>
                    <a:ext uri="{FF2B5EF4-FFF2-40B4-BE49-F238E27FC236}">
                      <a16:creationId xmlns:a16="http://schemas.microsoft.com/office/drawing/2014/main" id="{21766CF8-BBE6-D747-B8F3-FA845BCFAE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4" name="Group 853">
                <a:extLst>
                  <a:ext uri="{FF2B5EF4-FFF2-40B4-BE49-F238E27FC236}">
                    <a16:creationId xmlns:a16="http://schemas.microsoft.com/office/drawing/2014/main" id="{2ED50B3B-60CF-7941-8D41-B3760017BE07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7" name="Isosceles Triangle 26">
                  <a:extLst>
                    <a:ext uri="{FF2B5EF4-FFF2-40B4-BE49-F238E27FC236}">
                      <a16:creationId xmlns:a16="http://schemas.microsoft.com/office/drawing/2014/main" id="{C741D307-2D8F-B844-9183-35EF8A23724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8" name="Straight Connector 867">
                  <a:extLst>
                    <a:ext uri="{FF2B5EF4-FFF2-40B4-BE49-F238E27FC236}">
                      <a16:creationId xmlns:a16="http://schemas.microsoft.com/office/drawing/2014/main" id="{C0FDFEC2-9D24-BD4E-BA56-ABCF2C9911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5" name="Group 854">
                <a:extLst>
                  <a:ext uri="{FF2B5EF4-FFF2-40B4-BE49-F238E27FC236}">
                    <a16:creationId xmlns:a16="http://schemas.microsoft.com/office/drawing/2014/main" id="{3ECB3E52-FFC6-BE44-9B7B-6130D95419BD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5" name="Isosceles Triangle 26">
                  <a:extLst>
                    <a:ext uri="{FF2B5EF4-FFF2-40B4-BE49-F238E27FC236}">
                      <a16:creationId xmlns:a16="http://schemas.microsoft.com/office/drawing/2014/main" id="{D651DCDD-0CCF-334B-9A10-6BF19B7FC3A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6" name="Straight Connector 865">
                  <a:extLst>
                    <a:ext uri="{FF2B5EF4-FFF2-40B4-BE49-F238E27FC236}">
                      <a16:creationId xmlns:a16="http://schemas.microsoft.com/office/drawing/2014/main" id="{C5CEB0C2-61CB-8043-8E9D-CD1ECAF65C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6" name="Group 855">
                <a:extLst>
                  <a:ext uri="{FF2B5EF4-FFF2-40B4-BE49-F238E27FC236}">
                    <a16:creationId xmlns:a16="http://schemas.microsoft.com/office/drawing/2014/main" id="{E5F012A0-5367-D04C-B6AE-A5D1D558A873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3" name="Isosceles Triangle 26">
                  <a:extLst>
                    <a:ext uri="{FF2B5EF4-FFF2-40B4-BE49-F238E27FC236}">
                      <a16:creationId xmlns:a16="http://schemas.microsoft.com/office/drawing/2014/main" id="{38F72575-76C0-BA43-B37D-A61730623E2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4" name="Straight Connector 863">
                  <a:extLst>
                    <a:ext uri="{FF2B5EF4-FFF2-40B4-BE49-F238E27FC236}">
                      <a16:creationId xmlns:a16="http://schemas.microsoft.com/office/drawing/2014/main" id="{101A530F-1362-DB40-A31F-3E02C6655C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7" name="Group 856">
                <a:extLst>
                  <a:ext uri="{FF2B5EF4-FFF2-40B4-BE49-F238E27FC236}">
                    <a16:creationId xmlns:a16="http://schemas.microsoft.com/office/drawing/2014/main" id="{490559CC-314A-C944-BB40-10A36B266EAD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1" name="Isosceles Triangle 26">
                  <a:extLst>
                    <a:ext uri="{FF2B5EF4-FFF2-40B4-BE49-F238E27FC236}">
                      <a16:creationId xmlns:a16="http://schemas.microsoft.com/office/drawing/2014/main" id="{BF40B529-26E8-5A4D-AE28-DFDCD2A471C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2" name="Straight Connector 861">
                  <a:extLst>
                    <a:ext uri="{FF2B5EF4-FFF2-40B4-BE49-F238E27FC236}">
                      <a16:creationId xmlns:a16="http://schemas.microsoft.com/office/drawing/2014/main" id="{DC997DE7-D214-8847-9194-3D70C35BD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8" name="Group 857">
                <a:extLst>
                  <a:ext uri="{FF2B5EF4-FFF2-40B4-BE49-F238E27FC236}">
                    <a16:creationId xmlns:a16="http://schemas.microsoft.com/office/drawing/2014/main" id="{E1A686C7-B4F3-524C-B558-C31EE034D663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59" name="Isosceles Triangle 26">
                  <a:extLst>
                    <a:ext uri="{FF2B5EF4-FFF2-40B4-BE49-F238E27FC236}">
                      <a16:creationId xmlns:a16="http://schemas.microsoft.com/office/drawing/2014/main" id="{B97D5C1E-1B47-0B4B-BD0B-A62FCB4312C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0" name="Straight Connector 859">
                  <a:extLst>
                    <a:ext uri="{FF2B5EF4-FFF2-40B4-BE49-F238E27FC236}">
                      <a16:creationId xmlns:a16="http://schemas.microsoft.com/office/drawing/2014/main" id="{08F8A2DE-91D2-604C-AF7F-86E996745E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4" name="Group 693">
              <a:extLst>
                <a:ext uri="{FF2B5EF4-FFF2-40B4-BE49-F238E27FC236}">
                  <a16:creationId xmlns:a16="http://schemas.microsoft.com/office/drawing/2014/main" id="{CDACCC6A-2628-C142-B867-8CA78A4C2C8F}"/>
                </a:ext>
              </a:extLst>
            </p:cNvPr>
            <p:cNvGrpSpPr/>
            <p:nvPr/>
          </p:nvGrpSpPr>
          <p:grpSpPr>
            <a:xfrm>
              <a:off x="2608924" y="2442284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19" name="Group 818">
                <a:extLst>
                  <a:ext uri="{FF2B5EF4-FFF2-40B4-BE49-F238E27FC236}">
                    <a16:creationId xmlns:a16="http://schemas.microsoft.com/office/drawing/2014/main" id="{8496CAB7-6AA8-9B4A-B57C-2517BE3845DB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7" name="Isosceles Triangle 26">
                  <a:extLst>
                    <a:ext uri="{FF2B5EF4-FFF2-40B4-BE49-F238E27FC236}">
                      <a16:creationId xmlns:a16="http://schemas.microsoft.com/office/drawing/2014/main" id="{47609505-453A-A940-B0AA-E6066802CCB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8" name="Straight Connector 847">
                  <a:extLst>
                    <a:ext uri="{FF2B5EF4-FFF2-40B4-BE49-F238E27FC236}">
                      <a16:creationId xmlns:a16="http://schemas.microsoft.com/office/drawing/2014/main" id="{2416125D-A27E-244B-B1F9-6F0CB4E267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0" name="Group 819">
                <a:extLst>
                  <a:ext uri="{FF2B5EF4-FFF2-40B4-BE49-F238E27FC236}">
                    <a16:creationId xmlns:a16="http://schemas.microsoft.com/office/drawing/2014/main" id="{A57AE9E3-4506-704E-916C-FC0DA401A119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5" name="Isosceles Triangle 26">
                  <a:extLst>
                    <a:ext uri="{FF2B5EF4-FFF2-40B4-BE49-F238E27FC236}">
                      <a16:creationId xmlns:a16="http://schemas.microsoft.com/office/drawing/2014/main" id="{31ED8B8A-2145-3746-8153-07961D261F0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6" name="Straight Connector 845">
                  <a:extLst>
                    <a:ext uri="{FF2B5EF4-FFF2-40B4-BE49-F238E27FC236}">
                      <a16:creationId xmlns:a16="http://schemas.microsoft.com/office/drawing/2014/main" id="{A05D04EC-6DE6-034B-8F5A-0E56E94C7E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1" name="Group 820">
                <a:extLst>
                  <a:ext uri="{FF2B5EF4-FFF2-40B4-BE49-F238E27FC236}">
                    <a16:creationId xmlns:a16="http://schemas.microsoft.com/office/drawing/2014/main" id="{468E8178-0C59-894D-BFE5-E45B1A34AB55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3" name="Isosceles Triangle 26">
                  <a:extLst>
                    <a:ext uri="{FF2B5EF4-FFF2-40B4-BE49-F238E27FC236}">
                      <a16:creationId xmlns:a16="http://schemas.microsoft.com/office/drawing/2014/main" id="{F10D7B16-FF49-524C-936A-C4B79DF6601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4" name="Straight Connector 843">
                  <a:extLst>
                    <a:ext uri="{FF2B5EF4-FFF2-40B4-BE49-F238E27FC236}">
                      <a16:creationId xmlns:a16="http://schemas.microsoft.com/office/drawing/2014/main" id="{D634F195-A86A-9842-B989-3C7E3D3E5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2" name="Group 821">
                <a:extLst>
                  <a:ext uri="{FF2B5EF4-FFF2-40B4-BE49-F238E27FC236}">
                    <a16:creationId xmlns:a16="http://schemas.microsoft.com/office/drawing/2014/main" id="{31232224-58A8-0442-8828-9A69557DD95C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1" name="Isosceles Triangle 26">
                  <a:extLst>
                    <a:ext uri="{FF2B5EF4-FFF2-40B4-BE49-F238E27FC236}">
                      <a16:creationId xmlns:a16="http://schemas.microsoft.com/office/drawing/2014/main" id="{15D5A8B9-04FE-514F-9524-BD85757146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2" name="Straight Connector 841">
                  <a:extLst>
                    <a:ext uri="{FF2B5EF4-FFF2-40B4-BE49-F238E27FC236}">
                      <a16:creationId xmlns:a16="http://schemas.microsoft.com/office/drawing/2014/main" id="{847A1057-A4A4-7440-9553-3ABEA00E13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3" name="Group 822">
                <a:extLst>
                  <a:ext uri="{FF2B5EF4-FFF2-40B4-BE49-F238E27FC236}">
                    <a16:creationId xmlns:a16="http://schemas.microsoft.com/office/drawing/2014/main" id="{90F990C0-8433-AE4F-9BF3-AE8DE6ACA4E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9" name="Isosceles Triangle 26">
                  <a:extLst>
                    <a:ext uri="{FF2B5EF4-FFF2-40B4-BE49-F238E27FC236}">
                      <a16:creationId xmlns:a16="http://schemas.microsoft.com/office/drawing/2014/main" id="{EC8B6F81-9DB4-4543-BE66-C2F35B164B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0" name="Straight Connector 839">
                  <a:extLst>
                    <a:ext uri="{FF2B5EF4-FFF2-40B4-BE49-F238E27FC236}">
                      <a16:creationId xmlns:a16="http://schemas.microsoft.com/office/drawing/2014/main" id="{3BFEEE7D-2ABC-6444-AB39-8BA7B0D94C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4" name="Group 823">
                <a:extLst>
                  <a:ext uri="{FF2B5EF4-FFF2-40B4-BE49-F238E27FC236}">
                    <a16:creationId xmlns:a16="http://schemas.microsoft.com/office/drawing/2014/main" id="{E2FCAD89-FFE4-D54B-B637-A4EAE14CFDC7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7" name="Isosceles Triangle 26">
                  <a:extLst>
                    <a:ext uri="{FF2B5EF4-FFF2-40B4-BE49-F238E27FC236}">
                      <a16:creationId xmlns:a16="http://schemas.microsoft.com/office/drawing/2014/main" id="{EC16176F-0CF6-2740-A9D4-CE9C9EA3501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8" name="Straight Connector 837">
                  <a:extLst>
                    <a:ext uri="{FF2B5EF4-FFF2-40B4-BE49-F238E27FC236}">
                      <a16:creationId xmlns:a16="http://schemas.microsoft.com/office/drawing/2014/main" id="{3711E34B-319E-724C-BC00-2625839C3D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5" name="Group 824">
                <a:extLst>
                  <a:ext uri="{FF2B5EF4-FFF2-40B4-BE49-F238E27FC236}">
                    <a16:creationId xmlns:a16="http://schemas.microsoft.com/office/drawing/2014/main" id="{842299DB-A6E2-A749-9AC8-8548B688A46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5" name="Isosceles Triangle 26">
                  <a:extLst>
                    <a:ext uri="{FF2B5EF4-FFF2-40B4-BE49-F238E27FC236}">
                      <a16:creationId xmlns:a16="http://schemas.microsoft.com/office/drawing/2014/main" id="{9B2E8820-5972-EC47-99D2-BDFE06104A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6" name="Straight Connector 835">
                  <a:extLst>
                    <a:ext uri="{FF2B5EF4-FFF2-40B4-BE49-F238E27FC236}">
                      <a16:creationId xmlns:a16="http://schemas.microsoft.com/office/drawing/2014/main" id="{D6A535A8-91A8-5148-96B1-07A1DCDB4B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6" name="Group 825">
                <a:extLst>
                  <a:ext uri="{FF2B5EF4-FFF2-40B4-BE49-F238E27FC236}">
                    <a16:creationId xmlns:a16="http://schemas.microsoft.com/office/drawing/2014/main" id="{6B640BB6-E458-6C4E-B5D9-B93F8D1C26D4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3" name="Isosceles Triangle 26">
                  <a:extLst>
                    <a:ext uri="{FF2B5EF4-FFF2-40B4-BE49-F238E27FC236}">
                      <a16:creationId xmlns:a16="http://schemas.microsoft.com/office/drawing/2014/main" id="{BA78C74D-A311-6448-8EE1-3AC8B884963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4" name="Straight Connector 833">
                  <a:extLst>
                    <a:ext uri="{FF2B5EF4-FFF2-40B4-BE49-F238E27FC236}">
                      <a16:creationId xmlns:a16="http://schemas.microsoft.com/office/drawing/2014/main" id="{A77ACE06-B32A-AC4B-BF99-B122C7BAFC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7" name="Group 826">
                <a:extLst>
                  <a:ext uri="{FF2B5EF4-FFF2-40B4-BE49-F238E27FC236}">
                    <a16:creationId xmlns:a16="http://schemas.microsoft.com/office/drawing/2014/main" id="{8F00931C-3A94-2344-A4B2-A8B8AC3B3FB0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1" name="Isosceles Triangle 26">
                  <a:extLst>
                    <a:ext uri="{FF2B5EF4-FFF2-40B4-BE49-F238E27FC236}">
                      <a16:creationId xmlns:a16="http://schemas.microsoft.com/office/drawing/2014/main" id="{E7FC62F6-6B90-0248-B9CB-38134CE8F74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2" name="Straight Connector 831">
                  <a:extLst>
                    <a:ext uri="{FF2B5EF4-FFF2-40B4-BE49-F238E27FC236}">
                      <a16:creationId xmlns:a16="http://schemas.microsoft.com/office/drawing/2014/main" id="{B43FA937-3589-084A-88BF-377EF045FD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8" name="Group 827">
                <a:extLst>
                  <a:ext uri="{FF2B5EF4-FFF2-40B4-BE49-F238E27FC236}">
                    <a16:creationId xmlns:a16="http://schemas.microsoft.com/office/drawing/2014/main" id="{4C5159C6-2FA4-B94B-9B6F-F2852F596350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9" name="Isosceles Triangle 26">
                  <a:extLst>
                    <a:ext uri="{FF2B5EF4-FFF2-40B4-BE49-F238E27FC236}">
                      <a16:creationId xmlns:a16="http://schemas.microsoft.com/office/drawing/2014/main" id="{858C8F78-C149-844D-820D-C633A9E16EE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B629F420-2E7A-DF4B-AFA7-20B653750B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5" name="Group 694">
              <a:extLst>
                <a:ext uri="{FF2B5EF4-FFF2-40B4-BE49-F238E27FC236}">
                  <a16:creationId xmlns:a16="http://schemas.microsoft.com/office/drawing/2014/main" id="{5C5C1FEE-C9DF-D549-95FF-C3CD1040789F}"/>
                </a:ext>
              </a:extLst>
            </p:cNvPr>
            <p:cNvGrpSpPr/>
            <p:nvPr/>
          </p:nvGrpSpPr>
          <p:grpSpPr>
            <a:xfrm>
              <a:off x="2438400" y="2662652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89" name="Group 788">
                <a:extLst>
                  <a:ext uri="{FF2B5EF4-FFF2-40B4-BE49-F238E27FC236}">
                    <a16:creationId xmlns:a16="http://schemas.microsoft.com/office/drawing/2014/main" id="{010CFE83-F73F-4A4E-99B7-6DA88709EE89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7" name="Isosceles Triangle 26">
                  <a:extLst>
                    <a:ext uri="{FF2B5EF4-FFF2-40B4-BE49-F238E27FC236}">
                      <a16:creationId xmlns:a16="http://schemas.microsoft.com/office/drawing/2014/main" id="{1EE08DB4-F84B-5347-B549-64CB0C0D3D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8" name="Straight Connector 817">
                  <a:extLst>
                    <a:ext uri="{FF2B5EF4-FFF2-40B4-BE49-F238E27FC236}">
                      <a16:creationId xmlns:a16="http://schemas.microsoft.com/office/drawing/2014/main" id="{23829774-B563-1F47-8E8B-7FF44EE377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0" name="Group 789">
                <a:extLst>
                  <a:ext uri="{FF2B5EF4-FFF2-40B4-BE49-F238E27FC236}">
                    <a16:creationId xmlns:a16="http://schemas.microsoft.com/office/drawing/2014/main" id="{585A8FEE-A09A-084D-A101-07B40DA3E482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5" name="Isosceles Triangle 26">
                  <a:extLst>
                    <a:ext uri="{FF2B5EF4-FFF2-40B4-BE49-F238E27FC236}">
                      <a16:creationId xmlns:a16="http://schemas.microsoft.com/office/drawing/2014/main" id="{51730EBC-184E-104F-B18D-5BCFA5D183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53F15F63-5A8A-F446-A973-EAEAAE349D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1" name="Group 790">
                <a:extLst>
                  <a:ext uri="{FF2B5EF4-FFF2-40B4-BE49-F238E27FC236}">
                    <a16:creationId xmlns:a16="http://schemas.microsoft.com/office/drawing/2014/main" id="{FCEA0072-A253-1549-80CB-4CACBED2BCC6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3" name="Isosceles Triangle 26">
                  <a:extLst>
                    <a:ext uri="{FF2B5EF4-FFF2-40B4-BE49-F238E27FC236}">
                      <a16:creationId xmlns:a16="http://schemas.microsoft.com/office/drawing/2014/main" id="{6D7B41B7-6693-734D-8E4A-057A1D0387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75F11965-309E-0446-BCDC-CE5E3B750E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2" name="Group 791">
                <a:extLst>
                  <a:ext uri="{FF2B5EF4-FFF2-40B4-BE49-F238E27FC236}">
                    <a16:creationId xmlns:a16="http://schemas.microsoft.com/office/drawing/2014/main" id="{5224B005-D8F9-3F4F-808B-17E3F0D5F46B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1" name="Isosceles Triangle 26">
                  <a:extLst>
                    <a:ext uri="{FF2B5EF4-FFF2-40B4-BE49-F238E27FC236}">
                      <a16:creationId xmlns:a16="http://schemas.microsoft.com/office/drawing/2014/main" id="{637BDF10-F76A-7141-92EE-EF45FA70087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2" name="Straight Connector 811">
                  <a:extLst>
                    <a:ext uri="{FF2B5EF4-FFF2-40B4-BE49-F238E27FC236}">
                      <a16:creationId xmlns:a16="http://schemas.microsoft.com/office/drawing/2014/main" id="{962895BF-62F9-5C4D-A458-DDBD76E9C8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3" name="Group 792">
                <a:extLst>
                  <a:ext uri="{FF2B5EF4-FFF2-40B4-BE49-F238E27FC236}">
                    <a16:creationId xmlns:a16="http://schemas.microsoft.com/office/drawing/2014/main" id="{2ECF74EE-56D2-8E40-B127-D7502EF2F43D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9" name="Isosceles Triangle 26">
                  <a:extLst>
                    <a:ext uri="{FF2B5EF4-FFF2-40B4-BE49-F238E27FC236}">
                      <a16:creationId xmlns:a16="http://schemas.microsoft.com/office/drawing/2014/main" id="{EFA03251-2D32-B04C-9557-0079B408879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0" name="Straight Connector 809">
                  <a:extLst>
                    <a:ext uri="{FF2B5EF4-FFF2-40B4-BE49-F238E27FC236}">
                      <a16:creationId xmlns:a16="http://schemas.microsoft.com/office/drawing/2014/main" id="{0BD9815E-98AF-754D-AF7F-74956A4A8C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4" name="Group 793">
                <a:extLst>
                  <a:ext uri="{FF2B5EF4-FFF2-40B4-BE49-F238E27FC236}">
                    <a16:creationId xmlns:a16="http://schemas.microsoft.com/office/drawing/2014/main" id="{DF9239B3-8382-3F4F-B7EB-545824E4943D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7" name="Isosceles Triangle 26">
                  <a:extLst>
                    <a:ext uri="{FF2B5EF4-FFF2-40B4-BE49-F238E27FC236}">
                      <a16:creationId xmlns:a16="http://schemas.microsoft.com/office/drawing/2014/main" id="{7CD39C97-36CE-0342-A3C2-073E1FE2781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8" name="Straight Connector 807">
                  <a:extLst>
                    <a:ext uri="{FF2B5EF4-FFF2-40B4-BE49-F238E27FC236}">
                      <a16:creationId xmlns:a16="http://schemas.microsoft.com/office/drawing/2014/main" id="{C4973365-70A0-4746-A65C-90176662E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5" name="Group 794">
                <a:extLst>
                  <a:ext uri="{FF2B5EF4-FFF2-40B4-BE49-F238E27FC236}">
                    <a16:creationId xmlns:a16="http://schemas.microsoft.com/office/drawing/2014/main" id="{DE5F9A15-5F89-3940-9F96-DAA360438184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5" name="Isosceles Triangle 26">
                  <a:extLst>
                    <a:ext uri="{FF2B5EF4-FFF2-40B4-BE49-F238E27FC236}">
                      <a16:creationId xmlns:a16="http://schemas.microsoft.com/office/drawing/2014/main" id="{CA709A86-20C2-D045-B0F1-3404ECF0A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6" name="Straight Connector 805">
                  <a:extLst>
                    <a:ext uri="{FF2B5EF4-FFF2-40B4-BE49-F238E27FC236}">
                      <a16:creationId xmlns:a16="http://schemas.microsoft.com/office/drawing/2014/main" id="{5D2C1231-553A-0F45-B269-6B5C3FD436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6" name="Group 795">
                <a:extLst>
                  <a:ext uri="{FF2B5EF4-FFF2-40B4-BE49-F238E27FC236}">
                    <a16:creationId xmlns:a16="http://schemas.microsoft.com/office/drawing/2014/main" id="{CD0FD205-E143-5E4F-ACD8-5584188D4C5E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3" name="Isosceles Triangle 26">
                  <a:extLst>
                    <a:ext uri="{FF2B5EF4-FFF2-40B4-BE49-F238E27FC236}">
                      <a16:creationId xmlns:a16="http://schemas.microsoft.com/office/drawing/2014/main" id="{6A348F28-C25D-7940-A2CD-61050920C7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4" name="Straight Connector 803">
                  <a:extLst>
                    <a:ext uri="{FF2B5EF4-FFF2-40B4-BE49-F238E27FC236}">
                      <a16:creationId xmlns:a16="http://schemas.microsoft.com/office/drawing/2014/main" id="{082BC837-3CA4-E24C-971B-B0FB63B048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7" name="Group 796">
                <a:extLst>
                  <a:ext uri="{FF2B5EF4-FFF2-40B4-BE49-F238E27FC236}">
                    <a16:creationId xmlns:a16="http://schemas.microsoft.com/office/drawing/2014/main" id="{D4EC4465-3097-1742-B2DD-90E056ABD5A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1" name="Isosceles Triangle 26">
                  <a:extLst>
                    <a:ext uri="{FF2B5EF4-FFF2-40B4-BE49-F238E27FC236}">
                      <a16:creationId xmlns:a16="http://schemas.microsoft.com/office/drawing/2014/main" id="{F43E832F-C42C-8143-B11E-39A323ADC98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2" name="Straight Connector 801">
                  <a:extLst>
                    <a:ext uri="{FF2B5EF4-FFF2-40B4-BE49-F238E27FC236}">
                      <a16:creationId xmlns:a16="http://schemas.microsoft.com/office/drawing/2014/main" id="{3C21076D-404D-F747-900C-39B31ADFA2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8" name="Group 797">
                <a:extLst>
                  <a:ext uri="{FF2B5EF4-FFF2-40B4-BE49-F238E27FC236}">
                    <a16:creationId xmlns:a16="http://schemas.microsoft.com/office/drawing/2014/main" id="{BBB20B44-0773-7D46-9522-394AD1F80EA2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9" name="Isosceles Triangle 26">
                  <a:extLst>
                    <a:ext uri="{FF2B5EF4-FFF2-40B4-BE49-F238E27FC236}">
                      <a16:creationId xmlns:a16="http://schemas.microsoft.com/office/drawing/2014/main" id="{5A4341CD-FA31-9849-86AA-5951EB0FDFF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0" name="Straight Connector 799">
                  <a:extLst>
                    <a:ext uri="{FF2B5EF4-FFF2-40B4-BE49-F238E27FC236}">
                      <a16:creationId xmlns:a16="http://schemas.microsoft.com/office/drawing/2014/main" id="{8E90F581-2802-9A4E-904A-AEDEA02443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6" name="Group 695">
              <a:extLst>
                <a:ext uri="{FF2B5EF4-FFF2-40B4-BE49-F238E27FC236}">
                  <a16:creationId xmlns:a16="http://schemas.microsoft.com/office/drawing/2014/main" id="{BA804578-7134-3C44-A46E-EB8B3ADC2342}"/>
                </a:ext>
              </a:extLst>
            </p:cNvPr>
            <p:cNvGrpSpPr/>
            <p:nvPr/>
          </p:nvGrpSpPr>
          <p:grpSpPr>
            <a:xfrm>
              <a:off x="2230416" y="288302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59" name="Group 758">
                <a:extLst>
                  <a:ext uri="{FF2B5EF4-FFF2-40B4-BE49-F238E27FC236}">
                    <a16:creationId xmlns:a16="http://schemas.microsoft.com/office/drawing/2014/main" id="{6CF8696B-B9AB-B149-B7CD-2E6FF144221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7" name="Isosceles Triangle 26">
                  <a:extLst>
                    <a:ext uri="{FF2B5EF4-FFF2-40B4-BE49-F238E27FC236}">
                      <a16:creationId xmlns:a16="http://schemas.microsoft.com/office/drawing/2014/main" id="{B697BDB1-A6B4-E54C-85A1-07107F0D3DD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8" name="Straight Connector 787">
                  <a:extLst>
                    <a:ext uri="{FF2B5EF4-FFF2-40B4-BE49-F238E27FC236}">
                      <a16:creationId xmlns:a16="http://schemas.microsoft.com/office/drawing/2014/main" id="{82A91E4C-01F8-7C47-8966-A28E1C27B0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0" name="Group 759">
                <a:extLst>
                  <a:ext uri="{FF2B5EF4-FFF2-40B4-BE49-F238E27FC236}">
                    <a16:creationId xmlns:a16="http://schemas.microsoft.com/office/drawing/2014/main" id="{53BF5429-F862-F949-8BC6-4D40D0EBC436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5" name="Isosceles Triangle 26">
                  <a:extLst>
                    <a:ext uri="{FF2B5EF4-FFF2-40B4-BE49-F238E27FC236}">
                      <a16:creationId xmlns:a16="http://schemas.microsoft.com/office/drawing/2014/main" id="{02C0DC41-A7A3-B745-AE24-E6912216238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6" name="Straight Connector 785">
                  <a:extLst>
                    <a:ext uri="{FF2B5EF4-FFF2-40B4-BE49-F238E27FC236}">
                      <a16:creationId xmlns:a16="http://schemas.microsoft.com/office/drawing/2014/main" id="{E331D90A-7DE3-EB47-841C-C9B61996C3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1" name="Group 760">
                <a:extLst>
                  <a:ext uri="{FF2B5EF4-FFF2-40B4-BE49-F238E27FC236}">
                    <a16:creationId xmlns:a16="http://schemas.microsoft.com/office/drawing/2014/main" id="{A229A50C-1758-A347-9E2F-4A7C73FEEC88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3" name="Isosceles Triangle 26">
                  <a:extLst>
                    <a:ext uri="{FF2B5EF4-FFF2-40B4-BE49-F238E27FC236}">
                      <a16:creationId xmlns:a16="http://schemas.microsoft.com/office/drawing/2014/main" id="{1979EC68-5371-5642-A4A8-530A82ED3A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4" name="Straight Connector 783">
                  <a:extLst>
                    <a:ext uri="{FF2B5EF4-FFF2-40B4-BE49-F238E27FC236}">
                      <a16:creationId xmlns:a16="http://schemas.microsoft.com/office/drawing/2014/main" id="{26A6799B-C083-F742-959F-A66F99EB98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2" name="Group 761">
                <a:extLst>
                  <a:ext uri="{FF2B5EF4-FFF2-40B4-BE49-F238E27FC236}">
                    <a16:creationId xmlns:a16="http://schemas.microsoft.com/office/drawing/2014/main" id="{D8774EE1-A48A-684F-8D5F-072BE5EF23BA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1" name="Isosceles Triangle 26">
                  <a:extLst>
                    <a:ext uri="{FF2B5EF4-FFF2-40B4-BE49-F238E27FC236}">
                      <a16:creationId xmlns:a16="http://schemas.microsoft.com/office/drawing/2014/main" id="{8A479640-1597-7B46-9424-156BDD6AF03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2" name="Straight Connector 781">
                  <a:extLst>
                    <a:ext uri="{FF2B5EF4-FFF2-40B4-BE49-F238E27FC236}">
                      <a16:creationId xmlns:a16="http://schemas.microsoft.com/office/drawing/2014/main" id="{AC10FC78-C1DD-9B49-A635-E32840838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3" name="Group 762">
                <a:extLst>
                  <a:ext uri="{FF2B5EF4-FFF2-40B4-BE49-F238E27FC236}">
                    <a16:creationId xmlns:a16="http://schemas.microsoft.com/office/drawing/2014/main" id="{25869E89-BE84-944D-B373-B5E375C1E3EB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9" name="Isosceles Triangle 26">
                  <a:extLst>
                    <a:ext uri="{FF2B5EF4-FFF2-40B4-BE49-F238E27FC236}">
                      <a16:creationId xmlns:a16="http://schemas.microsoft.com/office/drawing/2014/main" id="{8FF6392A-271F-A642-A676-49B8727071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0" name="Straight Connector 779">
                  <a:extLst>
                    <a:ext uri="{FF2B5EF4-FFF2-40B4-BE49-F238E27FC236}">
                      <a16:creationId xmlns:a16="http://schemas.microsoft.com/office/drawing/2014/main" id="{3250FFE5-E7A4-2344-A70A-73FE717E0F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4" name="Group 763">
                <a:extLst>
                  <a:ext uri="{FF2B5EF4-FFF2-40B4-BE49-F238E27FC236}">
                    <a16:creationId xmlns:a16="http://schemas.microsoft.com/office/drawing/2014/main" id="{95961CD9-60F5-4248-91A5-26AA0A274748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7" name="Isosceles Triangle 26">
                  <a:extLst>
                    <a:ext uri="{FF2B5EF4-FFF2-40B4-BE49-F238E27FC236}">
                      <a16:creationId xmlns:a16="http://schemas.microsoft.com/office/drawing/2014/main" id="{7A9A3D32-2C10-4A4B-A38E-82C6298DE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8" name="Straight Connector 777">
                  <a:extLst>
                    <a:ext uri="{FF2B5EF4-FFF2-40B4-BE49-F238E27FC236}">
                      <a16:creationId xmlns:a16="http://schemas.microsoft.com/office/drawing/2014/main" id="{A20A4075-FE12-5F4D-A609-0758F17362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5" name="Group 764">
                <a:extLst>
                  <a:ext uri="{FF2B5EF4-FFF2-40B4-BE49-F238E27FC236}">
                    <a16:creationId xmlns:a16="http://schemas.microsoft.com/office/drawing/2014/main" id="{C4A2D494-C908-844E-9ED5-4D217A849BC5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5" name="Isosceles Triangle 26">
                  <a:extLst>
                    <a:ext uri="{FF2B5EF4-FFF2-40B4-BE49-F238E27FC236}">
                      <a16:creationId xmlns:a16="http://schemas.microsoft.com/office/drawing/2014/main" id="{6B385639-72AB-E543-A59B-2A2B13D8B6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6" name="Straight Connector 775">
                  <a:extLst>
                    <a:ext uri="{FF2B5EF4-FFF2-40B4-BE49-F238E27FC236}">
                      <a16:creationId xmlns:a16="http://schemas.microsoft.com/office/drawing/2014/main" id="{527BF584-74A1-2945-A266-26826A5890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6" name="Group 765">
                <a:extLst>
                  <a:ext uri="{FF2B5EF4-FFF2-40B4-BE49-F238E27FC236}">
                    <a16:creationId xmlns:a16="http://schemas.microsoft.com/office/drawing/2014/main" id="{1C0C6853-C02A-2D41-B550-E10221ECDDF0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3" name="Isosceles Triangle 26">
                  <a:extLst>
                    <a:ext uri="{FF2B5EF4-FFF2-40B4-BE49-F238E27FC236}">
                      <a16:creationId xmlns:a16="http://schemas.microsoft.com/office/drawing/2014/main" id="{C40D4914-6AF9-E847-A780-7834C8475E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4" name="Straight Connector 773">
                  <a:extLst>
                    <a:ext uri="{FF2B5EF4-FFF2-40B4-BE49-F238E27FC236}">
                      <a16:creationId xmlns:a16="http://schemas.microsoft.com/office/drawing/2014/main" id="{04CC08DF-0424-3742-9B29-36318EE74D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7" name="Group 766">
                <a:extLst>
                  <a:ext uri="{FF2B5EF4-FFF2-40B4-BE49-F238E27FC236}">
                    <a16:creationId xmlns:a16="http://schemas.microsoft.com/office/drawing/2014/main" id="{28502D2C-C875-594A-81EE-EC1B53B1ECEE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1" name="Isosceles Triangle 26">
                  <a:extLst>
                    <a:ext uri="{FF2B5EF4-FFF2-40B4-BE49-F238E27FC236}">
                      <a16:creationId xmlns:a16="http://schemas.microsoft.com/office/drawing/2014/main" id="{626F07C1-1C65-7D46-A8F3-6B2901109FA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2" name="Straight Connector 771">
                  <a:extLst>
                    <a:ext uri="{FF2B5EF4-FFF2-40B4-BE49-F238E27FC236}">
                      <a16:creationId xmlns:a16="http://schemas.microsoft.com/office/drawing/2014/main" id="{C0D7FCF7-21F9-1C44-800A-EDC1FC611A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8" name="Group 767">
                <a:extLst>
                  <a:ext uri="{FF2B5EF4-FFF2-40B4-BE49-F238E27FC236}">
                    <a16:creationId xmlns:a16="http://schemas.microsoft.com/office/drawing/2014/main" id="{B12C104A-A55B-7247-AE69-41C4E5245F6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9" name="Isosceles Triangle 26">
                  <a:extLst>
                    <a:ext uri="{FF2B5EF4-FFF2-40B4-BE49-F238E27FC236}">
                      <a16:creationId xmlns:a16="http://schemas.microsoft.com/office/drawing/2014/main" id="{48C6BCFA-3494-234E-BC69-7158B2AA47D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0" name="Straight Connector 769">
                  <a:extLst>
                    <a:ext uri="{FF2B5EF4-FFF2-40B4-BE49-F238E27FC236}">
                      <a16:creationId xmlns:a16="http://schemas.microsoft.com/office/drawing/2014/main" id="{C226B628-224A-C048-98C2-93B74C633E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7" name="Group 696">
              <a:extLst>
                <a:ext uri="{FF2B5EF4-FFF2-40B4-BE49-F238E27FC236}">
                  <a16:creationId xmlns:a16="http://schemas.microsoft.com/office/drawing/2014/main" id="{8D76590A-6C49-B445-A5DD-C4B01C9BA537}"/>
                </a:ext>
              </a:extLst>
            </p:cNvPr>
            <p:cNvGrpSpPr/>
            <p:nvPr/>
          </p:nvGrpSpPr>
          <p:grpSpPr>
            <a:xfrm>
              <a:off x="2057400" y="310338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29" name="Group 728">
                <a:extLst>
                  <a:ext uri="{FF2B5EF4-FFF2-40B4-BE49-F238E27FC236}">
                    <a16:creationId xmlns:a16="http://schemas.microsoft.com/office/drawing/2014/main" id="{5CA0E017-0ACE-224E-B441-63940525D4F4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7" name="Isosceles Triangle 26">
                  <a:extLst>
                    <a:ext uri="{FF2B5EF4-FFF2-40B4-BE49-F238E27FC236}">
                      <a16:creationId xmlns:a16="http://schemas.microsoft.com/office/drawing/2014/main" id="{0C33AA63-7B42-6A45-B727-DDEC64CEA7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FDF0F1BF-604B-C043-BD42-7D799F79D5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0" name="Group 729">
                <a:extLst>
                  <a:ext uri="{FF2B5EF4-FFF2-40B4-BE49-F238E27FC236}">
                    <a16:creationId xmlns:a16="http://schemas.microsoft.com/office/drawing/2014/main" id="{10A1BD74-8B82-CA44-90B7-26E2E30B1F0C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5" name="Isosceles Triangle 26">
                  <a:extLst>
                    <a:ext uri="{FF2B5EF4-FFF2-40B4-BE49-F238E27FC236}">
                      <a16:creationId xmlns:a16="http://schemas.microsoft.com/office/drawing/2014/main" id="{071136FD-F4DB-564A-894B-6E419290081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6" name="Straight Connector 755">
                  <a:extLst>
                    <a:ext uri="{FF2B5EF4-FFF2-40B4-BE49-F238E27FC236}">
                      <a16:creationId xmlns:a16="http://schemas.microsoft.com/office/drawing/2014/main" id="{28312C4E-79E7-324D-98F9-0F2AEB0E53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1" name="Group 730">
                <a:extLst>
                  <a:ext uri="{FF2B5EF4-FFF2-40B4-BE49-F238E27FC236}">
                    <a16:creationId xmlns:a16="http://schemas.microsoft.com/office/drawing/2014/main" id="{4F908464-0D0C-7842-BBAB-234D05F4673E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3" name="Isosceles Triangle 26">
                  <a:extLst>
                    <a:ext uri="{FF2B5EF4-FFF2-40B4-BE49-F238E27FC236}">
                      <a16:creationId xmlns:a16="http://schemas.microsoft.com/office/drawing/2014/main" id="{86968699-1679-F541-A36E-B845A24F110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200E2EB9-226A-7E45-B86D-B9C414526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2" name="Group 731">
                <a:extLst>
                  <a:ext uri="{FF2B5EF4-FFF2-40B4-BE49-F238E27FC236}">
                    <a16:creationId xmlns:a16="http://schemas.microsoft.com/office/drawing/2014/main" id="{3461D8F0-6142-E54C-95BC-76CD43EBE5A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1" name="Isosceles Triangle 26">
                  <a:extLst>
                    <a:ext uri="{FF2B5EF4-FFF2-40B4-BE49-F238E27FC236}">
                      <a16:creationId xmlns:a16="http://schemas.microsoft.com/office/drawing/2014/main" id="{FCC83C46-75D5-DC4A-9AAE-938EEB2E8A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A08354F3-2B56-2341-854D-95F895BF12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3" name="Group 732">
                <a:extLst>
                  <a:ext uri="{FF2B5EF4-FFF2-40B4-BE49-F238E27FC236}">
                    <a16:creationId xmlns:a16="http://schemas.microsoft.com/office/drawing/2014/main" id="{3116EDC2-7DAA-214E-8DFF-BFC1BB4FFAB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9" name="Isosceles Triangle 26">
                  <a:extLst>
                    <a:ext uri="{FF2B5EF4-FFF2-40B4-BE49-F238E27FC236}">
                      <a16:creationId xmlns:a16="http://schemas.microsoft.com/office/drawing/2014/main" id="{DDDBF2F5-88F5-CE41-9773-F47F8DAEF8D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0" name="Straight Connector 749">
                  <a:extLst>
                    <a:ext uri="{FF2B5EF4-FFF2-40B4-BE49-F238E27FC236}">
                      <a16:creationId xmlns:a16="http://schemas.microsoft.com/office/drawing/2014/main" id="{1176A84A-08D5-FF42-86AE-A416B2D4FC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4" name="Group 733">
                <a:extLst>
                  <a:ext uri="{FF2B5EF4-FFF2-40B4-BE49-F238E27FC236}">
                    <a16:creationId xmlns:a16="http://schemas.microsoft.com/office/drawing/2014/main" id="{E4E64135-E784-724A-A0A2-E41E59A81C91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7" name="Isosceles Triangle 26">
                  <a:extLst>
                    <a:ext uri="{FF2B5EF4-FFF2-40B4-BE49-F238E27FC236}">
                      <a16:creationId xmlns:a16="http://schemas.microsoft.com/office/drawing/2014/main" id="{1351E397-DEBF-0B4F-B2D3-6B8AD6996BE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8" name="Straight Connector 747">
                  <a:extLst>
                    <a:ext uri="{FF2B5EF4-FFF2-40B4-BE49-F238E27FC236}">
                      <a16:creationId xmlns:a16="http://schemas.microsoft.com/office/drawing/2014/main" id="{B93A1CC2-7057-FE4E-8CF3-A080D6020E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5" name="Group 734">
                <a:extLst>
                  <a:ext uri="{FF2B5EF4-FFF2-40B4-BE49-F238E27FC236}">
                    <a16:creationId xmlns:a16="http://schemas.microsoft.com/office/drawing/2014/main" id="{844C6931-64D5-F148-9079-C9BD4C060A48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5" name="Isosceles Triangle 26">
                  <a:extLst>
                    <a:ext uri="{FF2B5EF4-FFF2-40B4-BE49-F238E27FC236}">
                      <a16:creationId xmlns:a16="http://schemas.microsoft.com/office/drawing/2014/main" id="{F827E8D8-5F64-8C49-B334-C09A4CD51E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6" name="Straight Connector 745">
                  <a:extLst>
                    <a:ext uri="{FF2B5EF4-FFF2-40B4-BE49-F238E27FC236}">
                      <a16:creationId xmlns:a16="http://schemas.microsoft.com/office/drawing/2014/main" id="{45BA7475-33CB-F449-A86C-8B0B0C21FE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6" name="Group 735">
                <a:extLst>
                  <a:ext uri="{FF2B5EF4-FFF2-40B4-BE49-F238E27FC236}">
                    <a16:creationId xmlns:a16="http://schemas.microsoft.com/office/drawing/2014/main" id="{3A03FB1F-5E75-344D-AC9B-0BE8823E9B65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3" name="Isosceles Triangle 26">
                  <a:extLst>
                    <a:ext uri="{FF2B5EF4-FFF2-40B4-BE49-F238E27FC236}">
                      <a16:creationId xmlns:a16="http://schemas.microsoft.com/office/drawing/2014/main" id="{9919A059-01AA-E143-AE90-DD43B0BB5CE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4" name="Straight Connector 743">
                  <a:extLst>
                    <a:ext uri="{FF2B5EF4-FFF2-40B4-BE49-F238E27FC236}">
                      <a16:creationId xmlns:a16="http://schemas.microsoft.com/office/drawing/2014/main" id="{DF9F7542-4B56-C448-B53B-88858D937B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7" name="Group 736">
                <a:extLst>
                  <a:ext uri="{FF2B5EF4-FFF2-40B4-BE49-F238E27FC236}">
                    <a16:creationId xmlns:a16="http://schemas.microsoft.com/office/drawing/2014/main" id="{042851A9-B333-6D4D-B45B-B94B712C40DA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1" name="Isosceles Triangle 26">
                  <a:extLst>
                    <a:ext uri="{FF2B5EF4-FFF2-40B4-BE49-F238E27FC236}">
                      <a16:creationId xmlns:a16="http://schemas.microsoft.com/office/drawing/2014/main" id="{E6A0DEC0-C8A3-9E49-8080-AD3B438E6F2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2" name="Straight Connector 741">
                  <a:extLst>
                    <a:ext uri="{FF2B5EF4-FFF2-40B4-BE49-F238E27FC236}">
                      <a16:creationId xmlns:a16="http://schemas.microsoft.com/office/drawing/2014/main" id="{DCF12547-D110-C846-90EC-65EE606A12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8" name="Group 737">
                <a:extLst>
                  <a:ext uri="{FF2B5EF4-FFF2-40B4-BE49-F238E27FC236}">
                    <a16:creationId xmlns:a16="http://schemas.microsoft.com/office/drawing/2014/main" id="{56B23F12-D1B9-5544-9A67-5129A769B9BA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9" name="Isosceles Triangle 26">
                  <a:extLst>
                    <a:ext uri="{FF2B5EF4-FFF2-40B4-BE49-F238E27FC236}">
                      <a16:creationId xmlns:a16="http://schemas.microsoft.com/office/drawing/2014/main" id="{B3FABD00-9507-3C48-97BF-92C637D472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0" name="Straight Connector 739">
                  <a:extLst>
                    <a:ext uri="{FF2B5EF4-FFF2-40B4-BE49-F238E27FC236}">
                      <a16:creationId xmlns:a16="http://schemas.microsoft.com/office/drawing/2014/main" id="{25DBD9BE-B81D-1646-819E-46BB42180A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8" name="Group 697">
              <a:extLst>
                <a:ext uri="{FF2B5EF4-FFF2-40B4-BE49-F238E27FC236}">
                  <a16:creationId xmlns:a16="http://schemas.microsoft.com/office/drawing/2014/main" id="{16F0AFB9-BF53-8743-BEC1-A1C662F2D861}"/>
                </a:ext>
              </a:extLst>
            </p:cNvPr>
            <p:cNvGrpSpPr/>
            <p:nvPr/>
          </p:nvGrpSpPr>
          <p:grpSpPr>
            <a:xfrm>
              <a:off x="1849416" y="332375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99" name="Group 698">
                <a:extLst>
                  <a:ext uri="{FF2B5EF4-FFF2-40B4-BE49-F238E27FC236}">
                    <a16:creationId xmlns:a16="http://schemas.microsoft.com/office/drawing/2014/main" id="{4A54C1C8-36F4-0545-AD47-1EBB3B84497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7" name="Isosceles Triangle 26">
                  <a:extLst>
                    <a:ext uri="{FF2B5EF4-FFF2-40B4-BE49-F238E27FC236}">
                      <a16:creationId xmlns:a16="http://schemas.microsoft.com/office/drawing/2014/main" id="{6A29DB73-F43E-904D-9767-CA28E1F2EC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8" name="Straight Connector 727">
                  <a:extLst>
                    <a:ext uri="{FF2B5EF4-FFF2-40B4-BE49-F238E27FC236}">
                      <a16:creationId xmlns:a16="http://schemas.microsoft.com/office/drawing/2014/main" id="{E93D1A75-91D8-2F4E-A8DB-2892328C70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0" name="Group 699">
                <a:extLst>
                  <a:ext uri="{FF2B5EF4-FFF2-40B4-BE49-F238E27FC236}">
                    <a16:creationId xmlns:a16="http://schemas.microsoft.com/office/drawing/2014/main" id="{4D5074D6-394E-4146-8401-96AB36DFB7E4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5" name="Isosceles Triangle 26">
                  <a:extLst>
                    <a:ext uri="{FF2B5EF4-FFF2-40B4-BE49-F238E27FC236}">
                      <a16:creationId xmlns:a16="http://schemas.microsoft.com/office/drawing/2014/main" id="{E76CC1C3-D9FE-4C45-81E2-66F472B371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6" name="Straight Connector 725">
                  <a:extLst>
                    <a:ext uri="{FF2B5EF4-FFF2-40B4-BE49-F238E27FC236}">
                      <a16:creationId xmlns:a16="http://schemas.microsoft.com/office/drawing/2014/main" id="{985E8356-ACB8-3D4F-8B43-BABBDEC41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1" name="Group 700">
                <a:extLst>
                  <a:ext uri="{FF2B5EF4-FFF2-40B4-BE49-F238E27FC236}">
                    <a16:creationId xmlns:a16="http://schemas.microsoft.com/office/drawing/2014/main" id="{4D6863E2-A51E-ED43-AE8B-424339D03188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3" name="Isosceles Triangle 26">
                  <a:extLst>
                    <a:ext uri="{FF2B5EF4-FFF2-40B4-BE49-F238E27FC236}">
                      <a16:creationId xmlns:a16="http://schemas.microsoft.com/office/drawing/2014/main" id="{82013CA2-9C5B-9D4A-AB51-89ACDD6B3C0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4" name="Straight Connector 723">
                  <a:extLst>
                    <a:ext uri="{FF2B5EF4-FFF2-40B4-BE49-F238E27FC236}">
                      <a16:creationId xmlns:a16="http://schemas.microsoft.com/office/drawing/2014/main" id="{2F9D8E4B-710A-7544-937A-3B2CABDAEB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2" name="Group 701">
                <a:extLst>
                  <a:ext uri="{FF2B5EF4-FFF2-40B4-BE49-F238E27FC236}">
                    <a16:creationId xmlns:a16="http://schemas.microsoft.com/office/drawing/2014/main" id="{C184F956-0686-D840-AAA7-1FC2594A54A2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1" name="Isosceles Triangle 26">
                  <a:extLst>
                    <a:ext uri="{FF2B5EF4-FFF2-40B4-BE49-F238E27FC236}">
                      <a16:creationId xmlns:a16="http://schemas.microsoft.com/office/drawing/2014/main" id="{99ABD757-5EA8-C040-B004-E12946A37DC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2" name="Straight Connector 721">
                  <a:extLst>
                    <a:ext uri="{FF2B5EF4-FFF2-40B4-BE49-F238E27FC236}">
                      <a16:creationId xmlns:a16="http://schemas.microsoft.com/office/drawing/2014/main" id="{62397D80-194D-E245-B4CE-434021730B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3" name="Group 702">
                <a:extLst>
                  <a:ext uri="{FF2B5EF4-FFF2-40B4-BE49-F238E27FC236}">
                    <a16:creationId xmlns:a16="http://schemas.microsoft.com/office/drawing/2014/main" id="{92C4A3E4-CFE6-EF4C-9A74-0E92A45A8E9F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9" name="Isosceles Triangle 26">
                  <a:extLst>
                    <a:ext uri="{FF2B5EF4-FFF2-40B4-BE49-F238E27FC236}">
                      <a16:creationId xmlns:a16="http://schemas.microsoft.com/office/drawing/2014/main" id="{8019AA51-5CF3-B240-A2EE-412C533816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0" name="Straight Connector 719">
                  <a:extLst>
                    <a:ext uri="{FF2B5EF4-FFF2-40B4-BE49-F238E27FC236}">
                      <a16:creationId xmlns:a16="http://schemas.microsoft.com/office/drawing/2014/main" id="{70D4707B-C77D-8445-9C16-25F69C3491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4" name="Group 703">
                <a:extLst>
                  <a:ext uri="{FF2B5EF4-FFF2-40B4-BE49-F238E27FC236}">
                    <a16:creationId xmlns:a16="http://schemas.microsoft.com/office/drawing/2014/main" id="{7C442253-06B0-E743-ACBF-A5D0EE67678A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7" name="Isosceles Triangle 26">
                  <a:extLst>
                    <a:ext uri="{FF2B5EF4-FFF2-40B4-BE49-F238E27FC236}">
                      <a16:creationId xmlns:a16="http://schemas.microsoft.com/office/drawing/2014/main" id="{0E90B118-D207-D54B-BC35-055C9E0CB3D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8" name="Straight Connector 717">
                  <a:extLst>
                    <a:ext uri="{FF2B5EF4-FFF2-40B4-BE49-F238E27FC236}">
                      <a16:creationId xmlns:a16="http://schemas.microsoft.com/office/drawing/2014/main" id="{26D4A14E-64D9-7E49-A042-DDDE91A270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5" name="Group 704">
                <a:extLst>
                  <a:ext uri="{FF2B5EF4-FFF2-40B4-BE49-F238E27FC236}">
                    <a16:creationId xmlns:a16="http://schemas.microsoft.com/office/drawing/2014/main" id="{A4BBBB1C-62C8-154D-B8FF-5B7B33D775B3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5" name="Isosceles Triangle 26">
                  <a:extLst>
                    <a:ext uri="{FF2B5EF4-FFF2-40B4-BE49-F238E27FC236}">
                      <a16:creationId xmlns:a16="http://schemas.microsoft.com/office/drawing/2014/main" id="{34ED45E6-AF38-1849-8C16-A2DF9654B7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6" name="Straight Connector 715">
                  <a:extLst>
                    <a:ext uri="{FF2B5EF4-FFF2-40B4-BE49-F238E27FC236}">
                      <a16:creationId xmlns:a16="http://schemas.microsoft.com/office/drawing/2014/main" id="{74165CF1-69A0-704C-8542-84D45E3407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6" name="Group 705">
                <a:extLst>
                  <a:ext uri="{FF2B5EF4-FFF2-40B4-BE49-F238E27FC236}">
                    <a16:creationId xmlns:a16="http://schemas.microsoft.com/office/drawing/2014/main" id="{ACA2F5A9-633D-914D-97BE-7D61997FD9D2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3" name="Isosceles Triangle 26">
                  <a:extLst>
                    <a:ext uri="{FF2B5EF4-FFF2-40B4-BE49-F238E27FC236}">
                      <a16:creationId xmlns:a16="http://schemas.microsoft.com/office/drawing/2014/main" id="{87EAF3CE-EBF0-E04B-80CA-151C39F9B11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4" name="Straight Connector 713">
                  <a:extLst>
                    <a:ext uri="{FF2B5EF4-FFF2-40B4-BE49-F238E27FC236}">
                      <a16:creationId xmlns:a16="http://schemas.microsoft.com/office/drawing/2014/main" id="{7DF69C15-34D4-4E47-B2F5-1003269244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7" name="Group 706">
                <a:extLst>
                  <a:ext uri="{FF2B5EF4-FFF2-40B4-BE49-F238E27FC236}">
                    <a16:creationId xmlns:a16="http://schemas.microsoft.com/office/drawing/2014/main" id="{159B5B54-64A2-9441-89F9-9E7265700165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1" name="Isosceles Triangle 26">
                  <a:extLst>
                    <a:ext uri="{FF2B5EF4-FFF2-40B4-BE49-F238E27FC236}">
                      <a16:creationId xmlns:a16="http://schemas.microsoft.com/office/drawing/2014/main" id="{4F903DC0-C6B2-1640-9B76-CF7221B6899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2" name="Straight Connector 711">
                  <a:extLst>
                    <a:ext uri="{FF2B5EF4-FFF2-40B4-BE49-F238E27FC236}">
                      <a16:creationId xmlns:a16="http://schemas.microsoft.com/office/drawing/2014/main" id="{EF2FEF1F-FA4F-8544-BE24-9231317BD5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8" name="Group 707">
                <a:extLst>
                  <a:ext uri="{FF2B5EF4-FFF2-40B4-BE49-F238E27FC236}">
                    <a16:creationId xmlns:a16="http://schemas.microsoft.com/office/drawing/2014/main" id="{FC0E4834-6A35-2C44-A374-A6A8342E50CB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9" name="Isosceles Triangle 26">
                  <a:extLst>
                    <a:ext uri="{FF2B5EF4-FFF2-40B4-BE49-F238E27FC236}">
                      <a16:creationId xmlns:a16="http://schemas.microsoft.com/office/drawing/2014/main" id="{C2E7821D-7955-1B4E-91D2-05E4DFABBF3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0" name="Straight Connector 709">
                  <a:extLst>
                    <a:ext uri="{FF2B5EF4-FFF2-40B4-BE49-F238E27FC236}">
                      <a16:creationId xmlns:a16="http://schemas.microsoft.com/office/drawing/2014/main" id="{85B7BD67-78A6-B74C-928B-071FA129BC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939" name="Picture 2" descr="Model of a slot-coupled microstrip patch antenna array synthesizer. |  Antennas, Comsol multiphysics, Phased array">
            <a:extLst>
              <a:ext uri="{FF2B5EF4-FFF2-40B4-BE49-F238E27FC236}">
                <a16:creationId xmlns:a16="http://schemas.microsoft.com/office/drawing/2014/main" id="{E54E5650-9812-5744-9BFD-D89F2951A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7" b="90000" l="2100" r="90000">
                        <a14:foregroundMark x1="7900" y1="28533" x2="7900" y2="28533"/>
                        <a14:foregroundMark x1="2100" y1="26400" x2="2100" y2="26400"/>
                        <a14:foregroundMark x1="31000" y1="10000" x2="31000" y2="10000"/>
                        <a14:foregroundMark x1="46800" y1="9067" x2="46800" y2="9067"/>
                        <a14:backgroundMark x1="74600" y1="63733" x2="75700" y2="79200"/>
                        <a14:backgroundMark x1="75700" y1="79200" x2="78500" y2="85067"/>
                        <a14:backgroundMark x1="78500" y1="85067" x2="83200" y2="79467"/>
                        <a14:backgroundMark x1="74900" y1="48533" x2="74500" y2="71867"/>
                        <a14:backgroundMark x1="74500" y1="71867" x2="75700" y2="74933"/>
                        <a14:backgroundMark x1="69600" y1="27067" x2="71100" y2="47333"/>
                        <a14:backgroundMark x1="71100" y1="47333" x2="71400" y2="48000"/>
                        <a14:backgroundMark x1="63900" y1="27467" x2="71300" y2="52400"/>
                        <a14:backgroundMark x1="71300" y1="52400" x2="73900" y2="57467"/>
                        <a14:backgroundMark x1="62900" y1="29333" x2="66200" y2="46933"/>
                        <a14:backgroundMark x1="66200" y1="46933" x2="68700" y2="51600"/>
                        <a14:backgroundMark x1="58400" y1="62800" x2="71800" y2="70400"/>
                        <a14:backgroundMark x1="58200" y1="63467" x2="59400" y2="73733"/>
                        <a14:backgroundMark x1="59400" y1="73733" x2="49700" y2="89600"/>
                        <a14:backgroundMark x1="49700" y1="89600" x2="48900" y2="93733"/>
                        <a14:backgroundMark x1="61500" y1="63333" x2="73200" y2="64533"/>
                        <a14:backgroundMark x1="64500" y1="48533" x2="64500" y2="48533"/>
                        <a14:backgroundMark x1="66500" y1="52400" x2="66500" y2="52400"/>
                        <a14:backgroundMark x1="66700" y1="55333" x2="66700" y2="55333"/>
                        <a14:backgroundMark x1="70700" y1="57067" x2="70700" y2="57067"/>
                        <a14:backgroundMark x1="63100" y1="55200" x2="63100" y2="55200"/>
                        <a14:backgroundMark x1="62400" y1="40133" x2="62400" y2="40133"/>
                        <a14:backgroundMark x1="62000" y1="43867" x2="62000" y2="43867"/>
                        <a14:backgroundMark x1="62000" y1="43867" x2="69200" y2="54800"/>
                        <a14:backgroundMark x1="69200" y1="54800" x2="70700" y2="55733"/>
                        <a14:backgroundMark x1="57800" y1="32667" x2="60300" y2="29067"/>
                        <a14:backgroundMark x1="62400" y1="49733" x2="66200" y2="53867"/>
                        <a14:backgroundMark x1="56500" y1="70533" x2="52000" y2="86133"/>
                        <a14:backgroundMark x1="52000" y1="86133" x2="51800" y2="86133"/>
                        <a14:backgroundMark x1="54000" y1="72400" x2="52000" y2="86400"/>
                        <a14:backgroundMark x1="45100" y1="80933" x2="36800" y2="91333"/>
                        <a14:backgroundMark x1="36800" y1="91333" x2="36800" y2="91200"/>
                        <a14:backgroundMark x1="33200" y1="88000" x2="38600" y2="87067"/>
                        <a14:backgroundMark x1="38600" y1="87067" x2="42900" y2="82267"/>
                        <a14:backgroundMark x1="42900" y1="82267" x2="48200" y2="87067"/>
                        <a14:backgroundMark x1="48200" y1="87067" x2="54300" y2="88933"/>
                        <a14:backgroundMark x1="54300" y1="88933" x2="55900" y2="87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1061">
            <a:off x="7493739" y="1329038"/>
            <a:ext cx="3312120" cy="24840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1" name="Group 940">
            <a:extLst>
              <a:ext uri="{FF2B5EF4-FFF2-40B4-BE49-F238E27FC236}">
                <a16:creationId xmlns:a16="http://schemas.microsoft.com/office/drawing/2014/main" id="{7A155386-C026-0B40-8E68-049470040FAE}"/>
              </a:ext>
            </a:extLst>
          </p:cNvPr>
          <p:cNvGrpSpPr/>
          <p:nvPr/>
        </p:nvGrpSpPr>
        <p:grpSpPr>
          <a:xfrm>
            <a:off x="6449688" y="5867400"/>
            <a:ext cx="1082879" cy="595498"/>
            <a:chOff x="6675119" y="5562600"/>
            <a:chExt cx="2468881" cy="1106605"/>
          </a:xfrm>
          <a:solidFill>
            <a:srgbClr val="C00000"/>
          </a:solidFill>
        </p:grpSpPr>
        <p:sp>
          <p:nvSpPr>
            <p:cNvPr id="942" name="Down Arrow 941">
              <a:extLst>
                <a:ext uri="{FF2B5EF4-FFF2-40B4-BE49-F238E27FC236}">
                  <a16:creationId xmlns:a16="http://schemas.microsoft.com/office/drawing/2014/main" id="{60015696-8665-014B-8D9B-43BF0D012A79}"/>
                </a:ext>
              </a:extLst>
            </p:cNvPr>
            <p:cNvSpPr/>
            <p:nvPr/>
          </p:nvSpPr>
          <p:spPr>
            <a:xfrm rot="16200000">
              <a:off x="8001942" y="5527147"/>
              <a:ext cx="640080" cy="1644036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L-Shape 942">
              <a:extLst>
                <a:ext uri="{FF2B5EF4-FFF2-40B4-BE49-F238E27FC236}">
                  <a16:creationId xmlns:a16="http://schemas.microsoft.com/office/drawing/2014/main" id="{290193C9-50B5-D142-B159-8EEB886C2C59}"/>
                </a:ext>
              </a:extLst>
            </p:cNvPr>
            <p:cNvSpPr/>
            <p:nvPr/>
          </p:nvSpPr>
          <p:spPr>
            <a:xfrm>
              <a:off x="6675119" y="5562600"/>
              <a:ext cx="975962" cy="944563"/>
            </a:xfrm>
            <a:prstGeom prst="corner">
              <a:avLst>
                <a:gd name="adj1" fmla="val 39884"/>
                <a:gd name="adj2" fmla="val 33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4" name="Title 1">
            <a:extLst>
              <a:ext uri="{FF2B5EF4-FFF2-40B4-BE49-F238E27FC236}">
                <a16:creationId xmlns:a16="http://schemas.microsoft.com/office/drawing/2014/main" id="{CA12D964-F423-D04C-9577-DA3CDEF072DF}"/>
              </a:ext>
            </a:extLst>
          </p:cNvPr>
          <p:cNvSpPr txBox="1">
            <a:spLocks/>
          </p:cNvSpPr>
          <p:nvPr/>
        </p:nvSpPr>
        <p:spPr>
          <a:xfrm>
            <a:off x="7313764" y="6073707"/>
            <a:ext cx="2217436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Heatmap Image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45" name="Image" descr="Image">
            <a:extLst>
              <a:ext uri="{FF2B5EF4-FFF2-40B4-BE49-F238E27FC236}">
                <a16:creationId xmlns:a16="http://schemas.microsoft.com/office/drawing/2014/main" id="{341FEDEB-A995-304E-BFA3-444EF46767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98776" y="5648971"/>
            <a:ext cx="1782490" cy="119085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5" name="TextBox 1494">
            <a:extLst>
              <a:ext uri="{FF2B5EF4-FFF2-40B4-BE49-F238E27FC236}">
                <a16:creationId xmlns:a16="http://schemas.microsoft.com/office/drawing/2014/main" id="{3FD0DBCD-A893-1242-A213-E0014BF52296}"/>
              </a:ext>
            </a:extLst>
          </p:cNvPr>
          <p:cNvSpPr txBox="1"/>
          <p:nvPr/>
        </p:nvSpPr>
        <p:spPr>
          <a:xfrm>
            <a:off x="594941" y="4343400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1497" name="TextBox 1496">
            <a:extLst>
              <a:ext uri="{FF2B5EF4-FFF2-40B4-BE49-F238E27FC236}">
                <a16:creationId xmlns:a16="http://schemas.microsoft.com/office/drawing/2014/main" id="{D210D7FA-81AA-C341-B25E-9247D4C73850}"/>
              </a:ext>
            </a:extLst>
          </p:cNvPr>
          <p:cNvSpPr txBox="1"/>
          <p:nvPr/>
        </p:nvSpPr>
        <p:spPr>
          <a:xfrm>
            <a:off x="594941" y="5421131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9" name="TextBox 1498">
                <a:extLst>
                  <a:ext uri="{FF2B5EF4-FFF2-40B4-BE49-F238E27FC236}">
                    <a16:creationId xmlns:a16="http://schemas.microsoft.com/office/drawing/2014/main" id="{658763EA-6884-DD46-94DE-2EAAF5E664A7}"/>
                  </a:ext>
                </a:extLst>
              </p:cNvPr>
              <p:cNvSpPr txBox="1"/>
              <p:nvPr/>
            </p:nvSpPr>
            <p:spPr>
              <a:xfrm>
                <a:off x="594941" y="4737890"/>
                <a:ext cx="5144960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39713" indent="-239713">
                  <a:spcAft>
                    <a:spcPts val="600"/>
                  </a:spcAft>
                  <a:buFont typeface="+mj-lt"/>
                  <a:buAutoNum type="arabicParenR"/>
                  <a:defRPr sz="2000"/>
                </a:lvl1pPr>
              </a:lstStyle>
              <a:p>
                <a:pPr>
                  <a:buFont typeface="+mj-lt"/>
                  <a:buAutoNum type="arabicParenR" startAt="2"/>
                </a:pPr>
                <a:r>
                  <a:rPr lang="en-US" dirty="0"/>
                  <a:t>Multiply the resulting signal on each antenna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and sum the signals.</a:t>
                </a:r>
              </a:p>
            </p:txBody>
          </p:sp>
        </mc:Choice>
        <mc:Fallback xmlns="">
          <p:sp>
            <p:nvSpPr>
              <p:cNvPr id="1499" name="TextBox 1498">
                <a:extLst>
                  <a:ext uri="{FF2B5EF4-FFF2-40B4-BE49-F238E27FC236}">
                    <a16:creationId xmlns:a16="http://schemas.microsoft.com/office/drawing/2014/main" id="{658763EA-6884-DD46-94DE-2EAAF5E66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41" y="4737890"/>
                <a:ext cx="5144960" cy="719812"/>
              </a:xfrm>
              <a:prstGeom prst="rect">
                <a:avLst/>
              </a:prstGeom>
              <a:blipFill>
                <a:blip r:embed="rId7"/>
                <a:stretch>
                  <a:fillRect l="-1478" t="-3448" r="-985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0" name="TextBox 1499">
            <a:extLst>
              <a:ext uri="{FF2B5EF4-FFF2-40B4-BE49-F238E27FC236}">
                <a16:creationId xmlns:a16="http://schemas.microsoft.com/office/drawing/2014/main" id="{9F08751E-0E09-AA4E-855C-E39B06DA8B17}"/>
              </a:ext>
            </a:extLst>
          </p:cNvPr>
          <p:cNvSpPr txBox="1"/>
          <p:nvPr/>
        </p:nvSpPr>
        <p:spPr>
          <a:xfrm>
            <a:off x="594941" y="581442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4"/>
            </a:pPr>
            <a:r>
              <a:rPr lang="en-US" sz="2000" dirty="0"/>
              <a:t>Repeat in every direction.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6C444E-DE1E-4F4E-9843-C83B7D0ACBF4}"/>
                  </a:ext>
                </a:extLst>
              </p:cNvPr>
              <p:cNvSpPr txBox="1"/>
              <p:nvPr/>
            </p:nvSpPr>
            <p:spPr>
              <a:xfrm>
                <a:off x="396540" y="6321623"/>
                <a:ext cx="9687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6C444E-DE1E-4F4E-9843-C83B7D0AC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40" y="6321623"/>
                <a:ext cx="968791" cy="307777"/>
              </a:xfrm>
              <a:prstGeom prst="rect">
                <a:avLst/>
              </a:prstGeom>
              <a:blipFill>
                <a:blip r:embed="rId8"/>
                <a:stretch>
                  <a:fillRect l="-6494" r="-5195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1" name="TextBox 1500">
                <a:extLst>
                  <a:ext uri="{FF2B5EF4-FFF2-40B4-BE49-F238E27FC236}">
                    <a16:creationId xmlns:a16="http://schemas.microsoft.com/office/drawing/2014/main" id="{420F45E9-3FDA-AC41-9C05-45D7329299EF}"/>
                  </a:ext>
                </a:extLst>
              </p:cNvPr>
              <p:cNvSpPr txBox="1"/>
              <p:nvPr/>
            </p:nvSpPr>
            <p:spPr>
              <a:xfrm>
                <a:off x="1332616" y="6321623"/>
                <a:ext cx="9832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01" name="TextBox 1500">
                <a:extLst>
                  <a:ext uri="{FF2B5EF4-FFF2-40B4-BE49-F238E27FC236}">
                    <a16:creationId xmlns:a16="http://schemas.microsoft.com/office/drawing/2014/main" id="{420F45E9-3FDA-AC41-9C05-45D732929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616" y="6321623"/>
                <a:ext cx="983281" cy="307777"/>
              </a:xfrm>
              <a:prstGeom prst="rect">
                <a:avLst/>
              </a:prstGeom>
              <a:blipFill>
                <a:blip r:embed="rId9"/>
                <a:stretch>
                  <a:fillRect l="-6410" r="-5128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2" name="TextBox 1501">
                <a:extLst>
                  <a:ext uri="{FF2B5EF4-FFF2-40B4-BE49-F238E27FC236}">
                    <a16:creationId xmlns:a16="http://schemas.microsoft.com/office/drawing/2014/main" id="{F058779C-5D05-434C-9519-8FC30E300F05}"/>
                  </a:ext>
                </a:extLst>
              </p:cNvPr>
              <p:cNvSpPr txBox="1"/>
              <p:nvPr/>
            </p:nvSpPr>
            <p:spPr>
              <a:xfrm>
                <a:off x="2426753" y="6321623"/>
                <a:ext cx="81086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02" name="TextBox 1501">
                <a:extLst>
                  <a:ext uri="{FF2B5EF4-FFF2-40B4-BE49-F238E27FC236}">
                    <a16:creationId xmlns:a16="http://schemas.microsoft.com/office/drawing/2014/main" id="{F058779C-5D05-434C-9519-8FC30E300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6753" y="6321623"/>
                <a:ext cx="810863" cy="307777"/>
              </a:xfrm>
              <a:prstGeom prst="rect">
                <a:avLst/>
              </a:prstGeom>
              <a:blipFill>
                <a:blip r:embed="rId10"/>
                <a:stretch>
                  <a:fillRect l="-6250" r="-6250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3" name="TextBox 1502">
                <a:extLst>
                  <a:ext uri="{FF2B5EF4-FFF2-40B4-BE49-F238E27FC236}">
                    <a16:creationId xmlns:a16="http://schemas.microsoft.com/office/drawing/2014/main" id="{8EBA5CF7-5716-DB45-9798-7CFF9AA7C06C}"/>
                  </a:ext>
                </a:extLst>
              </p:cNvPr>
              <p:cNvSpPr txBox="1"/>
              <p:nvPr/>
            </p:nvSpPr>
            <p:spPr>
              <a:xfrm>
                <a:off x="3237616" y="6321623"/>
                <a:ext cx="25535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03" name="TextBox 1502">
                <a:extLst>
                  <a:ext uri="{FF2B5EF4-FFF2-40B4-BE49-F238E27FC236}">
                    <a16:creationId xmlns:a16="http://schemas.microsoft.com/office/drawing/2014/main" id="{8EBA5CF7-5716-DB45-9798-7CFF9AA7C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616" y="6321623"/>
                <a:ext cx="2553584" cy="307777"/>
              </a:xfrm>
              <a:prstGeom prst="rect">
                <a:avLst/>
              </a:prstGeom>
              <a:blipFill>
                <a:blip r:embed="rId11"/>
                <a:stretch>
                  <a:fillRect l="-493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4" name="TextBox 1503">
                <a:extLst>
                  <a:ext uri="{FF2B5EF4-FFF2-40B4-BE49-F238E27FC236}">
                    <a16:creationId xmlns:a16="http://schemas.microsoft.com/office/drawing/2014/main" id="{42534160-6786-204D-8FDF-2E0130F910A6}"/>
                  </a:ext>
                </a:extLst>
              </p:cNvPr>
              <p:cNvSpPr txBox="1"/>
              <p:nvPr/>
            </p:nvSpPr>
            <p:spPr>
              <a:xfrm>
                <a:off x="265816" y="6303843"/>
                <a:ext cx="1635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04" name="TextBox 1503">
                <a:extLst>
                  <a:ext uri="{FF2B5EF4-FFF2-40B4-BE49-F238E27FC236}">
                    <a16:creationId xmlns:a16="http://schemas.microsoft.com/office/drawing/2014/main" id="{42534160-6786-204D-8FDF-2E0130F91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16" y="6303843"/>
                <a:ext cx="163506" cy="307777"/>
              </a:xfrm>
              <a:prstGeom prst="rect">
                <a:avLst/>
              </a:prstGeom>
              <a:blipFill>
                <a:blip r:embed="rId12"/>
                <a:stretch>
                  <a:fillRect l="-61538" r="-5384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5" name="TextBox 1504">
                <a:extLst>
                  <a:ext uri="{FF2B5EF4-FFF2-40B4-BE49-F238E27FC236}">
                    <a16:creationId xmlns:a16="http://schemas.microsoft.com/office/drawing/2014/main" id="{8B449D29-7FF7-1344-AAF3-4B146FFDDD50}"/>
                  </a:ext>
                </a:extLst>
              </p:cNvPr>
              <p:cNvSpPr txBox="1"/>
              <p:nvPr/>
            </p:nvSpPr>
            <p:spPr>
              <a:xfrm>
                <a:off x="2312110" y="6303843"/>
                <a:ext cx="1635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05" name="TextBox 1504">
                <a:extLst>
                  <a:ext uri="{FF2B5EF4-FFF2-40B4-BE49-F238E27FC236}">
                    <a16:creationId xmlns:a16="http://schemas.microsoft.com/office/drawing/2014/main" id="{8B449D29-7FF7-1344-AAF3-4B146FFDD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110" y="6303843"/>
                <a:ext cx="163506" cy="307777"/>
              </a:xfrm>
              <a:prstGeom prst="rect">
                <a:avLst/>
              </a:prstGeom>
              <a:blipFill>
                <a:blip r:embed="rId13"/>
                <a:stretch>
                  <a:fillRect l="-42857" r="-50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6" name="Title 1">
            <a:extLst>
              <a:ext uri="{FF2B5EF4-FFF2-40B4-BE49-F238E27FC236}">
                <a16:creationId xmlns:a16="http://schemas.microsoft.com/office/drawing/2014/main" id="{5C483E29-235C-DD4A-ADF9-3335536E6384}"/>
              </a:ext>
            </a:extLst>
          </p:cNvPr>
          <p:cNvSpPr txBox="1">
            <a:spLocks/>
          </p:cNvSpPr>
          <p:nvPr/>
        </p:nvSpPr>
        <p:spPr>
          <a:xfrm>
            <a:off x="-40633" y="3820266"/>
            <a:ext cx="6095997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Potentially Do the Same thing: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928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93" grpId="0"/>
      <p:bldP spid="1495" grpId="0"/>
      <p:bldP spid="1497" grpId="0"/>
      <p:bldP spid="1499" grpId="0"/>
      <p:bldP spid="1500" grpId="0"/>
      <p:bldP spid="18" grpId="0"/>
      <p:bldP spid="1501" grpId="0"/>
      <p:bldP spid="1502" grpId="0"/>
      <p:bldP spid="1503" grpId="0"/>
      <p:bldP spid="1504" grpId="0"/>
      <p:bldP spid="1505" grpId="0"/>
      <p:bldP spid="150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Digital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23A273-7DAF-7D4C-A2C2-B2C665AB37D9}"/>
              </a:ext>
            </a:extLst>
          </p:cNvPr>
          <p:cNvCxnSpPr>
            <a:cxnSpLocks/>
          </p:cNvCxnSpPr>
          <p:nvPr/>
        </p:nvCxnSpPr>
        <p:spPr>
          <a:xfrm>
            <a:off x="6096000" y="762000"/>
            <a:ext cx="0" cy="59436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itle 1">
            <a:extLst>
              <a:ext uri="{FF2B5EF4-FFF2-40B4-BE49-F238E27FC236}">
                <a16:creationId xmlns:a16="http://schemas.microsoft.com/office/drawing/2014/main" id="{88EC002C-2895-A84F-B6ED-AF0BAAB8BD19}"/>
              </a:ext>
            </a:extLst>
          </p:cNvPr>
          <p:cNvSpPr txBox="1">
            <a:spLocks/>
          </p:cNvSpPr>
          <p:nvPr/>
        </p:nvSpPr>
        <p:spPr>
          <a:xfrm>
            <a:off x="6096000" y="350837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Analog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5" name="TextBox 534">
            <a:extLst>
              <a:ext uri="{FF2B5EF4-FFF2-40B4-BE49-F238E27FC236}">
                <a16:creationId xmlns:a16="http://schemas.microsoft.com/office/drawing/2014/main" id="{F25AD7A4-B340-D84E-8107-A5E162206D23}"/>
              </a:ext>
            </a:extLst>
          </p:cNvPr>
          <p:cNvSpPr txBox="1"/>
          <p:nvPr/>
        </p:nvSpPr>
        <p:spPr>
          <a:xfrm>
            <a:off x="6255210" y="3962400"/>
            <a:ext cx="58597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Pick the phase shift on each antenna to create a beam in each 3D direction. </a:t>
            </a:r>
          </a:p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Transmit FMCW signals and receive reflections.</a:t>
            </a:r>
          </a:p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RX signal with TX and take range FFT .</a:t>
            </a:r>
          </a:p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Repeat in every direction.</a:t>
            </a:r>
          </a:p>
        </p:txBody>
      </p:sp>
      <p:grpSp>
        <p:nvGrpSpPr>
          <p:cNvPr id="689" name="Group 688">
            <a:extLst>
              <a:ext uri="{FF2B5EF4-FFF2-40B4-BE49-F238E27FC236}">
                <a16:creationId xmlns:a16="http://schemas.microsoft.com/office/drawing/2014/main" id="{A9DB3A63-FD53-CF42-A4A0-A54B4043A780}"/>
              </a:ext>
            </a:extLst>
          </p:cNvPr>
          <p:cNvGrpSpPr/>
          <p:nvPr/>
        </p:nvGrpSpPr>
        <p:grpSpPr>
          <a:xfrm>
            <a:off x="6675119" y="1911250"/>
            <a:ext cx="4754880" cy="1726316"/>
            <a:chOff x="1547977" y="1781180"/>
            <a:chExt cx="6072023" cy="2204523"/>
          </a:xfrm>
        </p:grpSpPr>
        <p:sp>
          <p:nvSpPr>
            <p:cNvPr id="690" name="Cube 689">
              <a:extLst>
                <a:ext uri="{FF2B5EF4-FFF2-40B4-BE49-F238E27FC236}">
                  <a16:creationId xmlns:a16="http://schemas.microsoft.com/office/drawing/2014/main" id="{AA82E082-012E-2841-8491-48E60A1BFEB6}"/>
                </a:ext>
              </a:extLst>
            </p:cNvPr>
            <p:cNvSpPr/>
            <p:nvPr/>
          </p:nvSpPr>
          <p:spPr>
            <a:xfrm>
              <a:off x="1547977" y="1981200"/>
              <a:ext cx="6072023" cy="2004503"/>
            </a:xfrm>
            <a:prstGeom prst="cube">
              <a:avLst>
                <a:gd name="adj" fmla="val 87059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C000"/>
                  </a:solidFill>
                </a:rPr>
                <a:t>Single RX Chain</a:t>
              </a:r>
            </a:p>
          </p:txBody>
        </p:sp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E0916949-78C9-F54F-97A5-99E9B39D855D}"/>
                </a:ext>
              </a:extLst>
            </p:cNvPr>
            <p:cNvGrpSpPr/>
            <p:nvPr/>
          </p:nvGrpSpPr>
          <p:grpSpPr>
            <a:xfrm>
              <a:off x="3239305" y="178118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909" name="Group 908">
                <a:extLst>
                  <a:ext uri="{FF2B5EF4-FFF2-40B4-BE49-F238E27FC236}">
                    <a16:creationId xmlns:a16="http://schemas.microsoft.com/office/drawing/2014/main" id="{438BADF3-29AA-BB4F-94FE-E7600D888DA6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7" name="Isosceles Triangle 26">
                  <a:extLst>
                    <a:ext uri="{FF2B5EF4-FFF2-40B4-BE49-F238E27FC236}">
                      <a16:creationId xmlns:a16="http://schemas.microsoft.com/office/drawing/2014/main" id="{9738426C-FBC2-6146-BEC0-9163BFEAD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8" name="Straight Connector 937">
                  <a:extLst>
                    <a:ext uri="{FF2B5EF4-FFF2-40B4-BE49-F238E27FC236}">
                      <a16:creationId xmlns:a16="http://schemas.microsoft.com/office/drawing/2014/main" id="{96E7627A-0ACD-2B4E-8FC2-544351EAFA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0" name="Group 909">
                <a:extLst>
                  <a:ext uri="{FF2B5EF4-FFF2-40B4-BE49-F238E27FC236}">
                    <a16:creationId xmlns:a16="http://schemas.microsoft.com/office/drawing/2014/main" id="{0E43A462-E12D-1644-978D-B864EAF0C95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5" name="Isosceles Triangle 26">
                  <a:extLst>
                    <a:ext uri="{FF2B5EF4-FFF2-40B4-BE49-F238E27FC236}">
                      <a16:creationId xmlns:a16="http://schemas.microsoft.com/office/drawing/2014/main" id="{F6E6851D-DA1E-FC4E-B1FA-5184747A252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6" name="Straight Connector 935">
                  <a:extLst>
                    <a:ext uri="{FF2B5EF4-FFF2-40B4-BE49-F238E27FC236}">
                      <a16:creationId xmlns:a16="http://schemas.microsoft.com/office/drawing/2014/main" id="{D58AE459-1F41-3945-973E-249B748280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1" name="Group 910">
                <a:extLst>
                  <a:ext uri="{FF2B5EF4-FFF2-40B4-BE49-F238E27FC236}">
                    <a16:creationId xmlns:a16="http://schemas.microsoft.com/office/drawing/2014/main" id="{BE441726-AA9F-704E-AB97-C77776D77934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3" name="Isosceles Triangle 26">
                  <a:extLst>
                    <a:ext uri="{FF2B5EF4-FFF2-40B4-BE49-F238E27FC236}">
                      <a16:creationId xmlns:a16="http://schemas.microsoft.com/office/drawing/2014/main" id="{03EC3AAD-D743-C443-94B6-C8353981C04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4" name="Straight Connector 933">
                  <a:extLst>
                    <a:ext uri="{FF2B5EF4-FFF2-40B4-BE49-F238E27FC236}">
                      <a16:creationId xmlns:a16="http://schemas.microsoft.com/office/drawing/2014/main" id="{30619CBB-B665-A449-9CA4-A3D585AFAF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2" name="Group 911">
                <a:extLst>
                  <a:ext uri="{FF2B5EF4-FFF2-40B4-BE49-F238E27FC236}">
                    <a16:creationId xmlns:a16="http://schemas.microsoft.com/office/drawing/2014/main" id="{AF3594CB-E06E-E14D-BA3D-78E7C0FB00F1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1" name="Isosceles Triangle 26">
                  <a:extLst>
                    <a:ext uri="{FF2B5EF4-FFF2-40B4-BE49-F238E27FC236}">
                      <a16:creationId xmlns:a16="http://schemas.microsoft.com/office/drawing/2014/main" id="{4A9687E0-DFD6-8B42-BCF4-60BA23192EF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2" name="Straight Connector 931">
                  <a:extLst>
                    <a:ext uri="{FF2B5EF4-FFF2-40B4-BE49-F238E27FC236}">
                      <a16:creationId xmlns:a16="http://schemas.microsoft.com/office/drawing/2014/main" id="{725938A3-1FF1-F44B-9542-750F667B60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3" name="Group 912">
                <a:extLst>
                  <a:ext uri="{FF2B5EF4-FFF2-40B4-BE49-F238E27FC236}">
                    <a16:creationId xmlns:a16="http://schemas.microsoft.com/office/drawing/2014/main" id="{D8DC61C3-331A-F64B-8B4E-92838A6CEFA2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9" name="Isosceles Triangle 26">
                  <a:extLst>
                    <a:ext uri="{FF2B5EF4-FFF2-40B4-BE49-F238E27FC236}">
                      <a16:creationId xmlns:a16="http://schemas.microsoft.com/office/drawing/2014/main" id="{B68CBED2-16B2-5442-8518-8ED0AF6F0C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0" name="Straight Connector 929">
                  <a:extLst>
                    <a:ext uri="{FF2B5EF4-FFF2-40B4-BE49-F238E27FC236}">
                      <a16:creationId xmlns:a16="http://schemas.microsoft.com/office/drawing/2014/main" id="{79AD15F5-C3CC-5442-9A38-D51C4E1DC7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4" name="Group 913">
                <a:extLst>
                  <a:ext uri="{FF2B5EF4-FFF2-40B4-BE49-F238E27FC236}">
                    <a16:creationId xmlns:a16="http://schemas.microsoft.com/office/drawing/2014/main" id="{A510DBB6-0BA7-9249-976A-444FC54E9940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7" name="Isosceles Triangle 26">
                  <a:extLst>
                    <a:ext uri="{FF2B5EF4-FFF2-40B4-BE49-F238E27FC236}">
                      <a16:creationId xmlns:a16="http://schemas.microsoft.com/office/drawing/2014/main" id="{1379F6B3-8A99-154D-8DB5-BD73603643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8" name="Straight Connector 927">
                  <a:extLst>
                    <a:ext uri="{FF2B5EF4-FFF2-40B4-BE49-F238E27FC236}">
                      <a16:creationId xmlns:a16="http://schemas.microsoft.com/office/drawing/2014/main" id="{E73AF0B0-B087-8943-BACE-6C7FC8C311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5" name="Group 914">
                <a:extLst>
                  <a:ext uri="{FF2B5EF4-FFF2-40B4-BE49-F238E27FC236}">
                    <a16:creationId xmlns:a16="http://schemas.microsoft.com/office/drawing/2014/main" id="{57616245-993B-4C4B-B4D1-E6124694FC9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5" name="Isosceles Triangle 26">
                  <a:extLst>
                    <a:ext uri="{FF2B5EF4-FFF2-40B4-BE49-F238E27FC236}">
                      <a16:creationId xmlns:a16="http://schemas.microsoft.com/office/drawing/2014/main" id="{3A8ED216-9CB7-494C-A86C-4F35B31F74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6" name="Straight Connector 925">
                  <a:extLst>
                    <a:ext uri="{FF2B5EF4-FFF2-40B4-BE49-F238E27FC236}">
                      <a16:creationId xmlns:a16="http://schemas.microsoft.com/office/drawing/2014/main" id="{5A214DE4-3D87-3649-B7A7-067FA181C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6" name="Group 915">
                <a:extLst>
                  <a:ext uri="{FF2B5EF4-FFF2-40B4-BE49-F238E27FC236}">
                    <a16:creationId xmlns:a16="http://schemas.microsoft.com/office/drawing/2014/main" id="{31D896E8-7A69-7649-9715-A3839C715DFB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3" name="Isosceles Triangle 26">
                  <a:extLst>
                    <a:ext uri="{FF2B5EF4-FFF2-40B4-BE49-F238E27FC236}">
                      <a16:creationId xmlns:a16="http://schemas.microsoft.com/office/drawing/2014/main" id="{13257818-62ED-654D-B778-63B5DD578CE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4" name="Straight Connector 923">
                  <a:extLst>
                    <a:ext uri="{FF2B5EF4-FFF2-40B4-BE49-F238E27FC236}">
                      <a16:creationId xmlns:a16="http://schemas.microsoft.com/office/drawing/2014/main" id="{9E10DE4B-9A20-9C43-8E68-842B61304D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7" name="Group 916">
                <a:extLst>
                  <a:ext uri="{FF2B5EF4-FFF2-40B4-BE49-F238E27FC236}">
                    <a16:creationId xmlns:a16="http://schemas.microsoft.com/office/drawing/2014/main" id="{310B4E2B-760A-0A43-8439-E5A626237C2F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1" name="Isosceles Triangle 26">
                  <a:extLst>
                    <a:ext uri="{FF2B5EF4-FFF2-40B4-BE49-F238E27FC236}">
                      <a16:creationId xmlns:a16="http://schemas.microsoft.com/office/drawing/2014/main" id="{8C27C797-8FA1-6B43-B637-A604BB00405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2" name="Straight Connector 921">
                  <a:extLst>
                    <a:ext uri="{FF2B5EF4-FFF2-40B4-BE49-F238E27FC236}">
                      <a16:creationId xmlns:a16="http://schemas.microsoft.com/office/drawing/2014/main" id="{A995D8EA-7F30-B34B-B894-E6426CD635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8" name="Group 917">
                <a:extLst>
                  <a:ext uri="{FF2B5EF4-FFF2-40B4-BE49-F238E27FC236}">
                    <a16:creationId xmlns:a16="http://schemas.microsoft.com/office/drawing/2014/main" id="{BAAA2D19-09F6-274D-A9F7-5A3208FC55F9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19" name="Isosceles Triangle 26">
                  <a:extLst>
                    <a:ext uri="{FF2B5EF4-FFF2-40B4-BE49-F238E27FC236}">
                      <a16:creationId xmlns:a16="http://schemas.microsoft.com/office/drawing/2014/main" id="{83A8F6DB-7698-BC41-8F44-E5C9BDF1A68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0" name="Straight Connector 919">
                  <a:extLst>
                    <a:ext uri="{FF2B5EF4-FFF2-40B4-BE49-F238E27FC236}">
                      <a16:creationId xmlns:a16="http://schemas.microsoft.com/office/drawing/2014/main" id="{07E0F1E8-16CF-AA4F-B988-FA04947FE2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2" name="Group 691">
              <a:extLst>
                <a:ext uri="{FF2B5EF4-FFF2-40B4-BE49-F238E27FC236}">
                  <a16:creationId xmlns:a16="http://schemas.microsoft.com/office/drawing/2014/main" id="{2346CC17-7B2F-4C4F-BC40-96F7300457AF}"/>
                </a:ext>
              </a:extLst>
            </p:cNvPr>
            <p:cNvGrpSpPr/>
            <p:nvPr/>
          </p:nvGrpSpPr>
          <p:grpSpPr>
            <a:xfrm>
              <a:off x="3033898" y="200154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79" name="Group 878">
                <a:extLst>
                  <a:ext uri="{FF2B5EF4-FFF2-40B4-BE49-F238E27FC236}">
                    <a16:creationId xmlns:a16="http://schemas.microsoft.com/office/drawing/2014/main" id="{CE0CAB78-748D-D443-95DD-64392AB11F9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7" name="Isosceles Triangle 26">
                  <a:extLst>
                    <a:ext uri="{FF2B5EF4-FFF2-40B4-BE49-F238E27FC236}">
                      <a16:creationId xmlns:a16="http://schemas.microsoft.com/office/drawing/2014/main" id="{A4FB0317-F96D-2D46-A14A-F31A351F11D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8" name="Straight Connector 907">
                  <a:extLst>
                    <a:ext uri="{FF2B5EF4-FFF2-40B4-BE49-F238E27FC236}">
                      <a16:creationId xmlns:a16="http://schemas.microsoft.com/office/drawing/2014/main" id="{38565ADB-2A77-2044-978A-8FAC96FDF1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2A1458E1-EFE6-FC43-AB16-00D9B2EA1006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5" name="Isosceles Triangle 26">
                  <a:extLst>
                    <a:ext uri="{FF2B5EF4-FFF2-40B4-BE49-F238E27FC236}">
                      <a16:creationId xmlns:a16="http://schemas.microsoft.com/office/drawing/2014/main" id="{2D6E87E5-AA2C-064E-98A6-772AA85CB02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6" name="Straight Connector 905">
                  <a:extLst>
                    <a:ext uri="{FF2B5EF4-FFF2-40B4-BE49-F238E27FC236}">
                      <a16:creationId xmlns:a16="http://schemas.microsoft.com/office/drawing/2014/main" id="{5A29E310-1BF5-1D4D-8074-6C5B6471A0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 880">
                <a:extLst>
                  <a:ext uri="{FF2B5EF4-FFF2-40B4-BE49-F238E27FC236}">
                    <a16:creationId xmlns:a16="http://schemas.microsoft.com/office/drawing/2014/main" id="{C8DB1B34-02E8-5047-BF61-855937536381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3" name="Isosceles Triangle 26">
                  <a:extLst>
                    <a:ext uri="{FF2B5EF4-FFF2-40B4-BE49-F238E27FC236}">
                      <a16:creationId xmlns:a16="http://schemas.microsoft.com/office/drawing/2014/main" id="{CD845AF6-D3F8-EA43-B495-F03871029C9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4" name="Straight Connector 903">
                  <a:extLst>
                    <a:ext uri="{FF2B5EF4-FFF2-40B4-BE49-F238E27FC236}">
                      <a16:creationId xmlns:a16="http://schemas.microsoft.com/office/drawing/2014/main" id="{177DE661-DE65-9745-9937-81AE103E57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Group 881">
                <a:extLst>
                  <a:ext uri="{FF2B5EF4-FFF2-40B4-BE49-F238E27FC236}">
                    <a16:creationId xmlns:a16="http://schemas.microsoft.com/office/drawing/2014/main" id="{42C3D3ED-CAF1-AB45-9109-302BA218562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1" name="Isosceles Triangle 26">
                  <a:extLst>
                    <a:ext uri="{FF2B5EF4-FFF2-40B4-BE49-F238E27FC236}">
                      <a16:creationId xmlns:a16="http://schemas.microsoft.com/office/drawing/2014/main" id="{7D0F4B6F-EF9E-1C48-9D70-A384A8D82D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2" name="Straight Connector 901">
                  <a:extLst>
                    <a:ext uri="{FF2B5EF4-FFF2-40B4-BE49-F238E27FC236}">
                      <a16:creationId xmlns:a16="http://schemas.microsoft.com/office/drawing/2014/main" id="{C6DDFC1E-63F5-9442-BCF5-8E1149E90C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E1BB2BDA-C58A-F842-B6F6-ABAC4B4392B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9" name="Isosceles Triangle 26">
                  <a:extLst>
                    <a:ext uri="{FF2B5EF4-FFF2-40B4-BE49-F238E27FC236}">
                      <a16:creationId xmlns:a16="http://schemas.microsoft.com/office/drawing/2014/main" id="{D2E83A8B-71F8-FB4D-B0E2-190F91C5EE8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0" name="Straight Connector 899">
                  <a:extLst>
                    <a:ext uri="{FF2B5EF4-FFF2-40B4-BE49-F238E27FC236}">
                      <a16:creationId xmlns:a16="http://schemas.microsoft.com/office/drawing/2014/main" id="{F6E530C9-94E0-4B41-8D9B-26A290BF60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 883">
                <a:extLst>
                  <a:ext uri="{FF2B5EF4-FFF2-40B4-BE49-F238E27FC236}">
                    <a16:creationId xmlns:a16="http://schemas.microsoft.com/office/drawing/2014/main" id="{ACEB8A73-7E3E-6440-B531-6C02A2D3F05D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7" name="Isosceles Triangle 26">
                  <a:extLst>
                    <a:ext uri="{FF2B5EF4-FFF2-40B4-BE49-F238E27FC236}">
                      <a16:creationId xmlns:a16="http://schemas.microsoft.com/office/drawing/2014/main" id="{03C3F336-DC95-DB43-8692-AE4A547C8E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8" name="Straight Connector 897">
                  <a:extLst>
                    <a:ext uri="{FF2B5EF4-FFF2-40B4-BE49-F238E27FC236}">
                      <a16:creationId xmlns:a16="http://schemas.microsoft.com/office/drawing/2014/main" id="{4A80AF42-D0F7-7747-83E1-EEC9BE28DE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Group 884">
                <a:extLst>
                  <a:ext uri="{FF2B5EF4-FFF2-40B4-BE49-F238E27FC236}">
                    <a16:creationId xmlns:a16="http://schemas.microsoft.com/office/drawing/2014/main" id="{4C06EFB7-D3DB-6B4A-BCB4-16B9D66FC81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5" name="Isosceles Triangle 26">
                  <a:extLst>
                    <a:ext uri="{FF2B5EF4-FFF2-40B4-BE49-F238E27FC236}">
                      <a16:creationId xmlns:a16="http://schemas.microsoft.com/office/drawing/2014/main" id="{6CD1A13B-AAD1-8A48-B998-242D55DFB9C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6" name="Straight Connector 895">
                  <a:extLst>
                    <a:ext uri="{FF2B5EF4-FFF2-40B4-BE49-F238E27FC236}">
                      <a16:creationId xmlns:a16="http://schemas.microsoft.com/office/drawing/2014/main" id="{E6BDA78C-7AF4-884D-AD72-813101B14B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F0CD171E-5290-BD4C-BAA1-C16DDBC84F52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3" name="Isosceles Triangle 26">
                  <a:extLst>
                    <a:ext uri="{FF2B5EF4-FFF2-40B4-BE49-F238E27FC236}">
                      <a16:creationId xmlns:a16="http://schemas.microsoft.com/office/drawing/2014/main" id="{E1940DC9-A20E-F74B-ADD7-A9A0DC85F59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4" name="Straight Connector 893">
                  <a:extLst>
                    <a:ext uri="{FF2B5EF4-FFF2-40B4-BE49-F238E27FC236}">
                      <a16:creationId xmlns:a16="http://schemas.microsoft.com/office/drawing/2014/main" id="{63E9CED2-A81A-4A47-B719-8344880BDB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 886">
                <a:extLst>
                  <a:ext uri="{FF2B5EF4-FFF2-40B4-BE49-F238E27FC236}">
                    <a16:creationId xmlns:a16="http://schemas.microsoft.com/office/drawing/2014/main" id="{B7824F06-794C-C14E-90E9-713A0EC0301B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1" name="Isosceles Triangle 26">
                  <a:extLst>
                    <a:ext uri="{FF2B5EF4-FFF2-40B4-BE49-F238E27FC236}">
                      <a16:creationId xmlns:a16="http://schemas.microsoft.com/office/drawing/2014/main" id="{9ED2EEE8-6D60-FE42-BC89-C7A3B1C3B88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2" name="Straight Connector 891">
                  <a:extLst>
                    <a:ext uri="{FF2B5EF4-FFF2-40B4-BE49-F238E27FC236}">
                      <a16:creationId xmlns:a16="http://schemas.microsoft.com/office/drawing/2014/main" id="{5729609D-7468-364F-8522-B51B27D15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Group 887">
                <a:extLst>
                  <a:ext uri="{FF2B5EF4-FFF2-40B4-BE49-F238E27FC236}">
                    <a16:creationId xmlns:a16="http://schemas.microsoft.com/office/drawing/2014/main" id="{49B452B5-53E7-8A41-AE03-D820897CFF2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89" name="Isosceles Triangle 26">
                  <a:extLst>
                    <a:ext uri="{FF2B5EF4-FFF2-40B4-BE49-F238E27FC236}">
                      <a16:creationId xmlns:a16="http://schemas.microsoft.com/office/drawing/2014/main" id="{CB62E994-1D6E-7B46-ADD8-38E72E97E9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0" name="Straight Connector 889">
                  <a:extLst>
                    <a:ext uri="{FF2B5EF4-FFF2-40B4-BE49-F238E27FC236}">
                      <a16:creationId xmlns:a16="http://schemas.microsoft.com/office/drawing/2014/main" id="{4DC7BF09-1A01-F44A-93B6-5F9C486875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3" name="Group 692">
              <a:extLst>
                <a:ext uri="{FF2B5EF4-FFF2-40B4-BE49-F238E27FC236}">
                  <a16:creationId xmlns:a16="http://schemas.microsoft.com/office/drawing/2014/main" id="{9217EE48-6565-E847-BE10-DF8FDAEE0A24}"/>
                </a:ext>
              </a:extLst>
            </p:cNvPr>
            <p:cNvGrpSpPr/>
            <p:nvPr/>
          </p:nvGrpSpPr>
          <p:grpSpPr>
            <a:xfrm>
              <a:off x="2817332" y="222191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30FD08C0-E78A-9242-A03B-A6D7D624787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7" name="Isosceles Triangle 26">
                  <a:extLst>
                    <a:ext uri="{FF2B5EF4-FFF2-40B4-BE49-F238E27FC236}">
                      <a16:creationId xmlns:a16="http://schemas.microsoft.com/office/drawing/2014/main" id="{1E0D674E-2D07-0640-8013-5B2D3DFF46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8" name="Straight Connector 877">
                  <a:extLst>
                    <a:ext uri="{FF2B5EF4-FFF2-40B4-BE49-F238E27FC236}">
                      <a16:creationId xmlns:a16="http://schemas.microsoft.com/office/drawing/2014/main" id="{507D57FD-6E99-9846-94B3-4E1912D06A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0" name="Group 849">
                <a:extLst>
                  <a:ext uri="{FF2B5EF4-FFF2-40B4-BE49-F238E27FC236}">
                    <a16:creationId xmlns:a16="http://schemas.microsoft.com/office/drawing/2014/main" id="{49F9CB25-5235-C340-8FB1-29A9E420E4AC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5" name="Isosceles Triangle 26">
                  <a:extLst>
                    <a:ext uri="{FF2B5EF4-FFF2-40B4-BE49-F238E27FC236}">
                      <a16:creationId xmlns:a16="http://schemas.microsoft.com/office/drawing/2014/main" id="{86F7BF78-947C-F148-B009-AAA028EC08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6" name="Straight Connector 875">
                  <a:extLst>
                    <a:ext uri="{FF2B5EF4-FFF2-40B4-BE49-F238E27FC236}">
                      <a16:creationId xmlns:a16="http://schemas.microsoft.com/office/drawing/2014/main" id="{2B5FD400-1D40-2B4C-98F1-327F13B1A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1" name="Group 850">
                <a:extLst>
                  <a:ext uri="{FF2B5EF4-FFF2-40B4-BE49-F238E27FC236}">
                    <a16:creationId xmlns:a16="http://schemas.microsoft.com/office/drawing/2014/main" id="{A90F2DD0-FD63-944E-B6FE-3FF6F402C7C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3" name="Isosceles Triangle 26">
                  <a:extLst>
                    <a:ext uri="{FF2B5EF4-FFF2-40B4-BE49-F238E27FC236}">
                      <a16:creationId xmlns:a16="http://schemas.microsoft.com/office/drawing/2014/main" id="{63A6B19B-5A34-7344-B8C0-E6A16D3D9BA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4" name="Straight Connector 873">
                  <a:extLst>
                    <a:ext uri="{FF2B5EF4-FFF2-40B4-BE49-F238E27FC236}">
                      <a16:creationId xmlns:a16="http://schemas.microsoft.com/office/drawing/2014/main" id="{F07E3D69-400A-D94F-877F-105F7F2BE0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2" name="Group 851">
                <a:extLst>
                  <a:ext uri="{FF2B5EF4-FFF2-40B4-BE49-F238E27FC236}">
                    <a16:creationId xmlns:a16="http://schemas.microsoft.com/office/drawing/2014/main" id="{26055898-7B5C-564F-A17B-9D0A5C13E340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1" name="Isosceles Triangle 26">
                  <a:extLst>
                    <a:ext uri="{FF2B5EF4-FFF2-40B4-BE49-F238E27FC236}">
                      <a16:creationId xmlns:a16="http://schemas.microsoft.com/office/drawing/2014/main" id="{C3188556-C2F9-0D45-BCCE-D2883725E86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2" name="Straight Connector 871">
                  <a:extLst>
                    <a:ext uri="{FF2B5EF4-FFF2-40B4-BE49-F238E27FC236}">
                      <a16:creationId xmlns:a16="http://schemas.microsoft.com/office/drawing/2014/main" id="{1ABE9BC2-2362-394C-8169-FA92D549A9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3" name="Group 852">
                <a:extLst>
                  <a:ext uri="{FF2B5EF4-FFF2-40B4-BE49-F238E27FC236}">
                    <a16:creationId xmlns:a16="http://schemas.microsoft.com/office/drawing/2014/main" id="{5F4C21EA-0BA9-E045-951B-2D33B7533140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9" name="Isosceles Triangle 26">
                  <a:extLst>
                    <a:ext uri="{FF2B5EF4-FFF2-40B4-BE49-F238E27FC236}">
                      <a16:creationId xmlns:a16="http://schemas.microsoft.com/office/drawing/2014/main" id="{4CD46CE3-D0B2-8B4A-AC48-6317199925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0" name="Straight Connector 869">
                  <a:extLst>
                    <a:ext uri="{FF2B5EF4-FFF2-40B4-BE49-F238E27FC236}">
                      <a16:creationId xmlns:a16="http://schemas.microsoft.com/office/drawing/2014/main" id="{21766CF8-BBE6-D747-B8F3-FA845BCFAE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4" name="Group 853">
                <a:extLst>
                  <a:ext uri="{FF2B5EF4-FFF2-40B4-BE49-F238E27FC236}">
                    <a16:creationId xmlns:a16="http://schemas.microsoft.com/office/drawing/2014/main" id="{2ED50B3B-60CF-7941-8D41-B3760017BE07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7" name="Isosceles Triangle 26">
                  <a:extLst>
                    <a:ext uri="{FF2B5EF4-FFF2-40B4-BE49-F238E27FC236}">
                      <a16:creationId xmlns:a16="http://schemas.microsoft.com/office/drawing/2014/main" id="{C741D307-2D8F-B844-9183-35EF8A23724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8" name="Straight Connector 867">
                  <a:extLst>
                    <a:ext uri="{FF2B5EF4-FFF2-40B4-BE49-F238E27FC236}">
                      <a16:creationId xmlns:a16="http://schemas.microsoft.com/office/drawing/2014/main" id="{C0FDFEC2-9D24-BD4E-BA56-ABCF2C9911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5" name="Group 854">
                <a:extLst>
                  <a:ext uri="{FF2B5EF4-FFF2-40B4-BE49-F238E27FC236}">
                    <a16:creationId xmlns:a16="http://schemas.microsoft.com/office/drawing/2014/main" id="{3ECB3E52-FFC6-BE44-9B7B-6130D95419BD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5" name="Isosceles Triangle 26">
                  <a:extLst>
                    <a:ext uri="{FF2B5EF4-FFF2-40B4-BE49-F238E27FC236}">
                      <a16:creationId xmlns:a16="http://schemas.microsoft.com/office/drawing/2014/main" id="{D651DCDD-0CCF-334B-9A10-6BF19B7FC3A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6" name="Straight Connector 865">
                  <a:extLst>
                    <a:ext uri="{FF2B5EF4-FFF2-40B4-BE49-F238E27FC236}">
                      <a16:creationId xmlns:a16="http://schemas.microsoft.com/office/drawing/2014/main" id="{C5CEB0C2-61CB-8043-8E9D-CD1ECAF65C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6" name="Group 855">
                <a:extLst>
                  <a:ext uri="{FF2B5EF4-FFF2-40B4-BE49-F238E27FC236}">
                    <a16:creationId xmlns:a16="http://schemas.microsoft.com/office/drawing/2014/main" id="{E5F012A0-5367-D04C-B6AE-A5D1D558A873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3" name="Isosceles Triangle 26">
                  <a:extLst>
                    <a:ext uri="{FF2B5EF4-FFF2-40B4-BE49-F238E27FC236}">
                      <a16:creationId xmlns:a16="http://schemas.microsoft.com/office/drawing/2014/main" id="{38F72575-76C0-BA43-B37D-A61730623E2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4" name="Straight Connector 863">
                  <a:extLst>
                    <a:ext uri="{FF2B5EF4-FFF2-40B4-BE49-F238E27FC236}">
                      <a16:creationId xmlns:a16="http://schemas.microsoft.com/office/drawing/2014/main" id="{101A530F-1362-DB40-A31F-3E02C6655C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7" name="Group 856">
                <a:extLst>
                  <a:ext uri="{FF2B5EF4-FFF2-40B4-BE49-F238E27FC236}">
                    <a16:creationId xmlns:a16="http://schemas.microsoft.com/office/drawing/2014/main" id="{490559CC-314A-C944-BB40-10A36B266EAD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1" name="Isosceles Triangle 26">
                  <a:extLst>
                    <a:ext uri="{FF2B5EF4-FFF2-40B4-BE49-F238E27FC236}">
                      <a16:creationId xmlns:a16="http://schemas.microsoft.com/office/drawing/2014/main" id="{BF40B529-26E8-5A4D-AE28-DFDCD2A471C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2" name="Straight Connector 861">
                  <a:extLst>
                    <a:ext uri="{FF2B5EF4-FFF2-40B4-BE49-F238E27FC236}">
                      <a16:creationId xmlns:a16="http://schemas.microsoft.com/office/drawing/2014/main" id="{DC997DE7-D214-8847-9194-3D70C35BD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8" name="Group 857">
                <a:extLst>
                  <a:ext uri="{FF2B5EF4-FFF2-40B4-BE49-F238E27FC236}">
                    <a16:creationId xmlns:a16="http://schemas.microsoft.com/office/drawing/2014/main" id="{E1A686C7-B4F3-524C-B558-C31EE034D663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59" name="Isosceles Triangle 26">
                  <a:extLst>
                    <a:ext uri="{FF2B5EF4-FFF2-40B4-BE49-F238E27FC236}">
                      <a16:creationId xmlns:a16="http://schemas.microsoft.com/office/drawing/2014/main" id="{B97D5C1E-1B47-0B4B-BD0B-A62FCB4312C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0" name="Straight Connector 859">
                  <a:extLst>
                    <a:ext uri="{FF2B5EF4-FFF2-40B4-BE49-F238E27FC236}">
                      <a16:creationId xmlns:a16="http://schemas.microsoft.com/office/drawing/2014/main" id="{08F8A2DE-91D2-604C-AF7F-86E996745E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4" name="Group 693">
              <a:extLst>
                <a:ext uri="{FF2B5EF4-FFF2-40B4-BE49-F238E27FC236}">
                  <a16:creationId xmlns:a16="http://schemas.microsoft.com/office/drawing/2014/main" id="{CDACCC6A-2628-C142-B867-8CA78A4C2C8F}"/>
                </a:ext>
              </a:extLst>
            </p:cNvPr>
            <p:cNvGrpSpPr/>
            <p:nvPr/>
          </p:nvGrpSpPr>
          <p:grpSpPr>
            <a:xfrm>
              <a:off x="2608924" y="2442284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19" name="Group 818">
                <a:extLst>
                  <a:ext uri="{FF2B5EF4-FFF2-40B4-BE49-F238E27FC236}">
                    <a16:creationId xmlns:a16="http://schemas.microsoft.com/office/drawing/2014/main" id="{8496CAB7-6AA8-9B4A-B57C-2517BE3845DB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7" name="Isosceles Triangle 26">
                  <a:extLst>
                    <a:ext uri="{FF2B5EF4-FFF2-40B4-BE49-F238E27FC236}">
                      <a16:creationId xmlns:a16="http://schemas.microsoft.com/office/drawing/2014/main" id="{47609505-453A-A940-B0AA-E6066802CCB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8" name="Straight Connector 847">
                  <a:extLst>
                    <a:ext uri="{FF2B5EF4-FFF2-40B4-BE49-F238E27FC236}">
                      <a16:creationId xmlns:a16="http://schemas.microsoft.com/office/drawing/2014/main" id="{2416125D-A27E-244B-B1F9-6F0CB4E267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0" name="Group 819">
                <a:extLst>
                  <a:ext uri="{FF2B5EF4-FFF2-40B4-BE49-F238E27FC236}">
                    <a16:creationId xmlns:a16="http://schemas.microsoft.com/office/drawing/2014/main" id="{A57AE9E3-4506-704E-916C-FC0DA401A119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5" name="Isosceles Triangle 26">
                  <a:extLst>
                    <a:ext uri="{FF2B5EF4-FFF2-40B4-BE49-F238E27FC236}">
                      <a16:creationId xmlns:a16="http://schemas.microsoft.com/office/drawing/2014/main" id="{31ED8B8A-2145-3746-8153-07961D261F0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6" name="Straight Connector 845">
                  <a:extLst>
                    <a:ext uri="{FF2B5EF4-FFF2-40B4-BE49-F238E27FC236}">
                      <a16:creationId xmlns:a16="http://schemas.microsoft.com/office/drawing/2014/main" id="{A05D04EC-6DE6-034B-8F5A-0E56E94C7E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1" name="Group 820">
                <a:extLst>
                  <a:ext uri="{FF2B5EF4-FFF2-40B4-BE49-F238E27FC236}">
                    <a16:creationId xmlns:a16="http://schemas.microsoft.com/office/drawing/2014/main" id="{468E8178-0C59-894D-BFE5-E45B1A34AB55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3" name="Isosceles Triangle 26">
                  <a:extLst>
                    <a:ext uri="{FF2B5EF4-FFF2-40B4-BE49-F238E27FC236}">
                      <a16:creationId xmlns:a16="http://schemas.microsoft.com/office/drawing/2014/main" id="{F10D7B16-FF49-524C-936A-C4B79DF6601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4" name="Straight Connector 843">
                  <a:extLst>
                    <a:ext uri="{FF2B5EF4-FFF2-40B4-BE49-F238E27FC236}">
                      <a16:creationId xmlns:a16="http://schemas.microsoft.com/office/drawing/2014/main" id="{D634F195-A86A-9842-B989-3C7E3D3E5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2" name="Group 821">
                <a:extLst>
                  <a:ext uri="{FF2B5EF4-FFF2-40B4-BE49-F238E27FC236}">
                    <a16:creationId xmlns:a16="http://schemas.microsoft.com/office/drawing/2014/main" id="{31232224-58A8-0442-8828-9A69557DD95C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1" name="Isosceles Triangle 26">
                  <a:extLst>
                    <a:ext uri="{FF2B5EF4-FFF2-40B4-BE49-F238E27FC236}">
                      <a16:creationId xmlns:a16="http://schemas.microsoft.com/office/drawing/2014/main" id="{15D5A8B9-04FE-514F-9524-BD85757146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2" name="Straight Connector 841">
                  <a:extLst>
                    <a:ext uri="{FF2B5EF4-FFF2-40B4-BE49-F238E27FC236}">
                      <a16:creationId xmlns:a16="http://schemas.microsoft.com/office/drawing/2014/main" id="{847A1057-A4A4-7440-9553-3ABEA00E13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3" name="Group 822">
                <a:extLst>
                  <a:ext uri="{FF2B5EF4-FFF2-40B4-BE49-F238E27FC236}">
                    <a16:creationId xmlns:a16="http://schemas.microsoft.com/office/drawing/2014/main" id="{90F990C0-8433-AE4F-9BF3-AE8DE6ACA4E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9" name="Isosceles Triangle 26">
                  <a:extLst>
                    <a:ext uri="{FF2B5EF4-FFF2-40B4-BE49-F238E27FC236}">
                      <a16:creationId xmlns:a16="http://schemas.microsoft.com/office/drawing/2014/main" id="{EC8B6F81-9DB4-4543-BE66-C2F35B164B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0" name="Straight Connector 839">
                  <a:extLst>
                    <a:ext uri="{FF2B5EF4-FFF2-40B4-BE49-F238E27FC236}">
                      <a16:creationId xmlns:a16="http://schemas.microsoft.com/office/drawing/2014/main" id="{3BFEEE7D-2ABC-6444-AB39-8BA7B0D94C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4" name="Group 823">
                <a:extLst>
                  <a:ext uri="{FF2B5EF4-FFF2-40B4-BE49-F238E27FC236}">
                    <a16:creationId xmlns:a16="http://schemas.microsoft.com/office/drawing/2014/main" id="{E2FCAD89-FFE4-D54B-B637-A4EAE14CFDC7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7" name="Isosceles Triangle 26">
                  <a:extLst>
                    <a:ext uri="{FF2B5EF4-FFF2-40B4-BE49-F238E27FC236}">
                      <a16:creationId xmlns:a16="http://schemas.microsoft.com/office/drawing/2014/main" id="{EC16176F-0CF6-2740-A9D4-CE9C9EA3501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8" name="Straight Connector 837">
                  <a:extLst>
                    <a:ext uri="{FF2B5EF4-FFF2-40B4-BE49-F238E27FC236}">
                      <a16:creationId xmlns:a16="http://schemas.microsoft.com/office/drawing/2014/main" id="{3711E34B-319E-724C-BC00-2625839C3D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5" name="Group 824">
                <a:extLst>
                  <a:ext uri="{FF2B5EF4-FFF2-40B4-BE49-F238E27FC236}">
                    <a16:creationId xmlns:a16="http://schemas.microsoft.com/office/drawing/2014/main" id="{842299DB-A6E2-A749-9AC8-8548B688A46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5" name="Isosceles Triangle 26">
                  <a:extLst>
                    <a:ext uri="{FF2B5EF4-FFF2-40B4-BE49-F238E27FC236}">
                      <a16:creationId xmlns:a16="http://schemas.microsoft.com/office/drawing/2014/main" id="{9B2E8820-5972-EC47-99D2-BDFE06104A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6" name="Straight Connector 835">
                  <a:extLst>
                    <a:ext uri="{FF2B5EF4-FFF2-40B4-BE49-F238E27FC236}">
                      <a16:creationId xmlns:a16="http://schemas.microsoft.com/office/drawing/2014/main" id="{D6A535A8-91A8-5148-96B1-07A1DCDB4B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6" name="Group 825">
                <a:extLst>
                  <a:ext uri="{FF2B5EF4-FFF2-40B4-BE49-F238E27FC236}">
                    <a16:creationId xmlns:a16="http://schemas.microsoft.com/office/drawing/2014/main" id="{6B640BB6-E458-6C4E-B5D9-B93F8D1C26D4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3" name="Isosceles Triangle 26">
                  <a:extLst>
                    <a:ext uri="{FF2B5EF4-FFF2-40B4-BE49-F238E27FC236}">
                      <a16:creationId xmlns:a16="http://schemas.microsoft.com/office/drawing/2014/main" id="{BA78C74D-A311-6448-8EE1-3AC8B884963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4" name="Straight Connector 833">
                  <a:extLst>
                    <a:ext uri="{FF2B5EF4-FFF2-40B4-BE49-F238E27FC236}">
                      <a16:creationId xmlns:a16="http://schemas.microsoft.com/office/drawing/2014/main" id="{A77ACE06-B32A-AC4B-BF99-B122C7BAFC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7" name="Group 826">
                <a:extLst>
                  <a:ext uri="{FF2B5EF4-FFF2-40B4-BE49-F238E27FC236}">
                    <a16:creationId xmlns:a16="http://schemas.microsoft.com/office/drawing/2014/main" id="{8F00931C-3A94-2344-A4B2-A8B8AC3B3FB0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1" name="Isosceles Triangle 26">
                  <a:extLst>
                    <a:ext uri="{FF2B5EF4-FFF2-40B4-BE49-F238E27FC236}">
                      <a16:creationId xmlns:a16="http://schemas.microsoft.com/office/drawing/2014/main" id="{E7FC62F6-6B90-0248-B9CB-38134CE8F74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2" name="Straight Connector 831">
                  <a:extLst>
                    <a:ext uri="{FF2B5EF4-FFF2-40B4-BE49-F238E27FC236}">
                      <a16:creationId xmlns:a16="http://schemas.microsoft.com/office/drawing/2014/main" id="{B43FA937-3589-084A-88BF-377EF045FD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8" name="Group 827">
                <a:extLst>
                  <a:ext uri="{FF2B5EF4-FFF2-40B4-BE49-F238E27FC236}">
                    <a16:creationId xmlns:a16="http://schemas.microsoft.com/office/drawing/2014/main" id="{4C5159C6-2FA4-B94B-9B6F-F2852F596350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9" name="Isosceles Triangle 26">
                  <a:extLst>
                    <a:ext uri="{FF2B5EF4-FFF2-40B4-BE49-F238E27FC236}">
                      <a16:creationId xmlns:a16="http://schemas.microsoft.com/office/drawing/2014/main" id="{858C8F78-C149-844D-820D-C633A9E16EE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B629F420-2E7A-DF4B-AFA7-20B653750B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5" name="Group 694">
              <a:extLst>
                <a:ext uri="{FF2B5EF4-FFF2-40B4-BE49-F238E27FC236}">
                  <a16:creationId xmlns:a16="http://schemas.microsoft.com/office/drawing/2014/main" id="{5C5C1FEE-C9DF-D549-95FF-C3CD1040789F}"/>
                </a:ext>
              </a:extLst>
            </p:cNvPr>
            <p:cNvGrpSpPr/>
            <p:nvPr/>
          </p:nvGrpSpPr>
          <p:grpSpPr>
            <a:xfrm>
              <a:off x="2438400" y="2662652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89" name="Group 788">
                <a:extLst>
                  <a:ext uri="{FF2B5EF4-FFF2-40B4-BE49-F238E27FC236}">
                    <a16:creationId xmlns:a16="http://schemas.microsoft.com/office/drawing/2014/main" id="{010CFE83-F73F-4A4E-99B7-6DA88709EE89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7" name="Isosceles Triangle 26">
                  <a:extLst>
                    <a:ext uri="{FF2B5EF4-FFF2-40B4-BE49-F238E27FC236}">
                      <a16:creationId xmlns:a16="http://schemas.microsoft.com/office/drawing/2014/main" id="{1EE08DB4-F84B-5347-B549-64CB0C0D3D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8" name="Straight Connector 817">
                  <a:extLst>
                    <a:ext uri="{FF2B5EF4-FFF2-40B4-BE49-F238E27FC236}">
                      <a16:creationId xmlns:a16="http://schemas.microsoft.com/office/drawing/2014/main" id="{23829774-B563-1F47-8E8B-7FF44EE377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0" name="Group 789">
                <a:extLst>
                  <a:ext uri="{FF2B5EF4-FFF2-40B4-BE49-F238E27FC236}">
                    <a16:creationId xmlns:a16="http://schemas.microsoft.com/office/drawing/2014/main" id="{585A8FEE-A09A-084D-A101-07B40DA3E482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5" name="Isosceles Triangle 26">
                  <a:extLst>
                    <a:ext uri="{FF2B5EF4-FFF2-40B4-BE49-F238E27FC236}">
                      <a16:creationId xmlns:a16="http://schemas.microsoft.com/office/drawing/2014/main" id="{51730EBC-184E-104F-B18D-5BCFA5D183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53F15F63-5A8A-F446-A973-EAEAAE349D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1" name="Group 790">
                <a:extLst>
                  <a:ext uri="{FF2B5EF4-FFF2-40B4-BE49-F238E27FC236}">
                    <a16:creationId xmlns:a16="http://schemas.microsoft.com/office/drawing/2014/main" id="{FCEA0072-A253-1549-80CB-4CACBED2BCC6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3" name="Isosceles Triangle 26">
                  <a:extLst>
                    <a:ext uri="{FF2B5EF4-FFF2-40B4-BE49-F238E27FC236}">
                      <a16:creationId xmlns:a16="http://schemas.microsoft.com/office/drawing/2014/main" id="{6D7B41B7-6693-734D-8E4A-057A1D0387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75F11965-309E-0446-BCDC-CE5E3B750E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2" name="Group 791">
                <a:extLst>
                  <a:ext uri="{FF2B5EF4-FFF2-40B4-BE49-F238E27FC236}">
                    <a16:creationId xmlns:a16="http://schemas.microsoft.com/office/drawing/2014/main" id="{5224B005-D8F9-3F4F-808B-17E3F0D5F46B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1" name="Isosceles Triangle 26">
                  <a:extLst>
                    <a:ext uri="{FF2B5EF4-FFF2-40B4-BE49-F238E27FC236}">
                      <a16:creationId xmlns:a16="http://schemas.microsoft.com/office/drawing/2014/main" id="{637BDF10-F76A-7141-92EE-EF45FA70087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2" name="Straight Connector 811">
                  <a:extLst>
                    <a:ext uri="{FF2B5EF4-FFF2-40B4-BE49-F238E27FC236}">
                      <a16:creationId xmlns:a16="http://schemas.microsoft.com/office/drawing/2014/main" id="{962895BF-62F9-5C4D-A458-DDBD76E9C8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3" name="Group 792">
                <a:extLst>
                  <a:ext uri="{FF2B5EF4-FFF2-40B4-BE49-F238E27FC236}">
                    <a16:creationId xmlns:a16="http://schemas.microsoft.com/office/drawing/2014/main" id="{2ECF74EE-56D2-8E40-B127-D7502EF2F43D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9" name="Isosceles Triangle 26">
                  <a:extLst>
                    <a:ext uri="{FF2B5EF4-FFF2-40B4-BE49-F238E27FC236}">
                      <a16:creationId xmlns:a16="http://schemas.microsoft.com/office/drawing/2014/main" id="{EFA03251-2D32-B04C-9557-0079B408879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0" name="Straight Connector 809">
                  <a:extLst>
                    <a:ext uri="{FF2B5EF4-FFF2-40B4-BE49-F238E27FC236}">
                      <a16:creationId xmlns:a16="http://schemas.microsoft.com/office/drawing/2014/main" id="{0BD9815E-98AF-754D-AF7F-74956A4A8C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4" name="Group 793">
                <a:extLst>
                  <a:ext uri="{FF2B5EF4-FFF2-40B4-BE49-F238E27FC236}">
                    <a16:creationId xmlns:a16="http://schemas.microsoft.com/office/drawing/2014/main" id="{DF9239B3-8382-3F4F-B7EB-545824E4943D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7" name="Isosceles Triangle 26">
                  <a:extLst>
                    <a:ext uri="{FF2B5EF4-FFF2-40B4-BE49-F238E27FC236}">
                      <a16:creationId xmlns:a16="http://schemas.microsoft.com/office/drawing/2014/main" id="{7CD39C97-36CE-0342-A3C2-073E1FE2781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8" name="Straight Connector 807">
                  <a:extLst>
                    <a:ext uri="{FF2B5EF4-FFF2-40B4-BE49-F238E27FC236}">
                      <a16:creationId xmlns:a16="http://schemas.microsoft.com/office/drawing/2014/main" id="{C4973365-70A0-4746-A65C-90176662E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5" name="Group 794">
                <a:extLst>
                  <a:ext uri="{FF2B5EF4-FFF2-40B4-BE49-F238E27FC236}">
                    <a16:creationId xmlns:a16="http://schemas.microsoft.com/office/drawing/2014/main" id="{DE5F9A15-5F89-3940-9F96-DAA360438184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5" name="Isosceles Triangle 26">
                  <a:extLst>
                    <a:ext uri="{FF2B5EF4-FFF2-40B4-BE49-F238E27FC236}">
                      <a16:creationId xmlns:a16="http://schemas.microsoft.com/office/drawing/2014/main" id="{CA709A86-20C2-D045-B0F1-3404ECF0A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6" name="Straight Connector 805">
                  <a:extLst>
                    <a:ext uri="{FF2B5EF4-FFF2-40B4-BE49-F238E27FC236}">
                      <a16:creationId xmlns:a16="http://schemas.microsoft.com/office/drawing/2014/main" id="{5D2C1231-553A-0F45-B269-6B5C3FD436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6" name="Group 795">
                <a:extLst>
                  <a:ext uri="{FF2B5EF4-FFF2-40B4-BE49-F238E27FC236}">
                    <a16:creationId xmlns:a16="http://schemas.microsoft.com/office/drawing/2014/main" id="{CD0FD205-E143-5E4F-ACD8-5584188D4C5E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3" name="Isosceles Triangle 26">
                  <a:extLst>
                    <a:ext uri="{FF2B5EF4-FFF2-40B4-BE49-F238E27FC236}">
                      <a16:creationId xmlns:a16="http://schemas.microsoft.com/office/drawing/2014/main" id="{6A348F28-C25D-7940-A2CD-61050920C7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4" name="Straight Connector 803">
                  <a:extLst>
                    <a:ext uri="{FF2B5EF4-FFF2-40B4-BE49-F238E27FC236}">
                      <a16:creationId xmlns:a16="http://schemas.microsoft.com/office/drawing/2014/main" id="{082BC837-3CA4-E24C-971B-B0FB63B048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7" name="Group 796">
                <a:extLst>
                  <a:ext uri="{FF2B5EF4-FFF2-40B4-BE49-F238E27FC236}">
                    <a16:creationId xmlns:a16="http://schemas.microsoft.com/office/drawing/2014/main" id="{D4EC4465-3097-1742-B2DD-90E056ABD5A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1" name="Isosceles Triangle 26">
                  <a:extLst>
                    <a:ext uri="{FF2B5EF4-FFF2-40B4-BE49-F238E27FC236}">
                      <a16:creationId xmlns:a16="http://schemas.microsoft.com/office/drawing/2014/main" id="{F43E832F-C42C-8143-B11E-39A323ADC98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2" name="Straight Connector 801">
                  <a:extLst>
                    <a:ext uri="{FF2B5EF4-FFF2-40B4-BE49-F238E27FC236}">
                      <a16:creationId xmlns:a16="http://schemas.microsoft.com/office/drawing/2014/main" id="{3C21076D-404D-F747-900C-39B31ADFA2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8" name="Group 797">
                <a:extLst>
                  <a:ext uri="{FF2B5EF4-FFF2-40B4-BE49-F238E27FC236}">
                    <a16:creationId xmlns:a16="http://schemas.microsoft.com/office/drawing/2014/main" id="{BBB20B44-0773-7D46-9522-394AD1F80EA2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9" name="Isosceles Triangle 26">
                  <a:extLst>
                    <a:ext uri="{FF2B5EF4-FFF2-40B4-BE49-F238E27FC236}">
                      <a16:creationId xmlns:a16="http://schemas.microsoft.com/office/drawing/2014/main" id="{5A4341CD-FA31-9849-86AA-5951EB0FDFF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0" name="Straight Connector 799">
                  <a:extLst>
                    <a:ext uri="{FF2B5EF4-FFF2-40B4-BE49-F238E27FC236}">
                      <a16:creationId xmlns:a16="http://schemas.microsoft.com/office/drawing/2014/main" id="{8E90F581-2802-9A4E-904A-AEDEA02443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6" name="Group 695">
              <a:extLst>
                <a:ext uri="{FF2B5EF4-FFF2-40B4-BE49-F238E27FC236}">
                  <a16:creationId xmlns:a16="http://schemas.microsoft.com/office/drawing/2014/main" id="{BA804578-7134-3C44-A46E-EB8B3ADC2342}"/>
                </a:ext>
              </a:extLst>
            </p:cNvPr>
            <p:cNvGrpSpPr/>
            <p:nvPr/>
          </p:nvGrpSpPr>
          <p:grpSpPr>
            <a:xfrm>
              <a:off x="2230416" y="288302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59" name="Group 758">
                <a:extLst>
                  <a:ext uri="{FF2B5EF4-FFF2-40B4-BE49-F238E27FC236}">
                    <a16:creationId xmlns:a16="http://schemas.microsoft.com/office/drawing/2014/main" id="{6CF8696B-B9AB-B149-B7CD-2E6FF144221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7" name="Isosceles Triangle 26">
                  <a:extLst>
                    <a:ext uri="{FF2B5EF4-FFF2-40B4-BE49-F238E27FC236}">
                      <a16:creationId xmlns:a16="http://schemas.microsoft.com/office/drawing/2014/main" id="{B697BDB1-A6B4-E54C-85A1-07107F0D3DD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8" name="Straight Connector 787">
                  <a:extLst>
                    <a:ext uri="{FF2B5EF4-FFF2-40B4-BE49-F238E27FC236}">
                      <a16:creationId xmlns:a16="http://schemas.microsoft.com/office/drawing/2014/main" id="{82A91E4C-01F8-7C47-8966-A28E1C27B0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0" name="Group 759">
                <a:extLst>
                  <a:ext uri="{FF2B5EF4-FFF2-40B4-BE49-F238E27FC236}">
                    <a16:creationId xmlns:a16="http://schemas.microsoft.com/office/drawing/2014/main" id="{53BF5429-F862-F949-8BC6-4D40D0EBC436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5" name="Isosceles Triangle 26">
                  <a:extLst>
                    <a:ext uri="{FF2B5EF4-FFF2-40B4-BE49-F238E27FC236}">
                      <a16:creationId xmlns:a16="http://schemas.microsoft.com/office/drawing/2014/main" id="{02C0DC41-A7A3-B745-AE24-E6912216238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6" name="Straight Connector 785">
                  <a:extLst>
                    <a:ext uri="{FF2B5EF4-FFF2-40B4-BE49-F238E27FC236}">
                      <a16:creationId xmlns:a16="http://schemas.microsoft.com/office/drawing/2014/main" id="{E331D90A-7DE3-EB47-841C-C9B61996C3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1" name="Group 760">
                <a:extLst>
                  <a:ext uri="{FF2B5EF4-FFF2-40B4-BE49-F238E27FC236}">
                    <a16:creationId xmlns:a16="http://schemas.microsoft.com/office/drawing/2014/main" id="{A229A50C-1758-A347-9E2F-4A7C73FEEC88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3" name="Isosceles Triangle 26">
                  <a:extLst>
                    <a:ext uri="{FF2B5EF4-FFF2-40B4-BE49-F238E27FC236}">
                      <a16:creationId xmlns:a16="http://schemas.microsoft.com/office/drawing/2014/main" id="{1979EC68-5371-5642-A4A8-530A82ED3A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4" name="Straight Connector 783">
                  <a:extLst>
                    <a:ext uri="{FF2B5EF4-FFF2-40B4-BE49-F238E27FC236}">
                      <a16:creationId xmlns:a16="http://schemas.microsoft.com/office/drawing/2014/main" id="{26A6799B-C083-F742-959F-A66F99EB98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2" name="Group 761">
                <a:extLst>
                  <a:ext uri="{FF2B5EF4-FFF2-40B4-BE49-F238E27FC236}">
                    <a16:creationId xmlns:a16="http://schemas.microsoft.com/office/drawing/2014/main" id="{D8774EE1-A48A-684F-8D5F-072BE5EF23BA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1" name="Isosceles Triangle 26">
                  <a:extLst>
                    <a:ext uri="{FF2B5EF4-FFF2-40B4-BE49-F238E27FC236}">
                      <a16:creationId xmlns:a16="http://schemas.microsoft.com/office/drawing/2014/main" id="{8A479640-1597-7B46-9424-156BDD6AF03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2" name="Straight Connector 781">
                  <a:extLst>
                    <a:ext uri="{FF2B5EF4-FFF2-40B4-BE49-F238E27FC236}">
                      <a16:creationId xmlns:a16="http://schemas.microsoft.com/office/drawing/2014/main" id="{AC10FC78-C1DD-9B49-A635-E32840838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3" name="Group 762">
                <a:extLst>
                  <a:ext uri="{FF2B5EF4-FFF2-40B4-BE49-F238E27FC236}">
                    <a16:creationId xmlns:a16="http://schemas.microsoft.com/office/drawing/2014/main" id="{25869E89-BE84-944D-B373-B5E375C1E3EB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9" name="Isosceles Triangle 26">
                  <a:extLst>
                    <a:ext uri="{FF2B5EF4-FFF2-40B4-BE49-F238E27FC236}">
                      <a16:creationId xmlns:a16="http://schemas.microsoft.com/office/drawing/2014/main" id="{8FF6392A-271F-A642-A676-49B8727071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0" name="Straight Connector 779">
                  <a:extLst>
                    <a:ext uri="{FF2B5EF4-FFF2-40B4-BE49-F238E27FC236}">
                      <a16:creationId xmlns:a16="http://schemas.microsoft.com/office/drawing/2014/main" id="{3250FFE5-E7A4-2344-A70A-73FE717E0F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4" name="Group 763">
                <a:extLst>
                  <a:ext uri="{FF2B5EF4-FFF2-40B4-BE49-F238E27FC236}">
                    <a16:creationId xmlns:a16="http://schemas.microsoft.com/office/drawing/2014/main" id="{95961CD9-60F5-4248-91A5-26AA0A274748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7" name="Isosceles Triangle 26">
                  <a:extLst>
                    <a:ext uri="{FF2B5EF4-FFF2-40B4-BE49-F238E27FC236}">
                      <a16:creationId xmlns:a16="http://schemas.microsoft.com/office/drawing/2014/main" id="{7A9A3D32-2C10-4A4B-A38E-82C6298DE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8" name="Straight Connector 777">
                  <a:extLst>
                    <a:ext uri="{FF2B5EF4-FFF2-40B4-BE49-F238E27FC236}">
                      <a16:creationId xmlns:a16="http://schemas.microsoft.com/office/drawing/2014/main" id="{A20A4075-FE12-5F4D-A609-0758F17362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5" name="Group 764">
                <a:extLst>
                  <a:ext uri="{FF2B5EF4-FFF2-40B4-BE49-F238E27FC236}">
                    <a16:creationId xmlns:a16="http://schemas.microsoft.com/office/drawing/2014/main" id="{C4A2D494-C908-844E-9ED5-4D217A849BC5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5" name="Isosceles Triangle 26">
                  <a:extLst>
                    <a:ext uri="{FF2B5EF4-FFF2-40B4-BE49-F238E27FC236}">
                      <a16:creationId xmlns:a16="http://schemas.microsoft.com/office/drawing/2014/main" id="{6B385639-72AB-E543-A59B-2A2B13D8B6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6" name="Straight Connector 775">
                  <a:extLst>
                    <a:ext uri="{FF2B5EF4-FFF2-40B4-BE49-F238E27FC236}">
                      <a16:creationId xmlns:a16="http://schemas.microsoft.com/office/drawing/2014/main" id="{527BF584-74A1-2945-A266-26826A5890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6" name="Group 765">
                <a:extLst>
                  <a:ext uri="{FF2B5EF4-FFF2-40B4-BE49-F238E27FC236}">
                    <a16:creationId xmlns:a16="http://schemas.microsoft.com/office/drawing/2014/main" id="{1C0C6853-C02A-2D41-B550-E10221ECDDF0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3" name="Isosceles Triangle 26">
                  <a:extLst>
                    <a:ext uri="{FF2B5EF4-FFF2-40B4-BE49-F238E27FC236}">
                      <a16:creationId xmlns:a16="http://schemas.microsoft.com/office/drawing/2014/main" id="{C40D4914-6AF9-E847-A780-7834C8475E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4" name="Straight Connector 773">
                  <a:extLst>
                    <a:ext uri="{FF2B5EF4-FFF2-40B4-BE49-F238E27FC236}">
                      <a16:creationId xmlns:a16="http://schemas.microsoft.com/office/drawing/2014/main" id="{04CC08DF-0424-3742-9B29-36318EE74D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7" name="Group 766">
                <a:extLst>
                  <a:ext uri="{FF2B5EF4-FFF2-40B4-BE49-F238E27FC236}">
                    <a16:creationId xmlns:a16="http://schemas.microsoft.com/office/drawing/2014/main" id="{28502D2C-C875-594A-81EE-EC1B53B1ECEE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1" name="Isosceles Triangle 26">
                  <a:extLst>
                    <a:ext uri="{FF2B5EF4-FFF2-40B4-BE49-F238E27FC236}">
                      <a16:creationId xmlns:a16="http://schemas.microsoft.com/office/drawing/2014/main" id="{626F07C1-1C65-7D46-A8F3-6B2901109FA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2" name="Straight Connector 771">
                  <a:extLst>
                    <a:ext uri="{FF2B5EF4-FFF2-40B4-BE49-F238E27FC236}">
                      <a16:creationId xmlns:a16="http://schemas.microsoft.com/office/drawing/2014/main" id="{C0D7FCF7-21F9-1C44-800A-EDC1FC611A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8" name="Group 767">
                <a:extLst>
                  <a:ext uri="{FF2B5EF4-FFF2-40B4-BE49-F238E27FC236}">
                    <a16:creationId xmlns:a16="http://schemas.microsoft.com/office/drawing/2014/main" id="{B12C104A-A55B-7247-AE69-41C4E5245F6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9" name="Isosceles Triangle 26">
                  <a:extLst>
                    <a:ext uri="{FF2B5EF4-FFF2-40B4-BE49-F238E27FC236}">
                      <a16:creationId xmlns:a16="http://schemas.microsoft.com/office/drawing/2014/main" id="{48C6BCFA-3494-234E-BC69-7158B2AA47D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0" name="Straight Connector 769">
                  <a:extLst>
                    <a:ext uri="{FF2B5EF4-FFF2-40B4-BE49-F238E27FC236}">
                      <a16:creationId xmlns:a16="http://schemas.microsoft.com/office/drawing/2014/main" id="{C226B628-224A-C048-98C2-93B74C633E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7" name="Group 696">
              <a:extLst>
                <a:ext uri="{FF2B5EF4-FFF2-40B4-BE49-F238E27FC236}">
                  <a16:creationId xmlns:a16="http://schemas.microsoft.com/office/drawing/2014/main" id="{8D76590A-6C49-B445-A5DD-C4B01C9BA537}"/>
                </a:ext>
              </a:extLst>
            </p:cNvPr>
            <p:cNvGrpSpPr/>
            <p:nvPr/>
          </p:nvGrpSpPr>
          <p:grpSpPr>
            <a:xfrm>
              <a:off x="2057400" y="310338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29" name="Group 728">
                <a:extLst>
                  <a:ext uri="{FF2B5EF4-FFF2-40B4-BE49-F238E27FC236}">
                    <a16:creationId xmlns:a16="http://schemas.microsoft.com/office/drawing/2014/main" id="{5CA0E017-0ACE-224E-B441-63940525D4F4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7" name="Isosceles Triangle 26">
                  <a:extLst>
                    <a:ext uri="{FF2B5EF4-FFF2-40B4-BE49-F238E27FC236}">
                      <a16:creationId xmlns:a16="http://schemas.microsoft.com/office/drawing/2014/main" id="{0C33AA63-7B42-6A45-B727-DDEC64CEA7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FDF0F1BF-604B-C043-BD42-7D799F79D5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0" name="Group 729">
                <a:extLst>
                  <a:ext uri="{FF2B5EF4-FFF2-40B4-BE49-F238E27FC236}">
                    <a16:creationId xmlns:a16="http://schemas.microsoft.com/office/drawing/2014/main" id="{10A1BD74-8B82-CA44-90B7-26E2E30B1F0C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5" name="Isosceles Triangle 26">
                  <a:extLst>
                    <a:ext uri="{FF2B5EF4-FFF2-40B4-BE49-F238E27FC236}">
                      <a16:creationId xmlns:a16="http://schemas.microsoft.com/office/drawing/2014/main" id="{071136FD-F4DB-564A-894B-6E419290081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6" name="Straight Connector 755">
                  <a:extLst>
                    <a:ext uri="{FF2B5EF4-FFF2-40B4-BE49-F238E27FC236}">
                      <a16:creationId xmlns:a16="http://schemas.microsoft.com/office/drawing/2014/main" id="{28312C4E-79E7-324D-98F9-0F2AEB0E53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1" name="Group 730">
                <a:extLst>
                  <a:ext uri="{FF2B5EF4-FFF2-40B4-BE49-F238E27FC236}">
                    <a16:creationId xmlns:a16="http://schemas.microsoft.com/office/drawing/2014/main" id="{4F908464-0D0C-7842-BBAB-234D05F4673E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3" name="Isosceles Triangle 26">
                  <a:extLst>
                    <a:ext uri="{FF2B5EF4-FFF2-40B4-BE49-F238E27FC236}">
                      <a16:creationId xmlns:a16="http://schemas.microsoft.com/office/drawing/2014/main" id="{86968699-1679-F541-A36E-B845A24F110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200E2EB9-226A-7E45-B86D-B9C414526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2" name="Group 731">
                <a:extLst>
                  <a:ext uri="{FF2B5EF4-FFF2-40B4-BE49-F238E27FC236}">
                    <a16:creationId xmlns:a16="http://schemas.microsoft.com/office/drawing/2014/main" id="{3461D8F0-6142-E54C-95BC-76CD43EBE5A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1" name="Isosceles Triangle 26">
                  <a:extLst>
                    <a:ext uri="{FF2B5EF4-FFF2-40B4-BE49-F238E27FC236}">
                      <a16:creationId xmlns:a16="http://schemas.microsoft.com/office/drawing/2014/main" id="{FCC83C46-75D5-DC4A-9AAE-938EEB2E8A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A08354F3-2B56-2341-854D-95F895BF12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3" name="Group 732">
                <a:extLst>
                  <a:ext uri="{FF2B5EF4-FFF2-40B4-BE49-F238E27FC236}">
                    <a16:creationId xmlns:a16="http://schemas.microsoft.com/office/drawing/2014/main" id="{3116EDC2-7DAA-214E-8DFF-BFC1BB4FFAB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9" name="Isosceles Triangle 26">
                  <a:extLst>
                    <a:ext uri="{FF2B5EF4-FFF2-40B4-BE49-F238E27FC236}">
                      <a16:creationId xmlns:a16="http://schemas.microsoft.com/office/drawing/2014/main" id="{DDDBF2F5-88F5-CE41-9773-F47F8DAEF8D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0" name="Straight Connector 749">
                  <a:extLst>
                    <a:ext uri="{FF2B5EF4-FFF2-40B4-BE49-F238E27FC236}">
                      <a16:creationId xmlns:a16="http://schemas.microsoft.com/office/drawing/2014/main" id="{1176A84A-08D5-FF42-86AE-A416B2D4FC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4" name="Group 733">
                <a:extLst>
                  <a:ext uri="{FF2B5EF4-FFF2-40B4-BE49-F238E27FC236}">
                    <a16:creationId xmlns:a16="http://schemas.microsoft.com/office/drawing/2014/main" id="{E4E64135-E784-724A-A0A2-E41E59A81C91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7" name="Isosceles Triangle 26">
                  <a:extLst>
                    <a:ext uri="{FF2B5EF4-FFF2-40B4-BE49-F238E27FC236}">
                      <a16:creationId xmlns:a16="http://schemas.microsoft.com/office/drawing/2014/main" id="{1351E397-DEBF-0B4F-B2D3-6B8AD6996BE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8" name="Straight Connector 747">
                  <a:extLst>
                    <a:ext uri="{FF2B5EF4-FFF2-40B4-BE49-F238E27FC236}">
                      <a16:creationId xmlns:a16="http://schemas.microsoft.com/office/drawing/2014/main" id="{B93A1CC2-7057-FE4E-8CF3-A080D6020E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5" name="Group 734">
                <a:extLst>
                  <a:ext uri="{FF2B5EF4-FFF2-40B4-BE49-F238E27FC236}">
                    <a16:creationId xmlns:a16="http://schemas.microsoft.com/office/drawing/2014/main" id="{844C6931-64D5-F148-9079-C9BD4C060A48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5" name="Isosceles Triangle 26">
                  <a:extLst>
                    <a:ext uri="{FF2B5EF4-FFF2-40B4-BE49-F238E27FC236}">
                      <a16:creationId xmlns:a16="http://schemas.microsoft.com/office/drawing/2014/main" id="{F827E8D8-5F64-8C49-B334-C09A4CD51E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6" name="Straight Connector 745">
                  <a:extLst>
                    <a:ext uri="{FF2B5EF4-FFF2-40B4-BE49-F238E27FC236}">
                      <a16:creationId xmlns:a16="http://schemas.microsoft.com/office/drawing/2014/main" id="{45BA7475-33CB-F449-A86C-8B0B0C21FE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6" name="Group 735">
                <a:extLst>
                  <a:ext uri="{FF2B5EF4-FFF2-40B4-BE49-F238E27FC236}">
                    <a16:creationId xmlns:a16="http://schemas.microsoft.com/office/drawing/2014/main" id="{3A03FB1F-5E75-344D-AC9B-0BE8823E9B65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3" name="Isosceles Triangle 26">
                  <a:extLst>
                    <a:ext uri="{FF2B5EF4-FFF2-40B4-BE49-F238E27FC236}">
                      <a16:creationId xmlns:a16="http://schemas.microsoft.com/office/drawing/2014/main" id="{9919A059-01AA-E143-AE90-DD43B0BB5CE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4" name="Straight Connector 743">
                  <a:extLst>
                    <a:ext uri="{FF2B5EF4-FFF2-40B4-BE49-F238E27FC236}">
                      <a16:creationId xmlns:a16="http://schemas.microsoft.com/office/drawing/2014/main" id="{DF9F7542-4B56-C448-B53B-88858D937B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7" name="Group 736">
                <a:extLst>
                  <a:ext uri="{FF2B5EF4-FFF2-40B4-BE49-F238E27FC236}">
                    <a16:creationId xmlns:a16="http://schemas.microsoft.com/office/drawing/2014/main" id="{042851A9-B333-6D4D-B45B-B94B712C40DA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1" name="Isosceles Triangle 26">
                  <a:extLst>
                    <a:ext uri="{FF2B5EF4-FFF2-40B4-BE49-F238E27FC236}">
                      <a16:creationId xmlns:a16="http://schemas.microsoft.com/office/drawing/2014/main" id="{E6A0DEC0-C8A3-9E49-8080-AD3B438E6F2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2" name="Straight Connector 741">
                  <a:extLst>
                    <a:ext uri="{FF2B5EF4-FFF2-40B4-BE49-F238E27FC236}">
                      <a16:creationId xmlns:a16="http://schemas.microsoft.com/office/drawing/2014/main" id="{DCF12547-D110-C846-90EC-65EE606A12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8" name="Group 737">
                <a:extLst>
                  <a:ext uri="{FF2B5EF4-FFF2-40B4-BE49-F238E27FC236}">
                    <a16:creationId xmlns:a16="http://schemas.microsoft.com/office/drawing/2014/main" id="{56B23F12-D1B9-5544-9A67-5129A769B9BA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9" name="Isosceles Triangle 26">
                  <a:extLst>
                    <a:ext uri="{FF2B5EF4-FFF2-40B4-BE49-F238E27FC236}">
                      <a16:creationId xmlns:a16="http://schemas.microsoft.com/office/drawing/2014/main" id="{B3FABD00-9507-3C48-97BF-92C637D472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0" name="Straight Connector 739">
                  <a:extLst>
                    <a:ext uri="{FF2B5EF4-FFF2-40B4-BE49-F238E27FC236}">
                      <a16:creationId xmlns:a16="http://schemas.microsoft.com/office/drawing/2014/main" id="{25DBD9BE-B81D-1646-819E-46BB42180A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8" name="Group 697">
              <a:extLst>
                <a:ext uri="{FF2B5EF4-FFF2-40B4-BE49-F238E27FC236}">
                  <a16:creationId xmlns:a16="http://schemas.microsoft.com/office/drawing/2014/main" id="{16F0AFB9-BF53-8743-BEC1-A1C662F2D861}"/>
                </a:ext>
              </a:extLst>
            </p:cNvPr>
            <p:cNvGrpSpPr/>
            <p:nvPr/>
          </p:nvGrpSpPr>
          <p:grpSpPr>
            <a:xfrm>
              <a:off x="1849416" y="332375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99" name="Group 698">
                <a:extLst>
                  <a:ext uri="{FF2B5EF4-FFF2-40B4-BE49-F238E27FC236}">
                    <a16:creationId xmlns:a16="http://schemas.microsoft.com/office/drawing/2014/main" id="{4A54C1C8-36F4-0545-AD47-1EBB3B84497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7" name="Isosceles Triangle 26">
                  <a:extLst>
                    <a:ext uri="{FF2B5EF4-FFF2-40B4-BE49-F238E27FC236}">
                      <a16:creationId xmlns:a16="http://schemas.microsoft.com/office/drawing/2014/main" id="{6A29DB73-F43E-904D-9767-CA28E1F2EC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8" name="Straight Connector 727">
                  <a:extLst>
                    <a:ext uri="{FF2B5EF4-FFF2-40B4-BE49-F238E27FC236}">
                      <a16:creationId xmlns:a16="http://schemas.microsoft.com/office/drawing/2014/main" id="{E93D1A75-91D8-2F4E-A8DB-2892328C70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0" name="Group 699">
                <a:extLst>
                  <a:ext uri="{FF2B5EF4-FFF2-40B4-BE49-F238E27FC236}">
                    <a16:creationId xmlns:a16="http://schemas.microsoft.com/office/drawing/2014/main" id="{4D5074D6-394E-4146-8401-96AB36DFB7E4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5" name="Isosceles Triangle 26">
                  <a:extLst>
                    <a:ext uri="{FF2B5EF4-FFF2-40B4-BE49-F238E27FC236}">
                      <a16:creationId xmlns:a16="http://schemas.microsoft.com/office/drawing/2014/main" id="{E76CC1C3-D9FE-4C45-81E2-66F472B371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6" name="Straight Connector 725">
                  <a:extLst>
                    <a:ext uri="{FF2B5EF4-FFF2-40B4-BE49-F238E27FC236}">
                      <a16:creationId xmlns:a16="http://schemas.microsoft.com/office/drawing/2014/main" id="{985E8356-ACB8-3D4F-8B43-BABBDEC41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1" name="Group 700">
                <a:extLst>
                  <a:ext uri="{FF2B5EF4-FFF2-40B4-BE49-F238E27FC236}">
                    <a16:creationId xmlns:a16="http://schemas.microsoft.com/office/drawing/2014/main" id="{4D6863E2-A51E-ED43-AE8B-424339D03188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3" name="Isosceles Triangle 26">
                  <a:extLst>
                    <a:ext uri="{FF2B5EF4-FFF2-40B4-BE49-F238E27FC236}">
                      <a16:creationId xmlns:a16="http://schemas.microsoft.com/office/drawing/2014/main" id="{82013CA2-9C5B-9D4A-AB51-89ACDD6B3C0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4" name="Straight Connector 723">
                  <a:extLst>
                    <a:ext uri="{FF2B5EF4-FFF2-40B4-BE49-F238E27FC236}">
                      <a16:creationId xmlns:a16="http://schemas.microsoft.com/office/drawing/2014/main" id="{2F9D8E4B-710A-7544-937A-3B2CABDAEB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2" name="Group 701">
                <a:extLst>
                  <a:ext uri="{FF2B5EF4-FFF2-40B4-BE49-F238E27FC236}">
                    <a16:creationId xmlns:a16="http://schemas.microsoft.com/office/drawing/2014/main" id="{C184F956-0686-D840-AAA7-1FC2594A54A2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1" name="Isosceles Triangle 26">
                  <a:extLst>
                    <a:ext uri="{FF2B5EF4-FFF2-40B4-BE49-F238E27FC236}">
                      <a16:creationId xmlns:a16="http://schemas.microsoft.com/office/drawing/2014/main" id="{99ABD757-5EA8-C040-B004-E12946A37DC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2" name="Straight Connector 721">
                  <a:extLst>
                    <a:ext uri="{FF2B5EF4-FFF2-40B4-BE49-F238E27FC236}">
                      <a16:creationId xmlns:a16="http://schemas.microsoft.com/office/drawing/2014/main" id="{62397D80-194D-E245-B4CE-434021730B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3" name="Group 702">
                <a:extLst>
                  <a:ext uri="{FF2B5EF4-FFF2-40B4-BE49-F238E27FC236}">
                    <a16:creationId xmlns:a16="http://schemas.microsoft.com/office/drawing/2014/main" id="{92C4A3E4-CFE6-EF4C-9A74-0E92A45A8E9F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9" name="Isosceles Triangle 26">
                  <a:extLst>
                    <a:ext uri="{FF2B5EF4-FFF2-40B4-BE49-F238E27FC236}">
                      <a16:creationId xmlns:a16="http://schemas.microsoft.com/office/drawing/2014/main" id="{8019AA51-5CF3-B240-A2EE-412C533816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0" name="Straight Connector 719">
                  <a:extLst>
                    <a:ext uri="{FF2B5EF4-FFF2-40B4-BE49-F238E27FC236}">
                      <a16:creationId xmlns:a16="http://schemas.microsoft.com/office/drawing/2014/main" id="{70D4707B-C77D-8445-9C16-25F69C3491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4" name="Group 703">
                <a:extLst>
                  <a:ext uri="{FF2B5EF4-FFF2-40B4-BE49-F238E27FC236}">
                    <a16:creationId xmlns:a16="http://schemas.microsoft.com/office/drawing/2014/main" id="{7C442253-06B0-E743-ACBF-A5D0EE67678A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7" name="Isosceles Triangle 26">
                  <a:extLst>
                    <a:ext uri="{FF2B5EF4-FFF2-40B4-BE49-F238E27FC236}">
                      <a16:creationId xmlns:a16="http://schemas.microsoft.com/office/drawing/2014/main" id="{0E90B118-D207-D54B-BC35-055C9E0CB3D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8" name="Straight Connector 717">
                  <a:extLst>
                    <a:ext uri="{FF2B5EF4-FFF2-40B4-BE49-F238E27FC236}">
                      <a16:creationId xmlns:a16="http://schemas.microsoft.com/office/drawing/2014/main" id="{26D4A14E-64D9-7E49-A042-DDDE91A270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5" name="Group 704">
                <a:extLst>
                  <a:ext uri="{FF2B5EF4-FFF2-40B4-BE49-F238E27FC236}">
                    <a16:creationId xmlns:a16="http://schemas.microsoft.com/office/drawing/2014/main" id="{A4BBBB1C-62C8-154D-B8FF-5B7B33D775B3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5" name="Isosceles Triangle 26">
                  <a:extLst>
                    <a:ext uri="{FF2B5EF4-FFF2-40B4-BE49-F238E27FC236}">
                      <a16:creationId xmlns:a16="http://schemas.microsoft.com/office/drawing/2014/main" id="{34ED45E6-AF38-1849-8C16-A2DF9654B7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6" name="Straight Connector 715">
                  <a:extLst>
                    <a:ext uri="{FF2B5EF4-FFF2-40B4-BE49-F238E27FC236}">
                      <a16:creationId xmlns:a16="http://schemas.microsoft.com/office/drawing/2014/main" id="{74165CF1-69A0-704C-8542-84D45E3407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6" name="Group 705">
                <a:extLst>
                  <a:ext uri="{FF2B5EF4-FFF2-40B4-BE49-F238E27FC236}">
                    <a16:creationId xmlns:a16="http://schemas.microsoft.com/office/drawing/2014/main" id="{ACA2F5A9-633D-914D-97BE-7D61997FD9D2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3" name="Isosceles Triangle 26">
                  <a:extLst>
                    <a:ext uri="{FF2B5EF4-FFF2-40B4-BE49-F238E27FC236}">
                      <a16:creationId xmlns:a16="http://schemas.microsoft.com/office/drawing/2014/main" id="{87EAF3CE-EBF0-E04B-80CA-151C39F9B11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4" name="Straight Connector 713">
                  <a:extLst>
                    <a:ext uri="{FF2B5EF4-FFF2-40B4-BE49-F238E27FC236}">
                      <a16:creationId xmlns:a16="http://schemas.microsoft.com/office/drawing/2014/main" id="{7DF69C15-34D4-4E47-B2F5-1003269244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7" name="Group 706">
                <a:extLst>
                  <a:ext uri="{FF2B5EF4-FFF2-40B4-BE49-F238E27FC236}">
                    <a16:creationId xmlns:a16="http://schemas.microsoft.com/office/drawing/2014/main" id="{159B5B54-64A2-9441-89F9-9E7265700165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1" name="Isosceles Triangle 26">
                  <a:extLst>
                    <a:ext uri="{FF2B5EF4-FFF2-40B4-BE49-F238E27FC236}">
                      <a16:creationId xmlns:a16="http://schemas.microsoft.com/office/drawing/2014/main" id="{4F903DC0-C6B2-1640-9B76-CF7221B6899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2" name="Straight Connector 711">
                  <a:extLst>
                    <a:ext uri="{FF2B5EF4-FFF2-40B4-BE49-F238E27FC236}">
                      <a16:creationId xmlns:a16="http://schemas.microsoft.com/office/drawing/2014/main" id="{EF2FEF1F-FA4F-8544-BE24-9231317BD5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8" name="Group 707">
                <a:extLst>
                  <a:ext uri="{FF2B5EF4-FFF2-40B4-BE49-F238E27FC236}">
                    <a16:creationId xmlns:a16="http://schemas.microsoft.com/office/drawing/2014/main" id="{FC0E4834-6A35-2C44-A374-A6A8342E50CB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9" name="Isosceles Triangle 26">
                  <a:extLst>
                    <a:ext uri="{FF2B5EF4-FFF2-40B4-BE49-F238E27FC236}">
                      <a16:creationId xmlns:a16="http://schemas.microsoft.com/office/drawing/2014/main" id="{C2E7821D-7955-1B4E-91D2-05E4DFABBF3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0" name="Straight Connector 709">
                  <a:extLst>
                    <a:ext uri="{FF2B5EF4-FFF2-40B4-BE49-F238E27FC236}">
                      <a16:creationId xmlns:a16="http://schemas.microsoft.com/office/drawing/2014/main" id="{85B7BD67-78A6-B74C-928B-071FA129BC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939" name="Picture 2" descr="Model of a slot-coupled microstrip patch antenna array synthesizer. |  Antennas, Comsol multiphysics, Phased array">
            <a:extLst>
              <a:ext uri="{FF2B5EF4-FFF2-40B4-BE49-F238E27FC236}">
                <a16:creationId xmlns:a16="http://schemas.microsoft.com/office/drawing/2014/main" id="{E54E5650-9812-5744-9BFD-D89F2951A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7" b="90000" l="2100" r="90000">
                        <a14:foregroundMark x1="7900" y1="28533" x2="7900" y2="28533"/>
                        <a14:foregroundMark x1="2100" y1="26400" x2="2100" y2="26400"/>
                        <a14:foregroundMark x1="31000" y1="10000" x2="31000" y2="10000"/>
                        <a14:foregroundMark x1="46800" y1="9067" x2="46800" y2="9067"/>
                        <a14:backgroundMark x1="74600" y1="63733" x2="75700" y2="79200"/>
                        <a14:backgroundMark x1="75700" y1="79200" x2="78500" y2="85067"/>
                        <a14:backgroundMark x1="78500" y1="85067" x2="83200" y2="79467"/>
                        <a14:backgroundMark x1="74900" y1="48533" x2="74500" y2="71867"/>
                        <a14:backgroundMark x1="74500" y1="71867" x2="75700" y2="74933"/>
                        <a14:backgroundMark x1="69600" y1="27067" x2="71100" y2="47333"/>
                        <a14:backgroundMark x1="71100" y1="47333" x2="71400" y2="48000"/>
                        <a14:backgroundMark x1="63900" y1="27467" x2="71300" y2="52400"/>
                        <a14:backgroundMark x1="71300" y1="52400" x2="73900" y2="57467"/>
                        <a14:backgroundMark x1="62900" y1="29333" x2="66200" y2="46933"/>
                        <a14:backgroundMark x1="66200" y1="46933" x2="68700" y2="51600"/>
                        <a14:backgroundMark x1="58400" y1="62800" x2="71800" y2="70400"/>
                        <a14:backgroundMark x1="58200" y1="63467" x2="59400" y2="73733"/>
                        <a14:backgroundMark x1="59400" y1="73733" x2="49700" y2="89600"/>
                        <a14:backgroundMark x1="49700" y1="89600" x2="48900" y2="93733"/>
                        <a14:backgroundMark x1="61500" y1="63333" x2="73200" y2="64533"/>
                        <a14:backgroundMark x1="64500" y1="48533" x2="64500" y2="48533"/>
                        <a14:backgroundMark x1="66500" y1="52400" x2="66500" y2="52400"/>
                        <a14:backgroundMark x1="66700" y1="55333" x2="66700" y2="55333"/>
                        <a14:backgroundMark x1="70700" y1="57067" x2="70700" y2="57067"/>
                        <a14:backgroundMark x1="63100" y1="55200" x2="63100" y2="55200"/>
                        <a14:backgroundMark x1="62400" y1="40133" x2="62400" y2="40133"/>
                        <a14:backgroundMark x1="62000" y1="43867" x2="62000" y2="43867"/>
                        <a14:backgroundMark x1="62000" y1="43867" x2="69200" y2="54800"/>
                        <a14:backgroundMark x1="69200" y1="54800" x2="70700" y2="55733"/>
                        <a14:backgroundMark x1="57800" y1="32667" x2="60300" y2="29067"/>
                        <a14:backgroundMark x1="62400" y1="49733" x2="66200" y2="53867"/>
                        <a14:backgroundMark x1="56500" y1="70533" x2="52000" y2="86133"/>
                        <a14:backgroundMark x1="52000" y1="86133" x2="51800" y2="86133"/>
                        <a14:backgroundMark x1="54000" y1="72400" x2="52000" y2="86400"/>
                        <a14:backgroundMark x1="45100" y1="80933" x2="36800" y2="91333"/>
                        <a14:backgroundMark x1="36800" y1="91333" x2="36800" y2="91200"/>
                        <a14:backgroundMark x1="33200" y1="88000" x2="38600" y2="87067"/>
                        <a14:backgroundMark x1="38600" y1="87067" x2="42900" y2="82267"/>
                        <a14:backgroundMark x1="42900" y1="82267" x2="48200" y2="87067"/>
                        <a14:backgroundMark x1="48200" y1="87067" x2="54300" y2="88933"/>
                        <a14:backgroundMark x1="54300" y1="88933" x2="55900" y2="87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1061">
            <a:off x="7493739" y="1329038"/>
            <a:ext cx="3312120" cy="24840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1" name="Group 940">
            <a:extLst>
              <a:ext uri="{FF2B5EF4-FFF2-40B4-BE49-F238E27FC236}">
                <a16:creationId xmlns:a16="http://schemas.microsoft.com/office/drawing/2014/main" id="{7A155386-C026-0B40-8E68-049470040FAE}"/>
              </a:ext>
            </a:extLst>
          </p:cNvPr>
          <p:cNvGrpSpPr/>
          <p:nvPr/>
        </p:nvGrpSpPr>
        <p:grpSpPr>
          <a:xfrm>
            <a:off x="6449688" y="5867400"/>
            <a:ext cx="1082879" cy="595498"/>
            <a:chOff x="6675119" y="5562600"/>
            <a:chExt cx="2468881" cy="1106605"/>
          </a:xfrm>
          <a:solidFill>
            <a:srgbClr val="C00000"/>
          </a:solidFill>
        </p:grpSpPr>
        <p:sp>
          <p:nvSpPr>
            <p:cNvPr id="942" name="Down Arrow 941">
              <a:extLst>
                <a:ext uri="{FF2B5EF4-FFF2-40B4-BE49-F238E27FC236}">
                  <a16:creationId xmlns:a16="http://schemas.microsoft.com/office/drawing/2014/main" id="{60015696-8665-014B-8D9B-43BF0D012A79}"/>
                </a:ext>
              </a:extLst>
            </p:cNvPr>
            <p:cNvSpPr/>
            <p:nvPr/>
          </p:nvSpPr>
          <p:spPr>
            <a:xfrm rot="16200000">
              <a:off x="8001942" y="5527147"/>
              <a:ext cx="640080" cy="1644036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L-Shape 942">
              <a:extLst>
                <a:ext uri="{FF2B5EF4-FFF2-40B4-BE49-F238E27FC236}">
                  <a16:creationId xmlns:a16="http://schemas.microsoft.com/office/drawing/2014/main" id="{290193C9-50B5-D142-B159-8EEB886C2C59}"/>
                </a:ext>
              </a:extLst>
            </p:cNvPr>
            <p:cNvSpPr/>
            <p:nvPr/>
          </p:nvSpPr>
          <p:spPr>
            <a:xfrm>
              <a:off x="6675119" y="5562600"/>
              <a:ext cx="975962" cy="944563"/>
            </a:xfrm>
            <a:prstGeom prst="corner">
              <a:avLst>
                <a:gd name="adj1" fmla="val 39884"/>
                <a:gd name="adj2" fmla="val 33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4" name="Title 1">
            <a:extLst>
              <a:ext uri="{FF2B5EF4-FFF2-40B4-BE49-F238E27FC236}">
                <a16:creationId xmlns:a16="http://schemas.microsoft.com/office/drawing/2014/main" id="{CA12D964-F423-D04C-9577-DA3CDEF072DF}"/>
              </a:ext>
            </a:extLst>
          </p:cNvPr>
          <p:cNvSpPr txBox="1">
            <a:spLocks/>
          </p:cNvSpPr>
          <p:nvPr/>
        </p:nvSpPr>
        <p:spPr>
          <a:xfrm>
            <a:off x="7313764" y="6073707"/>
            <a:ext cx="2217436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Heatmap Image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45" name="Image" descr="Image">
            <a:extLst>
              <a:ext uri="{FF2B5EF4-FFF2-40B4-BE49-F238E27FC236}">
                <a16:creationId xmlns:a16="http://schemas.microsoft.com/office/drawing/2014/main" id="{341FEDEB-A995-304E-BFA3-444EF46767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98776" y="5648971"/>
            <a:ext cx="1782490" cy="119085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4" name="Title 1">
            <a:extLst>
              <a:ext uri="{FF2B5EF4-FFF2-40B4-BE49-F238E27FC236}">
                <a16:creationId xmlns:a16="http://schemas.microsoft.com/office/drawing/2014/main" id="{D6759976-F629-834F-984E-BAEB943D8EDD}"/>
              </a:ext>
            </a:extLst>
          </p:cNvPr>
          <p:cNvSpPr txBox="1">
            <a:spLocks/>
          </p:cNvSpPr>
          <p:nvPr/>
        </p:nvSpPr>
        <p:spPr>
          <a:xfrm>
            <a:off x="-40633" y="3820266"/>
            <a:ext cx="6095997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Potentially Do the Same thing: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7" name="TextBox 1496">
            <a:extLst>
              <a:ext uri="{FF2B5EF4-FFF2-40B4-BE49-F238E27FC236}">
                <a16:creationId xmlns:a16="http://schemas.microsoft.com/office/drawing/2014/main" id="{D210D7FA-81AA-C341-B25E-9247D4C73850}"/>
              </a:ext>
            </a:extLst>
          </p:cNvPr>
          <p:cNvSpPr txBox="1"/>
          <p:nvPr/>
        </p:nvSpPr>
        <p:spPr>
          <a:xfrm>
            <a:off x="594941" y="4800600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9" name="TextBox 1498">
                <a:extLst>
                  <a:ext uri="{FF2B5EF4-FFF2-40B4-BE49-F238E27FC236}">
                    <a16:creationId xmlns:a16="http://schemas.microsoft.com/office/drawing/2014/main" id="{658763EA-6884-DD46-94DE-2EAAF5E664A7}"/>
                  </a:ext>
                </a:extLst>
              </p:cNvPr>
              <p:cNvSpPr txBox="1"/>
              <p:nvPr/>
            </p:nvSpPr>
            <p:spPr>
              <a:xfrm>
                <a:off x="594941" y="5223788"/>
                <a:ext cx="5144960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39713" indent="-239713">
                  <a:spcAft>
                    <a:spcPts val="600"/>
                  </a:spcAft>
                  <a:buFont typeface="+mj-lt"/>
                  <a:buAutoNum type="arabicParenR"/>
                  <a:defRPr sz="2000"/>
                </a:lvl1pPr>
              </a:lstStyle>
              <a:p>
                <a:pPr>
                  <a:buFont typeface="+mj-lt"/>
                  <a:buAutoNum type="arabicParenR" startAt="2"/>
                </a:pPr>
                <a:r>
                  <a:rPr lang="en-US" dirty="0"/>
                  <a:t>Multiply the resulting signal on each antenna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and sum the signals.</a:t>
                </a:r>
              </a:p>
            </p:txBody>
          </p:sp>
        </mc:Choice>
        <mc:Fallback xmlns="">
          <p:sp>
            <p:nvSpPr>
              <p:cNvPr id="1499" name="TextBox 1498">
                <a:extLst>
                  <a:ext uri="{FF2B5EF4-FFF2-40B4-BE49-F238E27FC236}">
                    <a16:creationId xmlns:a16="http://schemas.microsoft.com/office/drawing/2014/main" id="{658763EA-6884-DD46-94DE-2EAAF5E66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41" y="5223788"/>
                <a:ext cx="5144960" cy="719812"/>
              </a:xfrm>
              <a:prstGeom prst="rect">
                <a:avLst/>
              </a:prstGeom>
              <a:blipFill>
                <a:blip r:embed="rId7"/>
                <a:stretch>
                  <a:fillRect l="-1478" t="-5172" r="-985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8" name="TextBox 597">
            <a:extLst>
              <a:ext uri="{FF2B5EF4-FFF2-40B4-BE49-F238E27FC236}">
                <a16:creationId xmlns:a16="http://schemas.microsoft.com/office/drawing/2014/main" id="{CDFE4F02-2441-A240-885E-5BA857A90F7F}"/>
              </a:ext>
            </a:extLst>
          </p:cNvPr>
          <p:cNvSpPr txBox="1"/>
          <p:nvPr/>
        </p:nvSpPr>
        <p:spPr>
          <a:xfrm>
            <a:off x="594941" y="4343400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599" name="TextBox 598">
            <a:extLst>
              <a:ext uri="{FF2B5EF4-FFF2-40B4-BE49-F238E27FC236}">
                <a16:creationId xmlns:a16="http://schemas.microsoft.com/office/drawing/2014/main" id="{C9926DAF-D571-DC48-8D9A-160B4A35FE2D}"/>
              </a:ext>
            </a:extLst>
          </p:cNvPr>
          <p:cNvSpPr txBox="1"/>
          <p:nvPr/>
        </p:nvSpPr>
        <p:spPr>
          <a:xfrm>
            <a:off x="594941" y="581442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4"/>
            </a:pPr>
            <a:r>
              <a:rPr lang="en-US" sz="2000" dirty="0"/>
              <a:t>Repeat in every direction.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4" name="TextBox 603">
                <a:extLst>
                  <a:ext uri="{FF2B5EF4-FFF2-40B4-BE49-F238E27FC236}">
                    <a16:creationId xmlns:a16="http://schemas.microsoft.com/office/drawing/2014/main" id="{C1125DED-703D-1149-B374-E89F1958CA40}"/>
                  </a:ext>
                </a:extLst>
              </p:cNvPr>
              <p:cNvSpPr txBox="1"/>
              <p:nvPr/>
            </p:nvSpPr>
            <p:spPr>
              <a:xfrm>
                <a:off x="132323" y="6321623"/>
                <a:ext cx="154407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4" name="TextBox 603">
                <a:extLst>
                  <a:ext uri="{FF2B5EF4-FFF2-40B4-BE49-F238E27FC236}">
                    <a16:creationId xmlns:a16="http://schemas.microsoft.com/office/drawing/2014/main" id="{C1125DED-703D-1149-B374-E89F1958C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23" y="6321623"/>
                <a:ext cx="1544077" cy="307777"/>
              </a:xfrm>
              <a:prstGeom prst="rect">
                <a:avLst/>
              </a:prstGeom>
              <a:blipFill>
                <a:blip r:embed="rId8"/>
                <a:stretch>
                  <a:fillRect l="-3279" r="-3279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5" name="TextBox 604">
                <a:extLst>
                  <a:ext uri="{FF2B5EF4-FFF2-40B4-BE49-F238E27FC236}">
                    <a16:creationId xmlns:a16="http://schemas.microsoft.com/office/drawing/2014/main" id="{054E0D69-437F-C341-80BC-6A77F322166D}"/>
                  </a:ext>
                </a:extLst>
              </p:cNvPr>
              <p:cNvSpPr txBox="1"/>
              <p:nvPr/>
            </p:nvSpPr>
            <p:spPr>
              <a:xfrm>
                <a:off x="1656857" y="6324600"/>
                <a:ext cx="116115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5" name="TextBox 604">
                <a:extLst>
                  <a:ext uri="{FF2B5EF4-FFF2-40B4-BE49-F238E27FC236}">
                    <a16:creationId xmlns:a16="http://schemas.microsoft.com/office/drawing/2014/main" id="{054E0D69-437F-C341-80BC-6A77F3221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857" y="6324600"/>
                <a:ext cx="1161152" cy="307777"/>
              </a:xfrm>
              <a:prstGeom prst="rect">
                <a:avLst/>
              </a:prstGeom>
              <a:blipFill>
                <a:blip r:embed="rId9"/>
                <a:stretch>
                  <a:fillRect l="-4348" r="-4348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6" name="TextBox 605">
                <a:extLst>
                  <a:ext uri="{FF2B5EF4-FFF2-40B4-BE49-F238E27FC236}">
                    <a16:creationId xmlns:a16="http://schemas.microsoft.com/office/drawing/2014/main" id="{3B638B1F-8FD0-ED41-BA9F-64D1275F774E}"/>
                  </a:ext>
                </a:extLst>
              </p:cNvPr>
              <p:cNvSpPr txBox="1"/>
              <p:nvPr/>
            </p:nvSpPr>
            <p:spPr>
              <a:xfrm>
                <a:off x="2782364" y="6321623"/>
                <a:ext cx="81086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6" name="TextBox 605">
                <a:extLst>
                  <a:ext uri="{FF2B5EF4-FFF2-40B4-BE49-F238E27FC236}">
                    <a16:creationId xmlns:a16="http://schemas.microsoft.com/office/drawing/2014/main" id="{3B638B1F-8FD0-ED41-BA9F-64D1275F7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364" y="6321623"/>
                <a:ext cx="810863" cy="307777"/>
              </a:xfrm>
              <a:prstGeom prst="rect">
                <a:avLst/>
              </a:prstGeom>
              <a:blipFill>
                <a:blip r:embed="rId10"/>
                <a:stretch>
                  <a:fillRect l="-3077" r="-6154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7" name="TextBox 606">
                <a:extLst>
                  <a:ext uri="{FF2B5EF4-FFF2-40B4-BE49-F238E27FC236}">
                    <a16:creationId xmlns:a16="http://schemas.microsoft.com/office/drawing/2014/main" id="{D0DB99BB-3B0E-114E-8F0F-EF3A28C6EC5B}"/>
                  </a:ext>
                </a:extLst>
              </p:cNvPr>
              <p:cNvSpPr txBox="1"/>
              <p:nvPr/>
            </p:nvSpPr>
            <p:spPr>
              <a:xfrm>
                <a:off x="3555465" y="6321622"/>
                <a:ext cx="2500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7" name="TextBox 606">
                <a:extLst>
                  <a:ext uri="{FF2B5EF4-FFF2-40B4-BE49-F238E27FC236}">
                    <a16:creationId xmlns:a16="http://schemas.microsoft.com/office/drawing/2014/main" id="{D0DB99BB-3B0E-114E-8F0F-EF3A28C6E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465" y="6321622"/>
                <a:ext cx="250068" cy="307777"/>
              </a:xfrm>
              <a:prstGeom prst="rect">
                <a:avLst/>
              </a:prstGeom>
              <a:blipFill>
                <a:blip r:embed="rId11"/>
                <a:stretch>
                  <a:fillRect l="-9524" r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/>
              <p:nvPr/>
            </p:nvSpPr>
            <p:spPr>
              <a:xfrm>
                <a:off x="3791443" y="6321621"/>
                <a:ext cx="22899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443" y="6321621"/>
                <a:ext cx="2289986" cy="307777"/>
              </a:xfrm>
              <a:prstGeom prst="rect">
                <a:avLst/>
              </a:prstGeom>
              <a:blipFill>
                <a:blip r:embed="rId12"/>
                <a:stretch>
                  <a:fillRect l="-2198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8380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" grpId="0"/>
      <p:bldP spid="605" grpId="0"/>
      <p:bldP spid="606" grpId="0"/>
      <p:bldP spid="607" grpId="0"/>
      <p:bldP spid="6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Digital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4" name="Title 1">
            <a:extLst>
              <a:ext uri="{FF2B5EF4-FFF2-40B4-BE49-F238E27FC236}">
                <a16:creationId xmlns:a16="http://schemas.microsoft.com/office/drawing/2014/main" id="{D6759976-F629-834F-984E-BAEB943D8EDD}"/>
              </a:ext>
            </a:extLst>
          </p:cNvPr>
          <p:cNvSpPr txBox="1">
            <a:spLocks/>
          </p:cNvSpPr>
          <p:nvPr/>
        </p:nvSpPr>
        <p:spPr>
          <a:xfrm>
            <a:off x="7166308" y="764771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1: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7" name="TextBox 1496">
            <a:extLst>
              <a:ext uri="{FF2B5EF4-FFF2-40B4-BE49-F238E27FC236}">
                <a16:creationId xmlns:a16="http://schemas.microsoft.com/office/drawing/2014/main" id="{D210D7FA-81AA-C341-B25E-9247D4C73850}"/>
              </a:ext>
            </a:extLst>
          </p:cNvPr>
          <p:cNvSpPr txBox="1"/>
          <p:nvPr/>
        </p:nvSpPr>
        <p:spPr>
          <a:xfrm>
            <a:off x="7166308" y="17523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9" name="TextBox 1498">
                <a:extLst>
                  <a:ext uri="{FF2B5EF4-FFF2-40B4-BE49-F238E27FC236}">
                    <a16:creationId xmlns:a16="http://schemas.microsoft.com/office/drawing/2014/main" id="{658763EA-6884-DD46-94DE-2EAAF5E664A7}"/>
                  </a:ext>
                </a:extLst>
              </p:cNvPr>
              <p:cNvSpPr txBox="1"/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39713" indent="-239713">
                  <a:spcAft>
                    <a:spcPts val="600"/>
                  </a:spcAft>
                  <a:buFont typeface="+mj-lt"/>
                  <a:buAutoNum type="arabicParenR"/>
                  <a:defRPr sz="2000"/>
                </a:lvl1pPr>
              </a:lstStyle>
              <a:p>
                <a:pPr>
                  <a:buFont typeface="+mj-lt"/>
                  <a:buAutoNum type="arabicParenR" startAt="2"/>
                </a:pPr>
                <a:r>
                  <a:rPr lang="en-US" dirty="0"/>
                  <a:t>Multiply the resulting signal on each antenna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and sum the signals.</a:t>
                </a:r>
              </a:p>
            </p:txBody>
          </p:sp>
        </mc:Choice>
        <mc:Fallback xmlns="">
          <p:sp>
            <p:nvSpPr>
              <p:cNvPr id="1499" name="TextBox 1498">
                <a:extLst>
                  <a:ext uri="{FF2B5EF4-FFF2-40B4-BE49-F238E27FC236}">
                    <a16:creationId xmlns:a16="http://schemas.microsoft.com/office/drawing/2014/main" id="{658763EA-6884-DD46-94DE-2EAAF5E66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blipFill>
                <a:blip r:embed="rId4"/>
                <a:stretch>
                  <a:fillRect l="-1232" t="-5172" r="-985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8" name="TextBox 597">
            <a:extLst>
              <a:ext uri="{FF2B5EF4-FFF2-40B4-BE49-F238E27FC236}">
                <a16:creationId xmlns:a16="http://schemas.microsoft.com/office/drawing/2014/main" id="{CDFE4F02-2441-A240-885E-5BA857A90F7F}"/>
              </a:ext>
            </a:extLst>
          </p:cNvPr>
          <p:cNvSpPr txBox="1"/>
          <p:nvPr/>
        </p:nvSpPr>
        <p:spPr>
          <a:xfrm>
            <a:off x="7166308" y="12951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599" name="TextBox 598">
            <a:extLst>
              <a:ext uri="{FF2B5EF4-FFF2-40B4-BE49-F238E27FC236}">
                <a16:creationId xmlns:a16="http://schemas.microsoft.com/office/drawing/2014/main" id="{C9926DAF-D571-DC48-8D9A-160B4A35FE2D}"/>
              </a:ext>
            </a:extLst>
          </p:cNvPr>
          <p:cNvSpPr txBox="1"/>
          <p:nvPr/>
        </p:nvSpPr>
        <p:spPr>
          <a:xfrm>
            <a:off x="7166308" y="2766193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4"/>
            </a:pPr>
            <a:r>
              <a:rPr lang="en-US" sz="2000" dirty="0"/>
              <a:t>Repeat in every direction.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/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blipFill>
                <a:blip r:embed="rId5"/>
                <a:stretch>
                  <a:fillRect l="-221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3" name="Title 1">
            <a:extLst>
              <a:ext uri="{FF2B5EF4-FFF2-40B4-BE49-F238E27FC236}">
                <a16:creationId xmlns:a16="http://schemas.microsoft.com/office/drawing/2014/main" id="{36766AC2-21A1-3C4C-92A0-860DC1A57707}"/>
              </a:ext>
            </a:extLst>
          </p:cNvPr>
          <p:cNvSpPr txBox="1">
            <a:spLocks/>
          </p:cNvSpPr>
          <p:nvPr/>
        </p:nvSpPr>
        <p:spPr>
          <a:xfrm>
            <a:off x="188027" y="3866383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2: (Faster)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8" name="TextBox 607">
            <a:extLst>
              <a:ext uri="{FF2B5EF4-FFF2-40B4-BE49-F238E27FC236}">
                <a16:creationId xmlns:a16="http://schemas.microsoft.com/office/drawing/2014/main" id="{B82069B7-5CC0-864F-A817-B98A5A2422D7}"/>
              </a:ext>
            </a:extLst>
          </p:cNvPr>
          <p:cNvSpPr txBox="1"/>
          <p:nvPr/>
        </p:nvSpPr>
        <p:spPr>
          <a:xfrm>
            <a:off x="2584730" y="395364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IDEA: antenna arrays are Fourier Transforms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9" name="TextBox 608">
                <a:extLst>
                  <a:ext uri="{FF2B5EF4-FFF2-40B4-BE49-F238E27FC236}">
                    <a16:creationId xmlns:a16="http://schemas.microsoft.com/office/drawing/2014/main" id="{10D30711-1891-8A4C-999D-F733FA5D8172}"/>
                  </a:ext>
                </a:extLst>
              </p:cNvPr>
              <p:cNvSpPr txBox="1"/>
              <p:nvPr/>
            </p:nvSpPr>
            <p:spPr>
              <a:xfrm>
                <a:off x="230667" y="4527250"/>
                <a:ext cx="6740050" cy="662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func>
                            <m:func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𝑘𝑠</m:t>
                          </m:r>
                          <m:func>
                            <m:func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09" name="TextBox 608">
                <a:extLst>
                  <a:ext uri="{FF2B5EF4-FFF2-40B4-BE49-F238E27FC236}">
                    <a16:creationId xmlns:a16="http://schemas.microsoft.com/office/drawing/2014/main" id="{10D30711-1891-8A4C-999D-F733FA5D8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67" y="4527250"/>
                <a:ext cx="6740050" cy="662554"/>
              </a:xfrm>
              <a:prstGeom prst="rect">
                <a:avLst/>
              </a:prstGeom>
              <a:blipFill>
                <a:blip r:embed="rId6"/>
                <a:stretch>
                  <a:fillRect l="-1695" r="-565" b="-22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4904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" grpId="0"/>
      <p:bldP spid="60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Digital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4" name="Title 1">
            <a:extLst>
              <a:ext uri="{FF2B5EF4-FFF2-40B4-BE49-F238E27FC236}">
                <a16:creationId xmlns:a16="http://schemas.microsoft.com/office/drawing/2014/main" id="{D6759976-F629-834F-984E-BAEB943D8EDD}"/>
              </a:ext>
            </a:extLst>
          </p:cNvPr>
          <p:cNvSpPr txBox="1">
            <a:spLocks/>
          </p:cNvSpPr>
          <p:nvPr/>
        </p:nvSpPr>
        <p:spPr>
          <a:xfrm>
            <a:off x="7166308" y="764771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1: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7" name="TextBox 1496">
            <a:extLst>
              <a:ext uri="{FF2B5EF4-FFF2-40B4-BE49-F238E27FC236}">
                <a16:creationId xmlns:a16="http://schemas.microsoft.com/office/drawing/2014/main" id="{D210D7FA-81AA-C341-B25E-9247D4C73850}"/>
              </a:ext>
            </a:extLst>
          </p:cNvPr>
          <p:cNvSpPr txBox="1"/>
          <p:nvPr/>
        </p:nvSpPr>
        <p:spPr>
          <a:xfrm>
            <a:off x="7166308" y="17523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9" name="TextBox 1498">
                <a:extLst>
                  <a:ext uri="{FF2B5EF4-FFF2-40B4-BE49-F238E27FC236}">
                    <a16:creationId xmlns:a16="http://schemas.microsoft.com/office/drawing/2014/main" id="{658763EA-6884-DD46-94DE-2EAAF5E664A7}"/>
                  </a:ext>
                </a:extLst>
              </p:cNvPr>
              <p:cNvSpPr txBox="1"/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39713" indent="-239713">
                  <a:spcAft>
                    <a:spcPts val="600"/>
                  </a:spcAft>
                  <a:buFont typeface="+mj-lt"/>
                  <a:buAutoNum type="arabicParenR"/>
                  <a:defRPr sz="2000"/>
                </a:lvl1pPr>
              </a:lstStyle>
              <a:p>
                <a:pPr>
                  <a:buFont typeface="+mj-lt"/>
                  <a:buAutoNum type="arabicParenR" startAt="2"/>
                </a:pPr>
                <a:r>
                  <a:rPr lang="en-US" dirty="0"/>
                  <a:t>Multiply the resulting signal on each antenna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and sum the signals.</a:t>
                </a:r>
              </a:p>
            </p:txBody>
          </p:sp>
        </mc:Choice>
        <mc:Fallback xmlns="">
          <p:sp>
            <p:nvSpPr>
              <p:cNvPr id="1499" name="TextBox 1498">
                <a:extLst>
                  <a:ext uri="{FF2B5EF4-FFF2-40B4-BE49-F238E27FC236}">
                    <a16:creationId xmlns:a16="http://schemas.microsoft.com/office/drawing/2014/main" id="{658763EA-6884-DD46-94DE-2EAAF5E66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blipFill>
                <a:blip r:embed="rId4"/>
                <a:stretch>
                  <a:fillRect l="-1232" t="-5172" r="-985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8" name="TextBox 597">
            <a:extLst>
              <a:ext uri="{FF2B5EF4-FFF2-40B4-BE49-F238E27FC236}">
                <a16:creationId xmlns:a16="http://schemas.microsoft.com/office/drawing/2014/main" id="{CDFE4F02-2441-A240-885E-5BA857A90F7F}"/>
              </a:ext>
            </a:extLst>
          </p:cNvPr>
          <p:cNvSpPr txBox="1"/>
          <p:nvPr/>
        </p:nvSpPr>
        <p:spPr>
          <a:xfrm>
            <a:off x="7166308" y="12951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599" name="TextBox 598">
            <a:extLst>
              <a:ext uri="{FF2B5EF4-FFF2-40B4-BE49-F238E27FC236}">
                <a16:creationId xmlns:a16="http://schemas.microsoft.com/office/drawing/2014/main" id="{C9926DAF-D571-DC48-8D9A-160B4A35FE2D}"/>
              </a:ext>
            </a:extLst>
          </p:cNvPr>
          <p:cNvSpPr txBox="1"/>
          <p:nvPr/>
        </p:nvSpPr>
        <p:spPr>
          <a:xfrm>
            <a:off x="7166308" y="2766193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4"/>
            </a:pPr>
            <a:r>
              <a:rPr lang="en-US" sz="2000" dirty="0"/>
              <a:t>Repeat in every direction.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/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blipFill>
                <a:blip r:embed="rId5"/>
                <a:stretch>
                  <a:fillRect l="-221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3" name="Title 1">
            <a:extLst>
              <a:ext uri="{FF2B5EF4-FFF2-40B4-BE49-F238E27FC236}">
                <a16:creationId xmlns:a16="http://schemas.microsoft.com/office/drawing/2014/main" id="{36766AC2-21A1-3C4C-92A0-860DC1A57707}"/>
              </a:ext>
            </a:extLst>
          </p:cNvPr>
          <p:cNvSpPr txBox="1">
            <a:spLocks/>
          </p:cNvSpPr>
          <p:nvPr/>
        </p:nvSpPr>
        <p:spPr>
          <a:xfrm>
            <a:off x="188027" y="3866383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2: (Faster)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8" name="TextBox 607">
            <a:extLst>
              <a:ext uri="{FF2B5EF4-FFF2-40B4-BE49-F238E27FC236}">
                <a16:creationId xmlns:a16="http://schemas.microsoft.com/office/drawing/2014/main" id="{B82069B7-5CC0-864F-A817-B98A5A2422D7}"/>
              </a:ext>
            </a:extLst>
          </p:cNvPr>
          <p:cNvSpPr txBox="1"/>
          <p:nvPr/>
        </p:nvSpPr>
        <p:spPr>
          <a:xfrm>
            <a:off x="2584730" y="395364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IDEA: antenna arrays are Fourier Transforms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9" name="TextBox 608">
                <a:extLst>
                  <a:ext uri="{FF2B5EF4-FFF2-40B4-BE49-F238E27FC236}">
                    <a16:creationId xmlns:a16="http://schemas.microsoft.com/office/drawing/2014/main" id="{10D30711-1891-8A4C-999D-F733FA5D8172}"/>
                  </a:ext>
                </a:extLst>
              </p:cNvPr>
              <p:cNvSpPr txBox="1"/>
              <p:nvPr/>
            </p:nvSpPr>
            <p:spPr>
              <a:xfrm>
                <a:off x="151727" y="4515931"/>
                <a:ext cx="8461995" cy="11000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den>
                                  </m:f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 (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𝑚𝑠</m:t>
                                  </m:r>
                                  <m:func>
                                    <m:func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</m:e>
                                  </m:func>
                                  <m:func>
                                    <m:func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</m:e>
                                  </m:func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𝑘𝑠</m:t>
                                  </m:r>
                                  <m:func>
                                    <m:func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</m:e>
                                  </m:func>
                                  <m:func>
                                    <m:func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</m:e>
                                  </m:func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09" name="TextBox 608">
                <a:extLst>
                  <a:ext uri="{FF2B5EF4-FFF2-40B4-BE49-F238E27FC236}">
                    <a16:creationId xmlns:a16="http://schemas.microsoft.com/office/drawing/2014/main" id="{10D30711-1891-8A4C-999D-F733FA5D8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27" y="4515931"/>
                <a:ext cx="8461995" cy="1100045"/>
              </a:xfrm>
              <a:prstGeom prst="rect">
                <a:avLst/>
              </a:prstGeom>
              <a:blipFill>
                <a:blip r:embed="rId6"/>
                <a:stretch>
                  <a:fillRect l="-600" t="-137500" b="-185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3" name="TextBox 342">
                <a:extLst>
                  <a:ext uri="{FF2B5EF4-FFF2-40B4-BE49-F238E27FC236}">
                    <a16:creationId xmlns:a16="http://schemas.microsoft.com/office/drawing/2014/main" id="{80DE5343-4D9A-964E-A9A7-ECD7DCC96461}"/>
                  </a:ext>
                </a:extLst>
              </p:cNvPr>
              <p:cNvSpPr txBox="1"/>
              <p:nvPr/>
            </p:nvSpPr>
            <p:spPr>
              <a:xfrm>
                <a:off x="8613722" y="4614884"/>
                <a:ext cx="3395868" cy="21796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3" name="TextBox 342">
                <a:extLst>
                  <a:ext uri="{FF2B5EF4-FFF2-40B4-BE49-F238E27FC236}">
                    <a16:creationId xmlns:a16="http://schemas.microsoft.com/office/drawing/2014/main" id="{80DE5343-4D9A-964E-A9A7-ECD7DCC96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3722" y="4614884"/>
                <a:ext cx="3395868" cy="2179699"/>
              </a:xfrm>
              <a:prstGeom prst="rect">
                <a:avLst/>
              </a:prstGeom>
              <a:blipFill>
                <a:blip r:embed="rId7"/>
                <a:stretch>
                  <a:fillRect l="-1111" b="-17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4" name="TextBox 343">
                <a:extLst>
                  <a:ext uri="{FF2B5EF4-FFF2-40B4-BE49-F238E27FC236}">
                    <a16:creationId xmlns:a16="http://schemas.microsoft.com/office/drawing/2014/main" id="{E8D83349-966A-F04D-85E6-7A3686C5F7EB}"/>
                  </a:ext>
                </a:extLst>
              </p:cNvPr>
              <p:cNvSpPr txBox="1"/>
              <p:nvPr/>
            </p:nvSpPr>
            <p:spPr>
              <a:xfrm>
                <a:off x="152400" y="5854130"/>
                <a:ext cx="5407506" cy="979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d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(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𝑥𝑓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4" name="TextBox 343">
                <a:extLst>
                  <a:ext uri="{FF2B5EF4-FFF2-40B4-BE49-F238E27FC236}">
                    <a16:creationId xmlns:a16="http://schemas.microsoft.com/office/drawing/2014/main" id="{E8D83349-966A-F04D-85E6-7A3686C5F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854130"/>
                <a:ext cx="5407506" cy="979051"/>
              </a:xfrm>
              <a:prstGeom prst="rect">
                <a:avLst/>
              </a:prstGeom>
              <a:blipFill>
                <a:blip r:embed="rId8"/>
                <a:stretch>
                  <a:fillRect t="-134177" b="-175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>
            <a:extLst>
              <a:ext uri="{FF2B5EF4-FFF2-40B4-BE49-F238E27FC236}">
                <a16:creationId xmlns:a16="http://schemas.microsoft.com/office/drawing/2014/main" id="{7F3C1CEB-E4DE-9945-858D-53AE930122A6}"/>
              </a:ext>
            </a:extLst>
          </p:cNvPr>
          <p:cNvSpPr/>
          <p:nvPr/>
        </p:nvSpPr>
        <p:spPr>
          <a:xfrm>
            <a:off x="5715000" y="6054658"/>
            <a:ext cx="762000" cy="54618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Title 1">
            <a:extLst>
              <a:ext uri="{FF2B5EF4-FFF2-40B4-BE49-F238E27FC236}">
                <a16:creationId xmlns:a16="http://schemas.microsoft.com/office/drawing/2014/main" id="{4F050CF5-9517-644E-B081-E133F233B579}"/>
              </a:ext>
            </a:extLst>
          </p:cNvPr>
          <p:cNvSpPr txBox="1">
            <a:spLocks/>
          </p:cNvSpPr>
          <p:nvPr/>
        </p:nvSpPr>
        <p:spPr>
          <a:xfrm>
            <a:off x="6637510" y="6043988"/>
            <a:ext cx="1744490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2D FFT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36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0" animBg="1"/>
      <p:bldP spid="344" grpId="0"/>
      <p:bldP spid="2" grpId="0" animBg="1"/>
      <p:bldP spid="34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Digital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4" name="Title 1">
            <a:extLst>
              <a:ext uri="{FF2B5EF4-FFF2-40B4-BE49-F238E27FC236}">
                <a16:creationId xmlns:a16="http://schemas.microsoft.com/office/drawing/2014/main" id="{D6759976-F629-834F-984E-BAEB943D8EDD}"/>
              </a:ext>
            </a:extLst>
          </p:cNvPr>
          <p:cNvSpPr txBox="1">
            <a:spLocks/>
          </p:cNvSpPr>
          <p:nvPr/>
        </p:nvSpPr>
        <p:spPr>
          <a:xfrm>
            <a:off x="7166308" y="764771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1: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7" name="TextBox 1496">
            <a:extLst>
              <a:ext uri="{FF2B5EF4-FFF2-40B4-BE49-F238E27FC236}">
                <a16:creationId xmlns:a16="http://schemas.microsoft.com/office/drawing/2014/main" id="{D210D7FA-81AA-C341-B25E-9247D4C73850}"/>
              </a:ext>
            </a:extLst>
          </p:cNvPr>
          <p:cNvSpPr txBox="1"/>
          <p:nvPr/>
        </p:nvSpPr>
        <p:spPr>
          <a:xfrm>
            <a:off x="7166308" y="17523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p:sp>
        <p:nvSpPr>
          <p:cNvPr id="1499" name="TextBox 1498">
            <a:extLst>
              <a:ext uri="{FF2B5EF4-FFF2-40B4-BE49-F238E27FC236}">
                <a16:creationId xmlns:a16="http://schemas.microsoft.com/office/drawing/2014/main" id="{658763EA-6884-DD46-94DE-2EAAF5E664A7}"/>
              </a:ext>
            </a:extLst>
          </p:cNvPr>
          <p:cNvSpPr txBox="1"/>
          <p:nvPr/>
        </p:nvSpPr>
        <p:spPr>
          <a:xfrm>
            <a:off x="206785" y="4962735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39713" indent="-239713">
              <a:spcAft>
                <a:spcPts val="600"/>
              </a:spcAft>
              <a:buFont typeface="+mj-lt"/>
              <a:buAutoNum type="arabicParenR"/>
              <a:defRPr sz="2000"/>
            </a:lvl1pPr>
          </a:lstStyle>
          <a:p>
            <a:pPr>
              <a:buFont typeface="+mj-lt"/>
              <a:buAutoNum type="arabicParenR" startAt="2"/>
            </a:pPr>
            <a:r>
              <a:rPr lang="en-US" dirty="0"/>
              <a:t>Compute 2D FFT across antennas</a:t>
            </a:r>
          </a:p>
        </p:txBody>
      </p:sp>
      <p:sp>
        <p:nvSpPr>
          <p:cNvPr id="598" name="TextBox 597">
            <a:extLst>
              <a:ext uri="{FF2B5EF4-FFF2-40B4-BE49-F238E27FC236}">
                <a16:creationId xmlns:a16="http://schemas.microsoft.com/office/drawing/2014/main" id="{CDFE4F02-2441-A240-885E-5BA857A90F7F}"/>
              </a:ext>
            </a:extLst>
          </p:cNvPr>
          <p:cNvSpPr txBox="1"/>
          <p:nvPr/>
        </p:nvSpPr>
        <p:spPr>
          <a:xfrm>
            <a:off x="7166308" y="12951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599" name="TextBox 598">
            <a:extLst>
              <a:ext uri="{FF2B5EF4-FFF2-40B4-BE49-F238E27FC236}">
                <a16:creationId xmlns:a16="http://schemas.microsoft.com/office/drawing/2014/main" id="{C9926DAF-D571-DC48-8D9A-160B4A35FE2D}"/>
              </a:ext>
            </a:extLst>
          </p:cNvPr>
          <p:cNvSpPr txBox="1"/>
          <p:nvPr/>
        </p:nvSpPr>
        <p:spPr>
          <a:xfrm>
            <a:off x="7166308" y="2766193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4"/>
            </a:pPr>
            <a:r>
              <a:rPr lang="en-US" sz="2000" dirty="0"/>
              <a:t>Repeat in every direction.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/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blipFill>
                <a:blip r:embed="rId4"/>
                <a:stretch>
                  <a:fillRect l="-221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3" name="Title 1">
            <a:extLst>
              <a:ext uri="{FF2B5EF4-FFF2-40B4-BE49-F238E27FC236}">
                <a16:creationId xmlns:a16="http://schemas.microsoft.com/office/drawing/2014/main" id="{36766AC2-21A1-3C4C-92A0-860DC1A57707}"/>
              </a:ext>
            </a:extLst>
          </p:cNvPr>
          <p:cNvSpPr txBox="1">
            <a:spLocks/>
          </p:cNvSpPr>
          <p:nvPr/>
        </p:nvSpPr>
        <p:spPr>
          <a:xfrm>
            <a:off x="188027" y="3866383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2: (Faster)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8" name="TextBox 607">
            <a:extLst>
              <a:ext uri="{FF2B5EF4-FFF2-40B4-BE49-F238E27FC236}">
                <a16:creationId xmlns:a16="http://schemas.microsoft.com/office/drawing/2014/main" id="{B82069B7-5CC0-864F-A817-B98A5A2422D7}"/>
              </a:ext>
            </a:extLst>
          </p:cNvPr>
          <p:cNvSpPr txBox="1"/>
          <p:nvPr/>
        </p:nvSpPr>
        <p:spPr>
          <a:xfrm>
            <a:off x="2584730" y="395364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IDEA: antenna arrays are Fourier Transforms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F5FE304F-D1D3-AA48-93D7-386C74096E64}"/>
              </a:ext>
            </a:extLst>
          </p:cNvPr>
          <p:cNvSpPr txBox="1"/>
          <p:nvPr/>
        </p:nvSpPr>
        <p:spPr>
          <a:xfrm>
            <a:off x="191545" y="444847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A544A407-D674-0341-9689-804BE3181800}"/>
              </a:ext>
            </a:extLst>
          </p:cNvPr>
          <p:cNvSpPr txBox="1"/>
          <p:nvPr/>
        </p:nvSpPr>
        <p:spPr>
          <a:xfrm>
            <a:off x="206785" y="5438534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8B4022F3-3281-EB49-99FE-DAD50D2FDAA9}"/>
                  </a:ext>
                </a:extLst>
              </p:cNvPr>
              <p:cNvSpPr txBox="1"/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39713" indent="-239713">
                  <a:spcAft>
                    <a:spcPts val="600"/>
                  </a:spcAft>
                  <a:buFont typeface="+mj-lt"/>
                  <a:buAutoNum type="arabicParenR"/>
                  <a:defRPr sz="2000"/>
                </a:lvl1pPr>
              </a:lstStyle>
              <a:p>
                <a:pPr>
                  <a:buFont typeface="+mj-lt"/>
                  <a:buAutoNum type="arabicParenR" startAt="2"/>
                </a:pPr>
                <a:r>
                  <a:rPr lang="en-US" dirty="0"/>
                  <a:t>Multiply the resulting signal on each antenna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and sum the signals.</a:t>
                </a:r>
              </a:p>
            </p:txBody>
          </p:sp>
        </mc:Choice>
        <mc:Fallback xmlns=""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8B4022F3-3281-EB49-99FE-DAD50D2FD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blipFill>
                <a:blip r:embed="rId5"/>
                <a:stretch>
                  <a:fillRect l="-1232" t="-5172" r="-985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2" name="TextBox 351">
                <a:extLst>
                  <a:ext uri="{FF2B5EF4-FFF2-40B4-BE49-F238E27FC236}">
                    <a16:creationId xmlns:a16="http://schemas.microsoft.com/office/drawing/2014/main" id="{0592B025-A82F-804A-9C6C-A017CA9C08B7}"/>
                  </a:ext>
                </a:extLst>
              </p:cNvPr>
              <p:cNvSpPr txBox="1"/>
              <p:nvPr/>
            </p:nvSpPr>
            <p:spPr>
              <a:xfrm>
                <a:off x="363345" y="6138888"/>
                <a:ext cx="15570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2" name="TextBox 351">
                <a:extLst>
                  <a:ext uri="{FF2B5EF4-FFF2-40B4-BE49-F238E27FC236}">
                    <a16:creationId xmlns:a16="http://schemas.microsoft.com/office/drawing/2014/main" id="{0592B025-A82F-804A-9C6C-A017CA9C0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45" y="6138888"/>
                <a:ext cx="1557093" cy="307777"/>
              </a:xfrm>
              <a:prstGeom prst="rect">
                <a:avLst/>
              </a:prstGeom>
              <a:blipFill>
                <a:blip r:embed="rId6"/>
                <a:stretch>
                  <a:fillRect l="-3226" t="-8000" r="-2419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370447C0-82F0-2543-9464-B017631091C0}"/>
                  </a:ext>
                </a:extLst>
              </p:cNvPr>
              <p:cNvSpPr txBox="1"/>
              <p:nvPr/>
            </p:nvSpPr>
            <p:spPr>
              <a:xfrm>
                <a:off x="1914584" y="6138885"/>
                <a:ext cx="181921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370447C0-82F0-2543-9464-B01763109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584" y="6138885"/>
                <a:ext cx="1819216" cy="307777"/>
              </a:xfrm>
              <a:prstGeom prst="rect">
                <a:avLst/>
              </a:prstGeom>
              <a:blipFill>
                <a:blip r:embed="rId7"/>
                <a:stretch>
                  <a:fillRect l="-2759" t="-8000" r="-2069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5" name="TextBox 354">
                <a:extLst>
                  <a:ext uri="{FF2B5EF4-FFF2-40B4-BE49-F238E27FC236}">
                    <a16:creationId xmlns:a16="http://schemas.microsoft.com/office/drawing/2014/main" id="{2E9DD412-033F-3B4A-A2DF-0204643F400C}"/>
                  </a:ext>
                </a:extLst>
              </p:cNvPr>
              <p:cNvSpPr txBox="1"/>
              <p:nvPr/>
            </p:nvSpPr>
            <p:spPr>
              <a:xfrm>
                <a:off x="3786487" y="6138887"/>
                <a:ext cx="2500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5" name="TextBox 354">
                <a:extLst>
                  <a:ext uri="{FF2B5EF4-FFF2-40B4-BE49-F238E27FC236}">
                    <a16:creationId xmlns:a16="http://schemas.microsoft.com/office/drawing/2014/main" id="{2E9DD412-033F-3B4A-A2DF-0204643F4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487" y="6138887"/>
                <a:ext cx="250068" cy="307777"/>
              </a:xfrm>
              <a:prstGeom prst="rect">
                <a:avLst/>
              </a:prstGeom>
              <a:blipFill>
                <a:blip r:embed="rId8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247C6F3C-235B-7041-8EAD-7341CF4BCE60}"/>
                  </a:ext>
                </a:extLst>
              </p:cNvPr>
              <p:cNvSpPr txBox="1"/>
              <p:nvPr/>
            </p:nvSpPr>
            <p:spPr>
              <a:xfrm>
                <a:off x="4047869" y="6154928"/>
                <a:ext cx="18256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247C6F3C-235B-7041-8EAD-7341CF4BC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869" y="6154928"/>
                <a:ext cx="1825693" cy="307777"/>
              </a:xfrm>
              <a:prstGeom prst="rect">
                <a:avLst/>
              </a:prstGeom>
              <a:blipFill>
                <a:blip r:embed="rId9"/>
                <a:stretch>
                  <a:fillRect l="-2759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Brace 2">
            <a:extLst>
              <a:ext uri="{FF2B5EF4-FFF2-40B4-BE49-F238E27FC236}">
                <a16:creationId xmlns:a16="http://schemas.microsoft.com/office/drawing/2014/main" id="{1F323CED-45DC-B94B-905E-22483434B946}"/>
              </a:ext>
            </a:extLst>
          </p:cNvPr>
          <p:cNvSpPr/>
          <p:nvPr/>
        </p:nvSpPr>
        <p:spPr>
          <a:xfrm>
            <a:off x="4032166" y="4962735"/>
            <a:ext cx="423445" cy="875909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Title 1">
            <a:extLst>
              <a:ext uri="{FF2B5EF4-FFF2-40B4-BE49-F238E27FC236}">
                <a16:creationId xmlns:a16="http://schemas.microsoft.com/office/drawing/2014/main" id="{EB763475-621F-274F-BEF5-A647357D3EF9}"/>
              </a:ext>
            </a:extLst>
          </p:cNvPr>
          <p:cNvSpPr txBox="1">
            <a:spLocks/>
          </p:cNvSpPr>
          <p:nvPr/>
        </p:nvSpPr>
        <p:spPr>
          <a:xfrm>
            <a:off x="4543677" y="5101023"/>
            <a:ext cx="1744490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FFT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570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9" grpId="0"/>
      <p:bldP spid="348" grpId="0"/>
      <p:bldP spid="350" grpId="0"/>
      <p:bldP spid="352" grpId="0"/>
      <p:bldP spid="353" grpId="0"/>
      <p:bldP spid="355" grpId="0"/>
      <p:bldP spid="356" grpId="0"/>
      <p:bldP spid="3" grpId="0" animBg="1"/>
      <p:bldP spid="35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Digital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4" name="Title 1">
            <a:extLst>
              <a:ext uri="{FF2B5EF4-FFF2-40B4-BE49-F238E27FC236}">
                <a16:creationId xmlns:a16="http://schemas.microsoft.com/office/drawing/2014/main" id="{D6759976-F629-834F-984E-BAEB943D8EDD}"/>
              </a:ext>
            </a:extLst>
          </p:cNvPr>
          <p:cNvSpPr txBox="1">
            <a:spLocks/>
          </p:cNvSpPr>
          <p:nvPr/>
        </p:nvSpPr>
        <p:spPr>
          <a:xfrm>
            <a:off x="7166308" y="764771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1: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7" name="TextBox 1496">
            <a:extLst>
              <a:ext uri="{FF2B5EF4-FFF2-40B4-BE49-F238E27FC236}">
                <a16:creationId xmlns:a16="http://schemas.microsoft.com/office/drawing/2014/main" id="{D210D7FA-81AA-C341-B25E-9247D4C73850}"/>
              </a:ext>
            </a:extLst>
          </p:cNvPr>
          <p:cNvSpPr txBox="1"/>
          <p:nvPr/>
        </p:nvSpPr>
        <p:spPr>
          <a:xfrm>
            <a:off x="7166308" y="17523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p:sp>
        <p:nvSpPr>
          <p:cNvPr id="1499" name="TextBox 1498">
            <a:extLst>
              <a:ext uri="{FF2B5EF4-FFF2-40B4-BE49-F238E27FC236}">
                <a16:creationId xmlns:a16="http://schemas.microsoft.com/office/drawing/2014/main" id="{658763EA-6884-DD46-94DE-2EAAF5E664A7}"/>
              </a:ext>
            </a:extLst>
          </p:cNvPr>
          <p:cNvSpPr txBox="1"/>
          <p:nvPr/>
        </p:nvSpPr>
        <p:spPr>
          <a:xfrm>
            <a:off x="7181548" y="4547138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39713" indent="-239713">
              <a:spcAft>
                <a:spcPts val="600"/>
              </a:spcAft>
              <a:buFont typeface="+mj-lt"/>
              <a:buAutoNum type="arabicParenR"/>
              <a:defRPr sz="2000"/>
            </a:lvl1pPr>
          </a:lstStyle>
          <a:p>
            <a:pPr>
              <a:buFont typeface="+mj-lt"/>
              <a:buAutoNum type="arabicParenR" startAt="2"/>
            </a:pPr>
            <a:r>
              <a:rPr lang="en-US" dirty="0"/>
              <a:t>Compute 2D FFT across antennas</a:t>
            </a:r>
          </a:p>
        </p:txBody>
      </p:sp>
      <p:sp>
        <p:nvSpPr>
          <p:cNvPr id="598" name="TextBox 597">
            <a:extLst>
              <a:ext uri="{FF2B5EF4-FFF2-40B4-BE49-F238E27FC236}">
                <a16:creationId xmlns:a16="http://schemas.microsoft.com/office/drawing/2014/main" id="{CDFE4F02-2441-A240-885E-5BA857A90F7F}"/>
              </a:ext>
            </a:extLst>
          </p:cNvPr>
          <p:cNvSpPr txBox="1"/>
          <p:nvPr/>
        </p:nvSpPr>
        <p:spPr>
          <a:xfrm>
            <a:off x="7166308" y="12951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599" name="TextBox 598">
            <a:extLst>
              <a:ext uri="{FF2B5EF4-FFF2-40B4-BE49-F238E27FC236}">
                <a16:creationId xmlns:a16="http://schemas.microsoft.com/office/drawing/2014/main" id="{C9926DAF-D571-DC48-8D9A-160B4A35FE2D}"/>
              </a:ext>
            </a:extLst>
          </p:cNvPr>
          <p:cNvSpPr txBox="1"/>
          <p:nvPr/>
        </p:nvSpPr>
        <p:spPr>
          <a:xfrm>
            <a:off x="7166308" y="2766193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4"/>
            </a:pPr>
            <a:r>
              <a:rPr lang="en-US" sz="2000" dirty="0"/>
              <a:t>Repeat in every direction.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/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blipFill>
                <a:blip r:embed="rId4"/>
                <a:stretch>
                  <a:fillRect l="-221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3" name="Title 1">
            <a:extLst>
              <a:ext uri="{FF2B5EF4-FFF2-40B4-BE49-F238E27FC236}">
                <a16:creationId xmlns:a16="http://schemas.microsoft.com/office/drawing/2014/main" id="{36766AC2-21A1-3C4C-92A0-860DC1A57707}"/>
              </a:ext>
            </a:extLst>
          </p:cNvPr>
          <p:cNvSpPr txBox="1">
            <a:spLocks/>
          </p:cNvSpPr>
          <p:nvPr/>
        </p:nvSpPr>
        <p:spPr>
          <a:xfrm>
            <a:off x="7162790" y="345078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2: (Faster)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F5FE304F-D1D3-AA48-93D7-386C74096E64}"/>
              </a:ext>
            </a:extLst>
          </p:cNvPr>
          <p:cNvSpPr txBox="1"/>
          <p:nvPr/>
        </p:nvSpPr>
        <p:spPr>
          <a:xfrm>
            <a:off x="7166308" y="4032879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A544A407-D674-0341-9689-804BE3181800}"/>
              </a:ext>
            </a:extLst>
          </p:cNvPr>
          <p:cNvSpPr txBox="1"/>
          <p:nvPr/>
        </p:nvSpPr>
        <p:spPr>
          <a:xfrm>
            <a:off x="7181548" y="502293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8B4022F3-3281-EB49-99FE-DAD50D2FDAA9}"/>
                  </a:ext>
                </a:extLst>
              </p:cNvPr>
              <p:cNvSpPr txBox="1"/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39713" indent="-239713">
                  <a:spcAft>
                    <a:spcPts val="600"/>
                  </a:spcAft>
                  <a:buFont typeface="+mj-lt"/>
                  <a:buAutoNum type="arabicParenR"/>
                  <a:defRPr sz="2000"/>
                </a:lvl1pPr>
              </a:lstStyle>
              <a:p>
                <a:pPr>
                  <a:buFont typeface="+mj-lt"/>
                  <a:buAutoNum type="arabicParenR" startAt="2"/>
                </a:pPr>
                <a:r>
                  <a:rPr lang="en-US" dirty="0"/>
                  <a:t>Multiply the resulting signal on each antenna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and sum the signals.</a:t>
                </a:r>
              </a:p>
            </p:txBody>
          </p:sp>
        </mc:Choice>
        <mc:Fallback xmlns=""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8B4022F3-3281-EB49-99FE-DAD50D2FD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blipFill>
                <a:blip r:embed="rId5"/>
                <a:stretch>
                  <a:fillRect l="-1232" t="-5172" r="-985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247C6F3C-235B-7041-8EAD-7341CF4BCE60}"/>
                  </a:ext>
                </a:extLst>
              </p:cNvPr>
              <p:cNvSpPr txBox="1"/>
              <p:nvPr/>
            </p:nvSpPr>
            <p:spPr>
              <a:xfrm>
                <a:off x="9519317" y="3596564"/>
                <a:ext cx="169200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247C6F3C-235B-7041-8EAD-7341CF4BC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9317" y="3596564"/>
                <a:ext cx="1692002" cy="307777"/>
              </a:xfrm>
              <a:prstGeom prst="rect">
                <a:avLst/>
              </a:prstGeom>
              <a:blipFill>
                <a:blip r:embed="rId6"/>
                <a:stretch>
                  <a:fillRect l="-2985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7" name="Title 1">
            <a:extLst>
              <a:ext uri="{FF2B5EF4-FFF2-40B4-BE49-F238E27FC236}">
                <a16:creationId xmlns:a16="http://schemas.microsoft.com/office/drawing/2014/main" id="{EB763475-621F-274F-BEF5-A647357D3EF9}"/>
              </a:ext>
            </a:extLst>
          </p:cNvPr>
          <p:cNvSpPr txBox="1">
            <a:spLocks/>
          </p:cNvSpPr>
          <p:nvPr/>
        </p:nvSpPr>
        <p:spPr>
          <a:xfrm>
            <a:off x="11150646" y="3480869"/>
            <a:ext cx="1744490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FFT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4" name="Title 1">
            <a:extLst>
              <a:ext uri="{FF2B5EF4-FFF2-40B4-BE49-F238E27FC236}">
                <a16:creationId xmlns:a16="http://schemas.microsoft.com/office/drawing/2014/main" id="{61AE7622-CD2E-D242-867C-50BCF3589EED}"/>
              </a:ext>
            </a:extLst>
          </p:cNvPr>
          <p:cNvSpPr txBox="1">
            <a:spLocks/>
          </p:cNvSpPr>
          <p:nvPr/>
        </p:nvSpPr>
        <p:spPr>
          <a:xfrm>
            <a:off x="158410" y="385782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060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78497-EC72-6E4E-81CF-DD09556BB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22DAC-13E5-154F-8329-2D4CE96AC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rom World War II Radar to Microwave Popcorn, the Cavity Magnetron Was  There - IEEE Spectrum">
            <a:extLst>
              <a:ext uri="{FF2B5EF4-FFF2-40B4-BE49-F238E27FC236}">
                <a16:creationId xmlns:a16="http://schemas.microsoft.com/office/drawing/2014/main" id="{0FC65A0B-76F0-9949-BA3A-5D663E7C9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0"/>
            <a:ext cx="12096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376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4" name="Straight Arrow Connector 433">
            <a:extLst>
              <a:ext uri="{FF2B5EF4-FFF2-40B4-BE49-F238E27FC236}">
                <a16:creationId xmlns:a16="http://schemas.microsoft.com/office/drawing/2014/main" id="{5A037630-B14E-964B-A326-B15E9C42B22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85135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Arrow Connector 434">
            <a:extLst>
              <a:ext uri="{FF2B5EF4-FFF2-40B4-BE49-F238E27FC236}">
                <a16:creationId xmlns:a16="http://schemas.microsoft.com/office/drawing/2014/main" id="{1078127C-480E-5942-8079-3D20A9A146D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19515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Arrow Connector 435">
            <a:extLst>
              <a:ext uri="{FF2B5EF4-FFF2-40B4-BE49-F238E27FC236}">
                <a16:creationId xmlns:a16="http://schemas.microsoft.com/office/drawing/2014/main" id="{114B45A6-5372-2B4D-8909-C9ECAEDF176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53896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Arrow Connector 436">
            <a:extLst>
              <a:ext uri="{FF2B5EF4-FFF2-40B4-BE49-F238E27FC236}">
                <a16:creationId xmlns:a16="http://schemas.microsoft.com/office/drawing/2014/main" id="{6E780A1F-4736-0948-A685-5F34BBB2A19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88276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79843F6D-0E61-F340-A520-95C84034543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22657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Arrow Connector 438">
            <a:extLst>
              <a:ext uri="{FF2B5EF4-FFF2-40B4-BE49-F238E27FC236}">
                <a16:creationId xmlns:a16="http://schemas.microsoft.com/office/drawing/2014/main" id="{E994CAFB-2495-6245-8123-023ABBB46D8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7037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Arrow Connector 439">
            <a:extLst>
              <a:ext uri="{FF2B5EF4-FFF2-40B4-BE49-F238E27FC236}">
                <a16:creationId xmlns:a16="http://schemas.microsoft.com/office/drawing/2014/main" id="{909626DA-4D3C-9A42-91BD-D8DB6FEA266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1418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Arrow Connector 440">
            <a:extLst>
              <a:ext uri="{FF2B5EF4-FFF2-40B4-BE49-F238E27FC236}">
                <a16:creationId xmlns:a16="http://schemas.microsoft.com/office/drawing/2014/main" id="{705EF0F3-FC52-114B-AADA-57DCED94977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25798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Arrow Connector 441">
            <a:extLst>
              <a:ext uri="{FF2B5EF4-FFF2-40B4-BE49-F238E27FC236}">
                <a16:creationId xmlns:a16="http://schemas.microsoft.com/office/drawing/2014/main" id="{C0240210-45B4-3445-97D1-918125B743A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0179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>
            <a:extLst>
              <a:ext uri="{FF2B5EF4-FFF2-40B4-BE49-F238E27FC236}">
                <a16:creationId xmlns:a16="http://schemas.microsoft.com/office/drawing/2014/main" id="{BCE86F52-64D9-A24F-BEB0-4CEEF4F663C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94559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Title 1">
            <a:extLst>
              <a:ext uri="{FF2B5EF4-FFF2-40B4-BE49-F238E27FC236}">
                <a16:creationId xmlns:a16="http://schemas.microsoft.com/office/drawing/2014/main" id="{A99BE1AA-0D75-9D4B-99D4-7B16C6912AF3}"/>
              </a:ext>
            </a:extLst>
          </p:cNvPr>
          <p:cNvSpPr txBox="1">
            <a:spLocks/>
          </p:cNvSpPr>
          <p:nvPr/>
        </p:nvSpPr>
        <p:spPr>
          <a:xfrm>
            <a:off x="158410" y="385782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6" name="Title 1">
            <a:extLst>
              <a:ext uri="{FF2B5EF4-FFF2-40B4-BE49-F238E27FC236}">
                <a16:creationId xmlns:a16="http://schemas.microsoft.com/office/drawing/2014/main" id="{2B6BE8E4-5430-3346-A0DE-7F983FB7AF3D}"/>
              </a:ext>
            </a:extLst>
          </p:cNvPr>
          <p:cNvSpPr txBox="1">
            <a:spLocks/>
          </p:cNvSpPr>
          <p:nvPr/>
        </p:nvSpPr>
        <p:spPr>
          <a:xfrm>
            <a:off x="76418" y="461732"/>
            <a:ext cx="2779546" cy="73079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Assumes parallel waves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far away</a:t>
            </a:r>
          </a:p>
        </p:txBody>
      </p:sp>
    </p:spTree>
    <p:extLst>
      <p:ext uri="{BB962C8B-B14F-4D97-AF65-F5344CB8AC3E}">
        <p14:creationId xmlns:p14="http://schemas.microsoft.com/office/powerpoint/2010/main" val="104140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4" name="Straight Arrow Connector 433">
            <a:extLst>
              <a:ext uri="{FF2B5EF4-FFF2-40B4-BE49-F238E27FC236}">
                <a16:creationId xmlns:a16="http://schemas.microsoft.com/office/drawing/2014/main" id="{5A037630-B14E-964B-A326-B15E9C42B22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85135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Arrow Connector 434">
            <a:extLst>
              <a:ext uri="{FF2B5EF4-FFF2-40B4-BE49-F238E27FC236}">
                <a16:creationId xmlns:a16="http://schemas.microsoft.com/office/drawing/2014/main" id="{1078127C-480E-5942-8079-3D20A9A146D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19515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Arrow Connector 435">
            <a:extLst>
              <a:ext uri="{FF2B5EF4-FFF2-40B4-BE49-F238E27FC236}">
                <a16:creationId xmlns:a16="http://schemas.microsoft.com/office/drawing/2014/main" id="{114B45A6-5372-2B4D-8909-C9ECAEDF176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53896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Arrow Connector 436">
            <a:extLst>
              <a:ext uri="{FF2B5EF4-FFF2-40B4-BE49-F238E27FC236}">
                <a16:creationId xmlns:a16="http://schemas.microsoft.com/office/drawing/2014/main" id="{6E780A1F-4736-0948-A685-5F34BBB2A19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88276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79843F6D-0E61-F340-A520-95C84034543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22657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Arrow Connector 438">
            <a:extLst>
              <a:ext uri="{FF2B5EF4-FFF2-40B4-BE49-F238E27FC236}">
                <a16:creationId xmlns:a16="http://schemas.microsoft.com/office/drawing/2014/main" id="{E994CAFB-2495-6245-8123-023ABBB46D8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7037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Arrow Connector 439">
            <a:extLst>
              <a:ext uri="{FF2B5EF4-FFF2-40B4-BE49-F238E27FC236}">
                <a16:creationId xmlns:a16="http://schemas.microsoft.com/office/drawing/2014/main" id="{909626DA-4D3C-9A42-91BD-D8DB6FEA266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1418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Arrow Connector 440">
            <a:extLst>
              <a:ext uri="{FF2B5EF4-FFF2-40B4-BE49-F238E27FC236}">
                <a16:creationId xmlns:a16="http://schemas.microsoft.com/office/drawing/2014/main" id="{705EF0F3-FC52-114B-AADA-57DCED94977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25798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Arrow Connector 441">
            <a:extLst>
              <a:ext uri="{FF2B5EF4-FFF2-40B4-BE49-F238E27FC236}">
                <a16:creationId xmlns:a16="http://schemas.microsoft.com/office/drawing/2014/main" id="{C0240210-45B4-3445-97D1-918125B743A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0179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>
            <a:extLst>
              <a:ext uri="{FF2B5EF4-FFF2-40B4-BE49-F238E27FC236}">
                <a16:creationId xmlns:a16="http://schemas.microsoft.com/office/drawing/2014/main" id="{BCE86F52-64D9-A24F-BEB0-4CEEF4F663C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94559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Title 1">
            <a:extLst>
              <a:ext uri="{FF2B5EF4-FFF2-40B4-BE49-F238E27FC236}">
                <a16:creationId xmlns:a16="http://schemas.microsoft.com/office/drawing/2014/main" id="{A99BE1AA-0D75-9D4B-99D4-7B16C6912AF3}"/>
              </a:ext>
            </a:extLst>
          </p:cNvPr>
          <p:cNvSpPr txBox="1">
            <a:spLocks/>
          </p:cNvSpPr>
          <p:nvPr/>
        </p:nvSpPr>
        <p:spPr>
          <a:xfrm>
            <a:off x="158410" y="385782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6" name="Title 1">
            <a:extLst>
              <a:ext uri="{FF2B5EF4-FFF2-40B4-BE49-F238E27FC236}">
                <a16:creationId xmlns:a16="http://schemas.microsoft.com/office/drawing/2014/main" id="{2B6BE8E4-5430-3346-A0DE-7F983FB7AF3D}"/>
              </a:ext>
            </a:extLst>
          </p:cNvPr>
          <p:cNvSpPr txBox="1">
            <a:spLocks/>
          </p:cNvSpPr>
          <p:nvPr/>
        </p:nvSpPr>
        <p:spPr>
          <a:xfrm>
            <a:off x="76418" y="461732"/>
            <a:ext cx="2779546" cy="73079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Assumes parallel waves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far away</a:t>
            </a:r>
          </a:p>
        </p:txBody>
      </p:sp>
      <p:grpSp>
        <p:nvGrpSpPr>
          <p:cNvPr id="791" name="Group 790">
            <a:extLst>
              <a:ext uri="{FF2B5EF4-FFF2-40B4-BE49-F238E27FC236}">
                <a16:creationId xmlns:a16="http://schemas.microsoft.com/office/drawing/2014/main" id="{5898E3BB-0F4C-224C-9F3C-73BE78BE5ED7}"/>
              </a:ext>
            </a:extLst>
          </p:cNvPr>
          <p:cNvGrpSpPr/>
          <p:nvPr/>
        </p:nvGrpSpPr>
        <p:grpSpPr>
          <a:xfrm>
            <a:off x="594941" y="1989953"/>
            <a:ext cx="4453187" cy="1410305"/>
            <a:chOff x="228600" y="3466495"/>
            <a:chExt cx="4453187" cy="1410305"/>
          </a:xfrm>
        </p:grpSpPr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6F15B837-D6DE-EA4C-96E4-9E36AE4D5DAD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1111" name="Group 1110">
                <a:extLst>
                  <a:ext uri="{FF2B5EF4-FFF2-40B4-BE49-F238E27FC236}">
                    <a16:creationId xmlns:a16="http://schemas.microsoft.com/office/drawing/2014/main" id="{FB4F03AF-896C-6D4A-AB15-116A2664D9C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9" name="Isosceles Triangle 26">
                  <a:extLst>
                    <a:ext uri="{FF2B5EF4-FFF2-40B4-BE49-F238E27FC236}">
                      <a16:creationId xmlns:a16="http://schemas.microsoft.com/office/drawing/2014/main" id="{98F2BC8F-C0A7-8741-9BA4-2616B7076AD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50" name="Straight Connector 1149">
                  <a:extLst>
                    <a:ext uri="{FF2B5EF4-FFF2-40B4-BE49-F238E27FC236}">
                      <a16:creationId xmlns:a16="http://schemas.microsoft.com/office/drawing/2014/main" id="{B184C887-1FDF-F64B-ABE0-964FC4AB0B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2" name="Group 1111">
                <a:extLst>
                  <a:ext uri="{FF2B5EF4-FFF2-40B4-BE49-F238E27FC236}">
                    <a16:creationId xmlns:a16="http://schemas.microsoft.com/office/drawing/2014/main" id="{88B317AF-8474-764A-AA1C-F6B0EAF77E10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7" name="Isosceles Triangle 26">
                  <a:extLst>
                    <a:ext uri="{FF2B5EF4-FFF2-40B4-BE49-F238E27FC236}">
                      <a16:creationId xmlns:a16="http://schemas.microsoft.com/office/drawing/2014/main" id="{6F2C8B5E-037C-FA46-BA84-AEBC761734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8" name="Straight Connector 1147">
                  <a:extLst>
                    <a:ext uri="{FF2B5EF4-FFF2-40B4-BE49-F238E27FC236}">
                      <a16:creationId xmlns:a16="http://schemas.microsoft.com/office/drawing/2014/main" id="{ECA3BA2D-F6D0-2E4B-BBC1-1BAF0D10B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3" name="Group 1112">
                <a:extLst>
                  <a:ext uri="{FF2B5EF4-FFF2-40B4-BE49-F238E27FC236}">
                    <a16:creationId xmlns:a16="http://schemas.microsoft.com/office/drawing/2014/main" id="{8C725D03-C407-234D-85B1-70CEDB33400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5" name="Isosceles Triangle 26">
                  <a:extLst>
                    <a:ext uri="{FF2B5EF4-FFF2-40B4-BE49-F238E27FC236}">
                      <a16:creationId xmlns:a16="http://schemas.microsoft.com/office/drawing/2014/main" id="{1D3831E3-F308-9447-B6B7-FE41BB5797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6" name="Straight Connector 1145">
                  <a:extLst>
                    <a:ext uri="{FF2B5EF4-FFF2-40B4-BE49-F238E27FC236}">
                      <a16:creationId xmlns:a16="http://schemas.microsoft.com/office/drawing/2014/main" id="{9F635F25-CCB1-9B48-B8EF-A71BEE3800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4" name="Group 1113">
                <a:extLst>
                  <a:ext uri="{FF2B5EF4-FFF2-40B4-BE49-F238E27FC236}">
                    <a16:creationId xmlns:a16="http://schemas.microsoft.com/office/drawing/2014/main" id="{22F5EC1F-135B-614B-85D9-B89EBEBAB8A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3" name="Isosceles Triangle 26">
                  <a:extLst>
                    <a:ext uri="{FF2B5EF4-FFF2-40B4-BE49-F238E27FC236}">
                      <a16:creationId xmlns:a16="http://schemas.microsoft.com/office/drawing/2014/main" id="{35E07F24-55AB-2D4E-A546-F3BAAB97FB5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4" name="Straight Connector 1143">
                  <a:extLst>
                    <a:ext uri="{FF2B5EF4-FFF2-40B4-BE49-F238E27FC236}">
                      <a16:creationId xmlns:a16="http://schemas.microsoft.com/office/drawing/2014/main" id="{8E2158E9-357D-534F-B8B6-EA1BA15197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5" name="Group 1114">
                <a:extLst>
                  <a:ext uri="{FF2B5EF4-FFF2-40B4-BE49-F238E27FC236}">
                    <a16:creationId xmlns:a16="http://schemas.microsoft.com/office/drawing/2014/main" id="{ECCE7895-6207-0545-9FC6-88F1B3FCC0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1" name="Isosceles Triangle 26">
                  <a:extLst>
                    <a:ext uri="{FF2B5EF4-FFF2-40B4-BE49-F238E27FC236}">
                      <a16:creationId xmlns:a16="http://schemas.microsoft.com/office/drawing/2014/main" id="{CF47987D-4717-1743-9B26-4B6D824A744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2" name="Straight Connector 1141">
                  <a:extLst>
                    <a:ext uri="{FF2B5EF4-FFF2-40B4-BE49-F238E27FC236}">
                      <a16:creationId xmlns:a16="http://schemas.microsoft.com/office/drawing/2014/main" id="{E03AFA0D-562D-8F4D-BF43-4B8F8F9C36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6" name="Group 1115">
                <a:extLst>
                  <a:ext uri="{FF2B5EF4-FFF2-40B4-BE49-F238E27FC236}">
                    <a16:creationId xmlns:a16="http://schemas.microsoft.com/office/drawing/2014/main" id="{C97FE57E-5056-154A-BD4C-C08A8E3FCE0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9" name="Isosceles Triangle 26">
                  <a:extLst>
                    <a:ext uri="{FF2B5EF4-FFF2-40B4-BE49-F238E27FC236}">
                      <a16:creationId xmlns:a16="http://schemas.microsoft.com/office/drawing/2014/main" id="{679BB76C-F7CD-2E41-B7B5-0F8CF759D7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0" name="Straight Connector 1139">
                  <a:extLst>
                    <a:ext uri="{FF2B5EF4-FFF2-40B4-BE49-F238E27FC236}">
                      <a16:creationId xmlns:a16="http://schemas.microsoft.com/office/drawing/2014/main" id="{291EF5A8-039D-B14A-B96F-FFBEB952F1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7" name="Group 1116">
                <a:extLst>
                  <a:ext uri="{FF2B5EF4-FFF2-40B4-BE49-F238E27FC236}">
                    <a16:creationId xmlns:a16="http://schemas.microsoft.com/office/drawing/2014/main" id="{C07782A6-88B3-1140-828A-E1825311FE96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7" name="Isosceles Triangle 26">
                  <a:extLst>
                    <a:ext uri="{FF2B5EF4-FFF2-40B4-BE49-F238E27FC236}">
                      <a16:creationId xmlns:a16="http://schemas.microsoft.com/office/drawing/2014/main" id="{4DB62652-4B53-EE44-B575-9D31920032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8" name="Straight Connector 1137">
                  <a:extLst>
                    <a:ext uri="{FF2B5EF4-FFF2-40B4-BE49-F238E27FC236}">
                      <a16:creationId xmlns:a16="http://schemas.microsoft.com/office/drawing/2014/main" id="{E4C33817-E6F5-4940-BEC0-5B6267CCA4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8" name="Group 1117">
                <a:extLst>
                  <a:ext uri="{FF2B5EF4-FFF2-40B4-BE49-F238E27FC236}">
                    <a16:creationId xmlns:a16="http://schemas.microsoft.com/office/drawing/2014/main" id="{719745FC-5BB1-1747-AF9A-FE702085B6CA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5" name="Isosceles Triangle 26">
                  <a:extLst>
                    <a:ext uri="{FF2B5EF4-FFF2-40B4-BE49-F238E27FC236}">
                      <a16:creationId xmlns:a16="http://schemas.microsoft.com/office/drawing/2014/main" id="{887EDA38-9F1F-BD43-AED0-7A944EB48E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6" name="Straight Connector 1135">
                  <a:extLst>
                    <a:ext uri="{FF2B5EF4-FFF2-40B4-BE49-F238E27FC236}">
                      <a16:creationId xmlns:a16="http://schemas.microsoft.com/office/drawing/2014/main" id="{12DCF435-17CA-3C45-8F6F-7E01BF9649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9" name="Group 1118">
                <a:extLst>
                  <a:ext uri="{FF2B5EF4-FFF2-40B4-BE49-F238E27FC236}">
                    <a16:creationId xmlns:a16="http://schemas.microsoft.com/office/drawing/2014/main" id="{F2BE0CB7-2676-7D4D-8D60-545D4F41CC58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3" name="Isosceles Triangle 26">
                  <a:extLst>
                    <a:ext uri="{FF2B5EF4-FFF2-40B4-BE49-F238E27FC236}">
                      <a16:creationId xmlns:a16="http://schemas.microsoft.com/office/drawing/2014/main" id="{5323EAEE-FB5F-0045-BF40-A332C638CA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4" name="Straight Connector 1133">
                  <a:extLst>
                    <a:ext uri="{FF2B5EF4-FFF2-40B4-BE49-F238E27FC236}">
                      <a16:creationId xmlns:a16="http://schemas.microsoft.com/office/drawing/2014/main" id="{CE97ABA6-A378-E143-8014-99540F30B7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0" name="Group 1119">
                <a:extLst>
                  <a:ext uri="{FF2B5EF4-FFF2-40B4-BE49-F238E27FC236}">
                    <a16:creationId xmlns:a16="http://schemas.microsoft.com/office/drawing/2014/main" id="{94B57E9E-6870-0D4D-893E-F19856A789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1" name="Isosceles Triangle 26">
                  <a:extLst>
                    <a:ext uri="{FF2B5EF4-FFF2-40B4-BE49-F238E27FC236}">
                      <a16:creationId xmlns:a16="http://schemas.microsoft.com/office/drawing/2014/main" id="{66800FE8-7D7F-AA4A-9F9A-3A6812F1214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2" name="Straight Connector 1131">
                  <a:extLst>
                    <a:ext uri="{FF2B5EF4-FFF2-40B4-BE49-F238E27FC236}">
                      <a16:creationId xmlns:a16="http://schemas.microsoft.com/office/drawing/2014/main" id="{906A29C6-BB14-0841-AB6D-8BF78B67E6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1" name="Cube 1120">
                <a:extLst>
                  <a:ext uri="{FF2B5EF4-FFF2-40B4-BE49-F238E27FC236}">
                    <a16:creationId xmlns:a16="http://schemas.microsoft.com/office/drawing/2014/main" id="{AB54F81D-C314-6F4F-AA60-7DCD6ACA2AB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2" name="Cube 1121">
                <a:extLst>
                  <a:ext uri="{FF2B5EF4-FFF2-40B4-BE49-F238E27FC236}">
                    <a16:creationId xmlns:a16="http://schemas.microsoft.com/office/drawing/2014/main" id="{E9A359FB-2CF6-6348-8A44-EA06247BE10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3" name="Cube 1122">
                <a:extLst>
                  <a:ext uri="{FF2B5EF4-FFF2-40B4-BE49-F238E27FC236}">
                    <a16:creationId xmlns:a16="http://schemas.microsoft.com/office/drawing/2014/main" id="{93034687-FD1B-A644-9618-74B08A2C9F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4" name="Cube 1123">
                <a:extLst>
                  <a:ext uri="{FF2B5EF4-FFF2-40B4-BE49-F238E27FC236}">
                    <a16:creationId xmlns:a16="http://schemas.microsoft.com/office/drawing/2014/main" id="{CB90B2BD-5264-8D4E-90C6-CD0E456267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5" name="Cube 1124">
                <a:extLst>
                  <a:ext uri="{FF2B5EF4-FFF2-40B4-BE49-F238E27FC236}">
                    <a16:creationId xmlns:a16="http://schemas.microsoft.com/office/drawing/2014/main" id="{C56BEB39-8094-F54E-8F8B-1A9AECE98A2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6" name="Cube 1125">
                <a:extLst>
                  <a:ext uri="{FF2B5EF4-FFF2-40B4-BE49-F238E27FC236}">
                    <a16:creationId xmlns:a16="http://schemas.microsoft.com/office/drawing/2014/main" id="{3D5F31B5-2609-CD4E-B959-903415C11F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7" name="Cube 1126">
                <a:extLst>
                  <a:ext uri="{FF2B5EF4-FFF2-40B4-BE49-F238E27FC236}">
                    <a16:creationId xmlns:a16="http://schemas.microsoft.com/office/drawing/2014/main" id="{ECE2FC89-6F38-7841-AD1F-74154BE9886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8" name="Cube 1127">
                <a:extLst>
                  <a:ext uri="{FF2B5EF4-FFF2-40B4-BE49-F238E27FC236}">
                    <a16:creationId xmlns:a16="http://schemas.microsoft.com/office/drawing/2014/main" id="{9943D218-A70B-3E46-A3DE-94B90ED733F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9" name="Cube 1128">
                <a:extLst>
                  <a:ext uri="{FF2B5EF4-FFF2-40B4-BE49-F238E27FC236}">
                    <a16:creationId xmlns:a16="http://schemas.microsoft.com/office/drawing/2014/main" id="{991C8264-9029-8741-8444-DCC2876E1B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0" name="Cube 1129">
                <a:extLst>
                  <a:ext uri="{FF2B5EF4-FFF2-40B4-BE49-F238E27FC236}">
                    <a16:creationId xmlns:a16="http://schemas.microsoft.com/office/drawing/2014/main" id="{307B7AE6-C301-4142-B9A9-DCE61A0D05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3" name="Group 792">
              <a:extLst>
                <a:ext uri="{FF2B5EF4-FFF2-40B4-BE49-F238E27FC236}">
                  <a16:creationId xmlns:a16="http://schemas.microsoft.com/office/drawing/2014/main" id="{AC40B511-71CA-0E44-8033-4AB39CC00797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071" name="Group 1070">
                <a:extLst>
                  <a:ext uri="{FF2B5EF4-FFF2-40B4-BE49-F238E27FC236}">
                    <a16:creationId xmlns:a16="http://schemas.microsoft.com/office/drawing/2014/main" id="{3406EA5B-2566-9C46-B22B-2814D65A7A2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9" name="Isosceles Triangle 26">
                  <a:extLst>
                    <a:ext uri="{FF2B5EF4-FFF2-40B4-BE49-F238E27FC236}">
                      <a16:creationId xmlns:a16="http://schemas.microsoft.com/office/drawing/2014/main" id="{D59DBECE-DE9B-3C45-80AE-727D2DA313C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10" name="Straight Connector 1109">
                  <a:extLst>
                    <a:ext uri="{FF2B5EF4-FFF2-40B4-BE49-F238E27FC236}">
                      <a16:creationId xmlns:a16="http://schemas.microsoft.com/office/drawing/2014/main" id="{B047B496-A130-CE40-B47E-7776E288D7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2" name="Group 1071">
                <a:extLst>
                  <a:ext uri="{FF2B5EF4-FFF2-40B4-BE49-F238E27FC236}">
                    <a16:creationId xmlns:a16="http://schemas.microsoft.com/office/drawing/2014/main" id="{ACCC45A8-3529-DB48-8819-C7E3596ADADE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7" name="Isosceles Triangle 26">
                  <a:extLst>
                    <a:ext uri="{FF2B5EF4-FFF2-40B4-BE49-F238E27FC236}">
                      <a16:creationId xmlns:a16="http://schemas.microsoft.com/office/drawing/2014/main" id="{E85848B4-7DB9-F646-A09A-85B7AA40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8" name="Straight Connector 1107">
                  <a:extLst>
                    <a:ext uri="{FF2B5EF4-FFF2-40B4-BE49-F238E27FC236}">
                      <a16:creationId xmlns:a16="http://schemas.microsoft.com/office/drawing/2014/main" id="{ED57AD0E-DD8F-1742-84C6-033B2C1802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3" name="Group 1072">
                <a:extLst>
                  <a:ext uri="{FF2B5EF4-FFF2-40B4-BE49-F238E27FC236}">
                    <a16:creationId xmlns:a16="http://schemas.microsoft.com/office/drawing/2014/main" id="{A6D30C6B-682F-1749-9910-C4544432DD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5" name="Isosceles Triangle 26">
                  <a:extLst>
                    <a:ext uri="{FF2B5EF4-FFF2-40B4-BE49-F238E27FC236}">
                      <a16:creationId xmlns:a16="http://schemas.microsoft.com/office/drawing/2014/main" id="{7ED346D8-23B8-FC41-B824-3A4680DDBC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6" name="Straight Connector 1105">
                  <a:extLst>
                    <a:ext uri="{FF2B5EF4-FFF2-40B4-BE49-F238E27FC236}">
                      <a16:creationId xmlns:a16="http://schemas.microsoft.com/office/drawing/2014/main" id="{AB3E7484-D828-0D47-A49A-1666229DBC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4" name="Group 1073">
                <a:extLst>
                  <a:ext uri="{FF2B5EF4-FFF2-40B4-BE49-F238E27FC236}">
                    <a16:creationId xmlns:a16="http://schemas.microsoft.com/office/drawing/2014/main" id="{B5971E6C-0BAC-BC45-AB19-58EE4702EA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3" name="Isosceles Triangle 26">
                  <a:extLst>
                    <a:ext uri="{FF2B5EF4-FFF2-40B4-BE49-F238E27FC236}">
                      <a16:creationId xmlns:a16="http://schemas.microsoft.com/office/drawing/2014/main" id="{35063E84-7866-2E4C-8F73-045FEDFC44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4" name="Straight Connector 1103">
                  <a:extLst>
                    <a:ext uri="{FF2B5EF4-FFF2-40B4-BE49-F238E27FC236}">
                      <a16:creationId xmlns:a16="http://schemas.microsoft.com/office/drawing/2014/main" id="{BB519BC8-A605-0249-9A94-B9D0E085C2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5" name="Group 1074">
                <a:extLst>
                  <a:ext uri="{FF2B5EF4-FFF2-40B4-BE49-F238E27FC236}">
                    <a16:creationId xmlns:a16="http://schemas.microsoft.com/office/drawing/2014/main" id="{26B47C76-BB47-6144-B90A-60461509064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1" name="Isosceles Triangle 26">
                  <a:extLst>
                    <a:ext uri="{FF2B5EF4-FFF2-40B4-BE49-F238E27FC236}">
                      <a16:creationId xmlns:a16="http://schemas.microsoft.com/office/drawing/2014/main" id="{E209C9D4-1082-A445-A0F2-195FB79D63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2" name="Straight Connector 1101">
                  <a:extLst>
                    <a:ext uri="{FF2B5EF4-FFF2-40B4-BE49-F238E27FC236}">
                      <a16:creationId xmlns:a16="http://schemas.microsoft.com/office/drawing/2014/main" id="{31929011-9F82-C942-A468-F3CF0CD137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6" name="Group 1075">
                <a:extLst>
                  <a:ext uri="{FF2B5EF4-FFF2-40B4-BE49-F238E27FC236}">
                    <a16:creationId xmlns:a16="http://schemas.microsoft.com/office/drawing/2014/main" id="{8192C7A2-6A28-1C4D-BE70-2BB5E9494CE7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9" name="Isosceles Triangle 26">
                  <a:extLst>
                    <a:ext uri="{FF2B5EF4-FFF2-40B4-BE49-F238E27FC236}">
                      <a16:creationId xmlns:a16="http://schemas.microsoft.com/office/drawing/2014/main" id="{FD05D3EC-27EB-044C-A315-35BC36924C2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0" name="Straight Connector 1099">
                  <a:extLst>
                    <a:ext uri="{FF2B5EF4-FFF2-40B4-BE49-F238E27FC236}">
                      <a16:creationId xmlns:a16="http://schemas.microsoft.com/office/drawing/2014/main" id="{6C2AD8AB-7825-AE42-A305-00CC69EDFD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7" name="Group 1076">
                <a:extLst>
                  <a:ext uri="{FF2B5EF4-FFF2-40B4-BE49-F238E27FC236}">
                    <a16:creationId xmlns:a16="http://schemas.microsoft.com/office/drawing/2014/main" id="{7B658D1D-95A6-5E4F-925E-3C675284749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7" name="Isosceles Triangle 26">
                  <a:extLst>
                    <a:ext uri="{FF2B5EF4-FFF2-40B4-BE49-F238E27FC236}">
                      <a16:creationId xmlns:a16="http://schemas.microsoft.com/office/drawing/2014/main" id="{BE9FB7C9-19AB-E942-8EDF-C1B2AA86E74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8" name="Straight Connector 1097">
                  <a:extLst>
                    <a:ext uri="{FF2B5EF4-FFF2-40B4-BE49-F238E27FC236}">
                      <a16:creationId xmlns:a16="http://schemas.microsoft.com/office/drawing/2014/main" id="{1CA5C9A5-989F-0645-8FC8-E3F3D0EEB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8" name="Group 1077">
                <a:extLst>
                  <a:ext uri="{FF2B5EF4-FFF2-40B4-BE49-F238E27FC236}">
                    <a16:creationId xmlns:a16="http://schemas.microsoft.com/office/drawing/2014/main" id="{C973B763-3B18-114D-8950-E20FF018926D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5" name="Isosceles Triangle 26">
                  <a:extLst>
                    <a:ext uri="{FF2B5EF4-FFF2-40B4-BE49-F238E27FC236}">
                      <a16:creationId xmlns:a16="http://schemas.microsoft.com/office/drawing/2014/main" id="{15F3D81B-3758-9545-BE14-F1BC278A35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6" name="Straight Connector 1095">
                  <a:extLst>
                    <a:ext uri="{FF2B5EF4-FFF2-40B4-BE49-F238E27FC236}">
                      <a16:creationId xmlns:a16="http://schemas.microsoft.com/office/drawing/2014/main" id="{28495DFE-6A81-264D-B4A4-5F7416272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9" name="Group 1078">
                <a:extLst>
                  <a:ext uri="{FF2B5EF4-FFF2-40B4-BE49-F238E27FC236}">
                    <a16:creationId xmlns:a16="http://schemas.microsoft.com/office/drawing/2014/main" id="{F05661D6-527D-224F-866A-D92D92C56CE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3" name="Isosceles Triangle 26">
                  <a:extLst>
                    <a:ext uri="{FF2B5EF4-FFF2-40B4-BE49-F238E27FC236}">
                      <a16:creationId xmlns:a16="http://schemas.microsoft.com/office/drawing/2014/main" id="{F3C7F4A0-9980-D849-8916-843712998B6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4" name="Straight Connector 1093">
                  <a:extLst>
                    <a:ext uri="{FF2B5EF4-FFF2-40B4-BE49-F238E27FC236}">
                      <a16:creationId xmlns:a16="http://schemas.microsoft.com/office/drawing/2014/main" id="{89B3D232-3826-8F48-BB37-2D25B5B9FE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0" name="Group 1079">
                <a:extLst>
                  <a:ext uri="{FF2B5EF4-FFF2-40B4-BE49-F238E27FC236}">
                    <a16:creationId xmlns:a16="http://schemas.microsoft.com/office/drawing/2014/main" id="{6A4E4956-E364-F14F-98C3-A8501C55590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1" name="Isosceles Triangle 26">
                  <a:extLst>
                    <a:ext uri="{FF2B5EF4-FFF2-40B4-BE49-F238E27FC236}">
                      <a16:creationId xmlns:a16="http://schemas.microsoft.com/office/drawing/2014/main" id="{5C5F4DD9-2C83-914F-B71F-82C93FD23E8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2" name="Straight Connector 1091">
                  <a:extLst>
                    <a:ext uri="{FF2B5EF4-FFF2-40B4-BE49-F238E27FC236}">
                      <a16:creationId xmlns:a16="http://schemas.microsoft.com/office/drawing/2014/main" id="{B8D28554-19FE-9043-A75D-25CC32B6C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1" name="Cube 1080">
                <a:extLst>
                  <a:ext uri="{FF2B5EF4-FFF2-40B4-BE49-F238E27FC236}">
                    <a16:creationId xmlns:a16="http://schemas.microsoft.com/office/drawing/2014/main" id="{9B47510A-EF09-8449-B1B9-491D0FB495E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2" name="Cube 1081">
                <a:extLst>
                  <a:ext uri="{FF2B5EF4-FFF2-40B4-BE49-F238E27FC236}">
                    <a16:creationId xmlns:a16="http://schemas.microsoft.com/office/drawing/2014/main" id="{CF4E8864-BB6B-F649-ACE6-427919013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3" name="Cube 1082">
                <a:extLst>
                  <a:ext uri="{FF2B5EF4-FFF2-40B4-BE49-F238E27FC236}">
                    <a16:creationId xmlns:a16="http://schemas.microsoft.com/office/drawing/2014/main" id="{733A3358-C203-8B46-9D65-5AA5E8A662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4" name="Cube 1083">
                <a:extLst>
                  <a:ext uri="{FF2B5EF4-FFF2-40B4-BE49-F238E27FC236}">
                    <a16:creationId xmlns:a16="http://schemas.microsoft.com/office/drawing/2014/main" id="{80A2F0E8-D0D9-9946-9D6A-9CC9D1B6E3D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5" name="Cube 1084">
                <a:extLst>
                  <a:ext uri="{FF2B5EF4-FFF2-40B4-BE49-F238E27FC236}">
                    <a16:creationId xmlns:a16="http://schemas.microsoft.com/office/drawing/2014/main" id="{3BDC6E08-81C9-D249-84EC-2803738B15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6" name="Cube 1085">
                <a:extLst>
                  <a:ext uri="{FF2B5EF4-FFF2-40B4-BE49-F238E27FC236}">
                    <a16:creationId xmlns:a16="http://schemas.microsoft.com/office/drawing/2014/main" id="{59782A4E-40DF-B540-B72F-2028E59F90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7" name="Cube 1086">
                <a:extLst>
                  <a:ext uri="{FF2B5EF4-FFF2-40B4-BE49-F238E27FC236}">
                    <a16:creationId xmlns:a16="http://schemas.microsoft.com/office/drawing/2014/main" id="{9FDF59D8-C1D0-9B46-B4BC-3AC2BD0313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8" name="Cube 1087">
                <a:extLst>
                  <a:ext uri="{FF2B5EF4-FFF2-40B4-BE49-F238E27FC236}">
                    <a16:creationId xmlns:a16="http://schemas.microsoft.com/office/drawing/2014/main" id="{F27A2456-4B96-0A44-8116-936D61A52A4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9" name="Cube 1088">
                <a:extLst>
                  <a:ext uri="{FF2B5EF4-FFF2-40B4-BE49-F238E27FC236}">
                    <a16:creationId xmlns:a16="http://schemas.microsoft.com/office/drawing/2014/main" id="{78D0FB3E-5579-6348-B08F-A13E0F4D1C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0" name="Cube 1089">
                <a:extLst>
                  <a:ext uri="{FF2B5EF4-FFF2-40B4-BE49-F238E27FC236}">
                    <a16:creationId xmlns:a16="http://schemas.microsoft.com/office/drawing/2014/main" id="{5EC0B89C-B3A5-1244-BEBB-83A9998974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4" name="Group 793">
              <a:extLst>
                <a:ext uri="{FF2B5EF4-FFF2-40B4-BE49-F238E27FC236}">
                  <a16:creationId xmlns:a16="http://schemas.microsoft.com/office/drawing/2014/main" id="{B0CBD6F5-FD4B-8345-8BD9-8F55751D7920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031" name="Group 1030">
                <a:extLst>
                  <a:ext uri="{FF2B5EF4-FFF2-40B4-BE49-F238E27FC236}">
                    <a16:creationId xmlns:a16="http://schemas.microsoft.com/office/drawing/2014/main" id="{DA58F595-D9D4-EB4A-917E-DF19B15CDF0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9" name="Isosceles Triangle 26">
                  <a:extLst>
                    <a:ext uri="{FF2B5EF4-FFF2-40B4-BE49-F238E27FC236}">
                      <a16:creationId xmlns:a16="http://schemas.microsoft.com/office/drawing/2014/main" id="{15B5F1B5-8EC6-7A49-B872-5883692A9D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70" name="Straight Connector 1069">
                  <a:extLst>
                    <a:ext uri="{FF2B5EF4-FFF2-40B4-BE49-F238E27FC236}">
                      <a16:creationId xmlns:a16="http://schemas.microsoft.com/office/drawing/2014/main" id="{2A45487E-B499-534E-8584-689448E7B8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2" name="Group 1031">
                <a:extLst>
                  <a:ext uri="{FF2B5EF4-FFF2-40B4-BE49-F238E27FC236}">
                    <a16:creationId xmlns:a16="http://schemas.microsoft.com/office/drawing/2014/main" id="{5E0E7395-DA91-9545-B5EF-0130F6DB9F96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7" name="Isosceles Triangle 26">
                  <a:extLst>
                    <a:ext uri="{FF2B5EF4-FFF2-40B4-BE49-F238E27FC236}">
                      <a16:creationId xmlns:a16="http://schemas.microsoft.com/office/drawing/2014/main" id="{AD626A90-862A-FD42-8DDA-BCA628AC8BD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8" name="Straight Connector 1067">
                  <a:extLst>
                    <a:ext uri="{FF2B5EF4-FFF2-40B4-BE49-F238E27FC236}">
                      <a16:creationId xmlns:a16="http://schemas.microsoft.com/office/drawing/2014/main" id="{8A19F351-A35A-2343-BE56-8873A8ABB2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CA540E52-161B-714E-B097-0AE1CFE09D4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5" name="Isosceles Triangle 26">
                  <a:extLst>
                    <a:ext uri="{FF2B5EF4-FFF2-40B4-BE49-F238E27FC236}">
                      <a16:creationId xmlns:a16="http://schemas.microsoft.com/office/drawing/2014/main" id="{F2FE1EE8-A2BD-BB4C-8C75-C5D82ECEF9A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AF39A916-8582-6A4B-9A4B-FF6D316E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4" name="Group 1033">
                <a:extLst>
                  <a:ext uri="{FF2B5EF4-FFF2-40B4-BE49-F238E27FC236}">
                    <a16:creationId xmlns:a16="http://schemas.microsoft.com/office/drawing/2014/main" id="{2CF95F4E-11E5-3341-8AFF-24E8BB4A7725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3" name="Isosceles Triangle 26">
                  <a:extLst>
                    <a:ext uri="{FF2B5EF4-FFF2-40B4-BE49-F238E27FC236}">
                      <a16:creationId xmlns:a16="http://schemas.microsoft.com/office/drawing/2014/main" id="{E1D32E4D-7709-CC42-BDAA-07B4EE9EAE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4" name="Straight Connector 1063">
                  <a:extLst>
                    <a:ext uri="{FF2B5EF4-FFF2-40B4-BE49-F238E27FC236}">
                      <a16:creationId xmlns:a16="http://schemas.microsoft.com/office/drawing/2014/main" id="{0E4FC128-335B-A447-959E-859A80282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5" name="Group 1034">
                <a:extLst>
                  <a:ext uri="{FF2B5EF4-FFF2-40B4-BE49-F238E27FC236}">
                    <a16:creationId xmlns:a16="http://schemas.microsoft.com/office/drawing/2014/main" id="{FAD25CE1-ACAF-D647-8965-05345B6DF9D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1" name="Isosceles Triangle 26">
                  <a:extLst>
                    <a:ext uri="{FF2B5EF4-FFF2-40B4-BE49-F238E27FC236}">
                      <a16:creationId xmlns:a16="http://schemas.microsoft.com/office/drawing/2014/main" id="{D580A745-5AFA-304D-9A43-BF1E565CE4E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2" name="Straight Connector 1061">
                  <a:extLst>
                    <a:ext uri="{FF2B5EF4-FFF2-40B4-BE49-F238E27FC236}">
                      <a16:creationId xmlns:a16="http://schemas.microsoft.com/office/drawing/2014/main" id="{B8FB10FF-7089-244E-AD0A-E434AEBEE4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346E56C9-B48D-B147-952D-0ED18E650AF2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9" name="Isosceles Triangle 26">
                  <a:extLst>
                    <a:ext uri="{FF2B5EF4-FFF2-40B4-BE49-F238E27FC236}">
                      <a16:creationId xmlns:a16="http://schemas.microsoft.com/office/drawing/2014/main" id="{4823BFA7-3477-F54B-95FB-BD8CA7C6F74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0" name="Straight Connector 1059">
                  <a:extLst>
                    <a:ext uri="{FF2B5EF4-FFF2-40B4-BE49-F238E27FC236}">
                      <a16:creationId xmlns:a16="http://schemas.microsoft.com/office/drawing/2014/main" id="{610151C8-5D37-8E4A-8578-8769D705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17139296-CADD-0048-94ED-D5C3E2D75521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7" name="Isosceles Triangle 26">
                  <a:extLst>
                    <a:ext uri="{FF2B5EF4-FFF2-40B4-BE49-F238E27FC236}">
                      <a16:creationId xmlns:a16="http://schemas.microsoft.com/office/drawing/2014/main" id="{0D59FF40-C35C-5E45-89DD-7293E66116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8" name="Straight Connector 1057">
                  <a:extLst>
                    <a:ext uri="{FF2B5EF4-FFF2-40B4-BE49-F238E27FC236}">
                      <a16:creationId xmlns:a16="http://schemas.microsoft.com/office/drawing/2014/main" id="{A1B5456B-1AC4-3741-8C54-20F0AF492B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D8E11995-E25A-6B41-91F0-0E346286A9E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5" name="Isosceles Triangle 26">
                  <a:extLst>
                    <a:ext uri="{FF2B5EF4-FFF2-40B4-BE49-F238E27FC236}">
                      <a16:creationId xmlns:a16="http://schemas.microsoft.com/office/drawing/2014/main" id="{F2974570-D9C6-1D40-82B2-186FD94781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6" name="Straight Connector 1055">
                  <a:extLst>
                    <a:ext uri="{FF2B5EF4-FFF2-40B4-BE49-F238E27FC236}">
                      <a16:creationId xmlns:a16="http://schemas.microsoft.com/office/drawing/2014/main" id="{D22EEF58-EB98-964C-81F0-09891F7940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4D2F0685-E4B7-D942-A3F3-0503ADAC159E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3" name="Isosceles Triangle 26">
                  <a:extLst>
                    <a:ext uri="{FF2B5EF4-FFF2-40B4-BE49-F238E27FC236}">
                      <a16:creationId xmlns:a16="http://schemas.microsoft.com/office/drawing/2014/main" id="{6AC95BE2-101B-1445-8E61-81427B7826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4" name="Straight Connector 1053">
                  <a:extLst>
                    <a:ext uri="{FF2B5EF4-FFF2-40B4-BE49-F238E27FC236}">
                      <a16:creationId xmlns:a16="http://schemas.microsoft.com/office/drawing/2014/main" id="{574CB940-3FEF-0240-B3C9-838C2866E8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0" name="Group 1039">
                <a:extLst>
                  <a:ext uri="{FF2B5EF4-FFF2-40B4-BE49-F238E27FC236}">
                    <a16:creationId xmlns:a16="http://schemas.microsoft.com/office/drawing/2014/main" id="{768411FA-0596-D346-ADAE-8BF27A412A3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1" name="Isosceles Triangle 26">
                  <a:extLst>
                    <a:ext uri="{FF2B5EF4-FFF2-40B4-BE49-F238E27FC236}">
                      <a16:creationId xmlns:a16="http://schemas.microsoft.com/office/drawing/2014/main" id="{82CAE1D7-E4F5-A54D-9EE5-A6F3BD5FC3A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2" name="Straight Connector 1051">
                  <a:extLst>
                    <a:ext uri="{FF2B5EF4-FFF2-40B4-BE49-F238E27FC236}">
                      <a16:creationId xmlns:a16="http://schemas.microsoft.com/office/drawing/2014/main" id="{3A1D37A3-0BD1-DB4D-9B05-F36D2B26A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1" name="Cube 1040">
                <a:extLst>
                  <a:ext uri="{FF2B5EF4-FFF2-40B4-BE49-F238E27FC236}">
                    <a16:creationId xmlns:a16="http://schemas.microsoft.com/office/drawing/2014/main" id="{3A9BC005-BC06-B54D-9C2C-98741B4A2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2" name="Cube 1041">
                <a:extLst>
                  <a:ext uri="{FF2B5EF4-FFF2-40B4-BE49-F238E27FC236}">
                    <a16:creationId xmlns:a16="http://schemas.microsoft.com/office/drawing/2014/main" id="{D7171270-F832-E741-BD2A-23F2152233F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3" name="Cube 1042">
                <a:extLst>
                  <a:ext uri="{FF2B5EF4-FFF2-40B4-BE49-F238E27FC236}">
                    <a16:creationId xmlns:a16="http://schemas.microsoft.com/office/drawing/2014/main" id="{8DA1E9EE-6AD6-394A-8A35-1501978996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4" name="Cube 1043">
                <a:extLst>
                  <a:ext uri="{FF2B5EF4-FFF2-40B4-BE49-F238E27FC236}">
                    <a16:creationId xmlns:a16="http://schemas.microsoft.com/office/drawing/2014/main" id="{BE752831-56EB-104E-9A1B-22F32F4078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5" name="Cube 1044">
                <a:extLst>
                  <a:ext uri="{FF2B5EF4-FFF2-40B4-BE49-F238E27FC236}">
                    <a16:creationId xmlns:a16="http://schemas.microsoft.com/office/drawing/2014/main" id="{52B1BCCB-A12E-2845-87BC-30D7DDC894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6" name="Cube 1045">
                <a:extLst>
                  <a:ext uri="{FF2B5EF4-FFF2-40B4-BE49-F238E27FC236}">
                    <a16:creationId xmlns:a16="http://schemas.microsoft.com/office/drawing/2014/main" id="{5A09414A-EFAC-B24B-A103-C3F68778A87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7" name="Cube 1046">
                <a:extLst>
                  <a:ext uri="{FF2B5EF4-FFF2-40B4-BE49-F238E27FC236}">
                    <a16:creationId xmlns:a16="http://schemas.microsoft.com/office/drawing/2014/main" id="{63A88A1E-67E3-9446-B9F7-6D33340183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8" name="Cube 1047">
                <a:extLst>
                  <a:ext uri="{FF2B5EF4-FFF2-40B4-BE49-F238E27FC236}">
                    <a16:creationId xmlns:a16="http://schemas.microsoft.com/office/drawing/2014/main" id="{94833F35-532B-C743-BE3F-7DC90A83E47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9" name="Cube 1048">
                <a:extLst>
                  <a:ext uri="{FF2B5EF4-FFF2-40B4-BE49-F238E27FC236}">
                    <a16:creationId xmlns:a16="http://schemas.microsoft.com/office/drawing/2014/main" id="{C992768D-EA7F-8645-94B8-09FE6EC30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0" name="Cube 1049">
                <a:extLst>
                  <a:ext uri="{FF2B5EF4-FFF2-40B4-BE49-F238E27FC236}">
                    <a16:creationId xmlns:a16="http://schemas.microsoft.com/office/drawing/2014/main" id="{DDB54A9F-97AA-9B4F-9F13-ADA678636B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5" name="Group 794">
              <a:extLst>
                <a:ext uri="{FF2B5EF4-FFF2-40B4-BE49-F238E27FC236}">
                  <a16:creationId xmlns:a16="http://schemas.microsoft.com/office/drawing/2014/main" id="{FBC205E0-C07D-B441-AF49-012269B81929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991" name="Group 990">
                <a:extLst>
                  <a:ext uri="{FF2B5EF4-FFF2-40B4-BE49-F238E27FC236}">
                    <a16:creationId xmlns:a16="http://schemas.microsoft.com/office/drawing/2014/main" id="{03B448EC-11BD-5A42-9222-DF48CD550C3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9" name="Isosceles Triangle 26">
                  <a:extLst>
                    <a:ext uri="{FF2B5EF4-FFF2-40B4-BE49-F238E27FC236}">
                      <a16:creationId xmlns:a16="http://schemas.microsoft.com/office/drawing/2014/main" id="{E551FF4E-893B-9042-9866-E02E25AA61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30" name="Straight Connector 1029">
                  <a:extLst>
                    <a:ext uri="{FF2B5EF4-FFF2-40B4-BE49-F238E27FC236}">
                      <a16:creationId xmlns:a16="http://schemas.microsoft.com/office/drawing/2014/main" id="{A431717A-C4F1-1B42-870D-BFFB5E87E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2" name="Group 991">
                <a:extLst>
                  <a:ext uri="{FF2B5EF4-FFF2-40B4-BE49-F238E27FC236}">
                    <a16:creationId xmlns:a16="http://schemas.microsoft.com/office/drawing/2014/main" id="{6B54C88D-DF24-1742-9DA7-7FA84241D619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7" name="Isosceles Triangle 26">
                  <a:extLst>
                    <a:ext uri="{FF2B5EF4-FFF2-40B4-BE49-F238E27FC236}">
                      <a16:creationId xmlns:a16="http://schemas.microsoft.com/office/drawing/2014/main" id="{B4AA550E-3707-8B47-BBA0-6DE5098031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8" name="Straight Connector 1027">
                  <a:extLst>
                    <a:ext uri="{FF2B5EF4-FFF2-40B4-BE49-F238E27FC236}">
                      <a16:creationId xmlns:a16="http://schemas.microsoft.com/office/drawing/2014/main" id="{5345A6F4-DC8D-D04D-99F9-73AF3AA66B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3" name="Group 992">
                <a:extLst>
                  <a:ext uri="{FF2B5EF4-FFF2-40B4-BE49-F238E27FC236}">
                    <a16:creationId xmlns:a16="http://schemas.microsoft.com/office/drawing/2014/main" id="{270FA2B3-4144-5D4D-99F5-7B65912A5B6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5" name="Isosceles Triangle 26">
                  <a:extLst>
                    <a:ext uri="{FF2B5EF4-FFF2-40B4-BE49-F238E27FC236}">
                      <a16:creationId xmlns:a16="http://schemas.microsoft.com/office/drawing/2014/main" id="{D9465754-245E-E34C-9980-A4CEA10056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6" name="Straight Connector 1025">
                  <a:extLst>
                    <a:ext uri="{FF2B5EF4-FFF2-40B4-BE49-F238E27FC236}">
                      <a16:creationId xmlns:a16="http://schemas.microsoft.com/office/drawing/2014/main" id="{99ED812A-9108-0047-929B-9E746E3D01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4" name="Group 993">
                <a:extLst>
                  <a:ext uri="{FF2B5EF4-FFF2-40B4-BE49-F238E27FC236}">
                    <a16:creationId xmlns:a16="http://schemas.microsoft.com/office/drawing/2014/main" id="{E9B8360E-5F89-0B4B-B674-A18950919A7B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3" name="Isosceles Triangle 26">
                  <a:extLst>
                    <a:ext uri="{FF2B5EF4-FFF2-40B4-BE49-F238E27FC236}">
                      <a16:creationId xmlns:a16="http://schemas.microsoft.com/office/drawing/2014/main" id="{D242D190-84F3-6D4D-87F5-3648744BE46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4" name="Straight Connector 1023">
                  <a:extLst>
                    <a:ext uri="{FF2B5EF4-FFF2-40B4-BE49-F238E27FC236}">
                      <a16:creationId xmlns:a16="http://schemas.microsoft.com/office/drawing/2014/main" id="{1E2648F0-00DC-3442-BA9C-140232897C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5" name="Group 994">
                <a:extLst>
                  <a:ext uri="{FF2B5EF4-FFF2-40B4-BE49-F238E27FC236}">
                    <a16:creationId xmlns:a16="http://schemas.microsoft.com/office/drawing/2014/main" id="{33D53F82-29F1-F448-B6E3-9774A473D33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1" name="Isosceles Triangle 26">
                  <a:extLst>
                    <a:ext uri="{FF2B5EF4-FFF2-40B4-BE49-F238E27FC236}">
                      <a16:creationId xmlns:a16="http://schemas.microsoft.com/office/drawing/2014/main" id="{912AB909-4366-9B4C-8A6C-85BA077D1C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2" name="Straight Connector 1021">
                  <a:extLst>
                    <a:ext uri="{FF2B5EF4-FFF2-40B4-BE49-F238E27FC236}">
                      <a16:creationId xmlns:a16="http://schemas.microsoft.com/office/drawing/2014/main" id="{38083A2F-7FD8-DD40-B5D4-839E2338A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6" name="Group 995">
                <a:extLst>
                  <a:ext uri="{FF2B5EF4-FFF2-40B4-BE49-F238E27FC236}">
                    <a16:creationId xmlns:a16="http://schemas.microsoft.com/office/drawing/2014/main" id="{E98DC306-DD4B-FD42-A12D-081E8D9C6370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9" name="Isosceles Triangle 26">
                  <a:extLst>
                    <a:ext uri="{FF2B5EF4-FFF2-40B4-BE49-F238E27FC236}">
                      <a16:creationId xmlns:a16="http://schemas.microsoft.com/office/drawing/2014/main" id="{34F8D707-23C4-2B4A-93FD-ADB50621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0" name="Straight Connector 1019">
                  <a:extLst>
                    <a:ext uri="{FF2B5EF4-FFF2-40B4-BE49-F238E27FC236}">
                      <a16:creationId xmlns:a16="http://schemas.microsoft.com/office/drawing/2014/main" id="{CDC4F44A-F2B3-3B47-BCB2-A7F68BF649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7" name="Group 996">
                <a:extLst>
                  <a:ext uri="{FF2B5EF4-FFF2-40B4-BE49-F238E27FC236}">
                    <a16:creationId xmlns:a16="http://schemas.microsoft.com/office/drawing/2014/main" id="{8BAE417A-2119-9B48-B77A-B7295EAF4BAE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7" name="Isosceles Triangle 26">
                  <a:extLst>
                    <a:ext uri="{FF2B5EF4-FFF2-40B4-BE49-F238E27FC236}">
                      <a16:creationId xmlns:a16="http://schemas.microsoft.com/office/drawing/2014/main" id="{3B9671A1-AAA1-7C4A-8B96-226B775AF4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8" name="Straight Connector 1017">
                  <a:extLst>
                    <a:ext uri="{FF2B5EF4-FFF2-40B4-BE49-F238E27FC236}">
                      <a16:creationId xmlns:a16="http://schemas.microsoft.com/office/drawing/2014/main" id="{0C2FF41D-DDE9-1C4B-9360-276B7F136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8" name="Group 997">
                <a:extLst>
                  <a:ext uri="{FF2B5EF4-FFF2-40B4-BE49-F238E27FC236}">
                    <a16:creationId xmlns:a16="http://schemas.microsoft.com/office/drawing/2014/main" id="{CEF31E51-8A8D-4646-9706-611C9D447F2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5" name="Isosceles Triangle 26">
                  <a:extLst>
                    <a:ext uri="{FF2B5EF4-FFF2-40B4-BE49-F238E27FC236}">
                      <a16:creationId xmlns:a16="http://schemas.microsoft.com/office/drawing/2014/main" id="{11EB6F5A-FF1B-E346-99BA-ACB0542FC5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6" name="Straight Connector 1015">
                  <a:extLst>
                    <a:ext uri="{FF2B5EF4-FFF2-40B4-BE49-F238E27FC236}">
                      <a16:creationId xmlns:a16="http://schemas.microsoft.com/office/drawing/2014/main" id="{1F433BDE-C330-B04B-8BB8-9FB644C62D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9" name="Group 998">
                <a:extLst>
                  <a:ext uri="{FF2B5EF4-FFF2-40B4-BE49-F238E27FC236}">
                    <a16:creationId xmlns:a16="http://schemas.microsoft.com/office/drawing/2014/main" id="{1E757CAF-5AF9-994D-A89D-BA678B5DF14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3" name="Isosceles Triangle 26">
                  <a:extLst>
                    <a:ext uri="{FF2B5EF4-FFF2-40B4-BE49-F238E27FC236}">
                      <a16:creationId xmlns:a16="http://schemas.microsoft.com/office/drawing/2014/main" id="{7C744129-AA8F-C64F-940C-7731C1E54A9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4" name="Straight Connector 1013">
                  <a:extLst>
                    <a:ext uri="{FF2B5EF4-FFF2-40B4-BE49-F238E27FC236}">
                      <a16:creationId xmlns:a16="http://schemas.microsoft.com/office/drawing/2014/main" id="{9F53BB9E-6D66-C94D-81E9-99048592F9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0" name="Group 999">
                <a:extLst>
                  <a:ext uri="{FF2B5EF4-FFF2-40B4-BE49-F238E27FC236}">
                    <a16:creationId xmlns:a16="http://schemas.microsoft.com/office/drawing/2014/main" id="{EA3AA36D-47B3-6D45-9DC1-FA391953530A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1" name="Isosceles Triangle 26">
                  <a:extLst>
                    <a:ext uri="{FF2B5EF4-FFF2-40B4-BE49-F238E27FC236}">
                      <a16:creationId xmlns:a16="http://schemas.microsoft.com/office/drawing/2014/main" id="{3DC7E010-A4B7-8847-A732-FAA8DD0B88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2" name="Straight Connector 1011">
                  <a:extLst>
                    <a:ext uri="{FF2B5EF4-FFF2-40B4-BE49-F238E27FC236}">
                      <a16:creationId xmlns:a16="http://schemas.microsoft.com/office/drawing/2014/main" id="{691E1530-7622-5C42-AE19-5F65C1B1D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1" name="Cube 1000">
                <a:extLst>
                  <a:ext uri="{FF2B5EF4-FFF2-40B4-BE49-F238E27FC236}">
                    <a16:creationId xmlns:a16="http://schemas.microsoft.com/office/drawing/2014/main" id="{C578DE58-1835-1549-ADB7-33DCCE3D16A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:a16="http://schemas.microsoft.com/office/drawing/2014/main" id="{75C65F79-FBD6-2342-A5F0-72F00BE2C1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:a16="http://schemas.microsoft.com/office/drawing/2014/main" id="{479C0CCD-02B3-7547-9698-DED2799E5D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4" name="Cube 1003">
                <a:extLst>
                  <a:ext uri="{FF2B5EF4-FFF2-40B4-BE49-F238E27FC236}">
                    <a16:creationId xmlns:a16="http://schemas.microsoft.com/office/drawing/2014/main" id="{F6CE7FBA-65EB-7640-8598-27B84FF9440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5" name="Cube 1004">
                <a:extLst>
                  <a:ext uri="{FF2B5EF4-FFF2-40B4-BE49-F238E27FC236}">
                    <a16:creationId xmlns:a16="http://schemas.microsoft.com/office/drawing/2014/main" id="{98EE9ABA-0B96-D644-AC43-75DF0D3BAB6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6" name="Cube 1005">
                <a:extLst>
                  <a:ext uri="{FF2B5EF4-FFF2-40B4-BE49-F238E27FC236}">
                    <a16:creationId xmlns:a16="http://schemas.microsoft.com/office/drawing/2014/main" id="{1E223302-9D3F-0F4C-BF73-1E06C20008B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7" name="Cube 1006">
                <a:extLst>
                  <a:ext uri="{FF2B5EF4-FFF2-40B4-BE49-F238E27FC236}">
                    <a16:creationId xmlns:a16="http://schemas.microsoft.com/office/drawing/2014/main" id="{F7FC1FF8-5DC1-8844-8013-57A7565D348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8" name="Cube 1007">
                <a:extLst>
                  <a:ext uri="{FF2B5EF4-FFF2-40B4-BE49-F238E27FC236}">
                    <a16:creationId xmlns:a16="http://schemas.microsoft.com/office/drawing/2014/main" id="{220F3C83-77B2-574B-960D-D813644B349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9" name="Cube 1008">
                <a:extLst>
                  <a:ext uri="{FF2B5EF4-FFF2-40B4-BE49-F238E27FC236}">
                    <a16:creationId xmlns:a16="http://schemas.microsoft.com/office/drawing/2014/main" id="{19E6CE70-19BC-9340-AA07-4877BE6837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0" name="Cube 1009">
                <a:extLst>
                  <a:ext uri="{FF2B5EF4-FFF2-40B4-BE49-F238E27FC236}">
                    <a16:creationId xmlns:a16="http://schemas.microsoft.com/office/drawing/2014/main" id="{FB283697-CB52-3544-AD4C-A970B9D15F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F7971EF3-AEB0-A843-A1BC-0EB5B02D18F7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920" name="Group 919">
                <a:extLst>
                  <a:ext uri="{FF2B5EF4-FFF2-40B4-BE49-F238E27FC236}">
                    <a16:creationId xmlns:a16="http://schemas.microsoft.com/office/drawing/2014/main" id="{CCC5FFEA-9841-8149-BDA0-D3127BD340B4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9" name="Isosceles Triangle 26">
                  <a:extLst>
                    <a:ext uri="{FF2B5EF4-FFF2-40B4-BE49-F238E27FC236}">
                      <a16:creationId xmlns:a16="http://schemas.microsoft.com/office/drawing/2014/main" id="{096ECAC4-4F8D-B440-A863-5C80E58D3E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90" name="Straight Connector 989">
                  <a:extLst>
                    <a:ext uri="{FF2B5EF4-FFF2-40B4-BE49-F238E27FC236}">
                      <a16:creationId xmlns:a16="http://schemas.microsoft.com/office/drawing/2014/main" id="{B099D4A7-18FB-4C49-8F55-12CDEA2C0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1" name="Group 920">
                <a:extLst>
                  <a:ext uri="{FF2B5EF4-FFF2-40B4-BE49-F238E27FC236}">
                    <a16:creationId xmlns:a16="http://schemas.microsoft.com/office/drawing/2014/main" id="{9A69A7A5-C0E8-9240-BE87-64312291D992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7" name="Isosceles Triangle 26">
                  <a:extLst>
                    <a:ext uri="{FF2B5EF4-FFF2-40B4-BE49-F238E27FC236}">
                      <a16:creationId xmlns:a16="http://schemas.microsoft.com/office/drawing/2014/main" id="{30932D54-FA4D-FB44-821E-8D5FA48313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8" name="Straight Connector 987">
                  <a:extLst>
                    <a:ext uri="{FF2B5EF4-FFF2-40B4-BE49-F238E27FC236}">
                      <a16:creationId xmlns:a16="http://schemas.microsoft.com/office/drawing/2014/main" id="{12162611-2BAA-9E41-B3E4-8B5AF32DD3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" name="Group 921">
                <a:extLst>
                  <a:ext uri="{FF2B5EF4-FFF2-40B4-BE49-F238E27FC236}">
                    <a16:creationId xmlns:a16="http://schemas.microsoft.com/office/drawing/2014/main" id="{5C8BEBA3-F2F7-CD41-B72A-EA4D37698AC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5" name="Isosceles Triangle 26">
                  <a:extLst>
                    <a:ext uri="{FF2B5EF4-FFF2-40B4-BE49-F238E27FC236}">
                      <a16:creationId xmlns:a16="http://schemas.microsoft.com/office/drawing/2014/main" id="{CE988925-73EF-3748-9258-E14ED708CE1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6" name="Straight Connector 985">
                  <a:extLst>
                    <a:ext uri="{FF2B5EF4-FFF2-40B4-BE49-F238E27FC236}">
                      <a16:creationId xmlns:a16="http://schemas.microsoft.com/office/drawing/2014/main" id="{73A27183-C321-A44E-BCA5-29D1E3352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3" name="Group 922">
                <a:extLst>
                  <a:ext uri="{FF2B5EF4-FFF2-40B4-BE49-F238E27FC236}">
                    <a16:creationId xmlns:a16="http://schemas.microsoft.com/office/drawing/2014/main" id="{4F4760C3-14DE-D646-A152-7530DB56F982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3" name="Isosceles Triangle 26">
                  <a:extLst>
                    <a:ext uri="{FF2B5EF4-FFF2-40B4-BE49-F238E27FC236}">
                      <a16:creationId xmlns:a16="http://schemas.microsoft.com/office/drawing/2014/main" id="{6CC1B32A-E793-FD47-8796-96F720958E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4" name="Straight Connector 953">
                  <a:extLst>
                    <a:ext uri="{FF2B5EF4-FFF2-40B4-BE49-F238E27FC236}">
                      <a16:creationId xmlns:a16="http://schemas.microsoft.com/office/drawing/2014/main" id="{9AA47369-C2E0-824C-8315-502E2BFE81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4" name="Group 923">
                <a:extLst>
                  <a:ext uri="{FF2B5EF4-FFF2-40B4-BE49-F238E27FC236}">
                    <a16:creationId xmlns:a16="http://schemas.microsoft.com/office/drawing/2014/main" id="{BF3098D5-5FF1-A043-8DC9-5C1B9F607EC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1" name="Isosceles Triangle 26">
                  <a:extLst>
                    <a:ext uri="{FF2B5EF4-FFF2-40B4-BE49-F238E27FC236}">
                      <a16:creationId xmlns:a16="http://schemas.microsoft.com/office/drawing/2014/main" id="{A93BD403-E5DE-B64A-B459-28EF1ADC6D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2" name="Straight Connector 951">
                  <a:extLst>
                    <a:ext uri="{FF2B5EF4-FFF2-40B4-BE49-F238E27FC236}">
                      <a16:creationId xmlns:a16="http://schemas.microsoft.com/office/drawing/2014/main" id="{697731A0-1473-3742-9182-0E08DB0681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EEB3C5CD-D0DB-574E-95C2-E091D1B575D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9" name="Isosceles Triangle 26">
                  <a:extLst>
                    <a:ext uri="{FF2B5EF4-FFF2-40B4-BE49-F238E27FC236}">
                      <a16:creationId xmlns:a16="http://schemas.microsoft.com/office/drawing/2014/main" id="{4C606519-DC1C-DA42-B994-155C836284F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0" name="Straight Connector 949">
                  <a:extLst>
                    <a:ext uri="{FF2B5EF4-FFF2-40B4-BE49-F238E27FC236}">
                      <a16:creationId xmlns:a16="http://schemas.microsoft.com/office/drawing/2014/main" id="{753EFB1E-0770-9343-9AA1-0E07128C4A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412C7AEB-6BE0-0F41-A0C1-1320A2A5ED3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6" name="Isosceles Triangle 26">
                  <a:extLst>
                    <a:ext uri="{FF2B5EF4-FFF2-40B4-BE49-F238E27FC236}">
                      <a16:creationId xmlns:a16="http://schemas.microsoft.com/office/drawing/2014/main" id="{2058B0D2-224C-DB4C-BC1E-631C7CF7E2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8" name="Straight Connector 947">
                  <a:extLst>
                    <a:ext uri="{FF2B5EF4-FFF2-40B4-BE49-F238E27FC236}">
                      <a16:creationId xmlns:a16="http://schemas.microsoft.com/office/drawing/2014/main" id="{774A7586-E22B-5141-8A1D-B54073C1D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91270D30-2B0D-6349-AFFF-C9F01BD8A135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4" name="Isosceles Triangle 26">
                  <a:extLst>
                    <a:ext uri="{FF2B5EF4-FFF2-40B4-BE49-F238E27FC236}">
                      <a16:creationId xmlns:a16="http://schemas.microsoft.com/office/drawing/2014/main" id="{7BF725FC-033A-DC45-9574-05CE1C7254E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5" name="Straight Connector 944">
                  <a:extLst>
                    <a:ext uri="{FF2B5EF4-FFF2-40B4-BE49-F238E27FC236}">
                      <a16:creationId xmlns:a16="http://schemas.microsoft.com/office/drawing/2014/main" id="{EDFC1A33-E6DB-C140-8702-667193A7D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A2AA0377-7274-244A-A289-CB0387AE1D7A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2" name="Isosceles Triangle 26">
                  <a:extLst>
                    <a:ext uri="{FF2B5EF4-FFF2-40B4-BE49-F238E27FC236}">
                      <a16:creationId xmlns:a16="http://schemas.microsoft.com/office/drawing/2014/main" id="{1BB4B7F6-AB84-974B-AFAA-211A914618D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3" name="Straight Connector 942">
                  <a:extLst>
                    <a:ext uri="{FF2B5EF4-FFF2-40B4-BE49-F238E27FC236}">
                      <a16:creationId xmlns:a16="http://schemas.microsoft.com/office/drawing/2014/main" id="{28C2DF67-A76F-0543-8586-6678F3BC2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1084709F-9763-724E-911A-F90407936C25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0" name="Isosceles Triangle 26">
                  <a:extLst>
                    <a:ext uri="{FF2B5EF4-FFF2-40B4-BE49-F238E27FC236}">
                      <a16:creationId xmlns:a16="http://schemas.microsoft.com/office/drawing/2014/main" id="{AA8D1F36-3A03-7740-9702-9CB339B4DD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1" name="Straight Connector 940">
                  <a:extLst>
                    <a:ext uri="{FF2B5EF4-FFF2-40B4-BE49-F238E27FC236}">
                      <a16:creationId xmlns:a16="http://schemas.microsoft.com/office/drawing/2014/main" id="{1E443B1B-CE5C-7741-A407-D793E4605E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0" name="Cube 929">
                <a:extLst>
                  <a:ext uri="{FF2B5EF4-FFF2-40B4-BE49-F238E27FC236}">
                    <a16:creationId xmlns:a16="http://schemas.microsoft.com/office/drawing/2014/main" id="{8BEDBA15-064D-6C43-AC35-891F8B23DD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1" name="Cube 930">
                <a:extLst>
                  <a:ext uri="{FF2B5EF4-FFF2-40B4-BE49-F238E27FC236}">
                    <a16:creationId xmlns:a16="http://schemas.microsoft.com/office/drawing/2014/main" id="{5BF47C6A-5137-DC4E-A9A0-1AD6BA8F19F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2" name="Cube 931">
                <a:extLst>
                  <a:ext uri="{FF2B5EF4-FFF2-40B4-BE49-F238E27FC236}">
                    <a16:creationId xmlns:a16="http://schemas.microsoft.com/office/drawing/2014/main" id="{EEAFB7ED-D5D4-9444-99AD-22FEA92E27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3" name="Cube 932">
                <a:extLst>
                  <a:ext uri="{FF2B5EF4-FFF2-40B4-BE49-F238E27FC236}">
                    <a16:creationId xmlns:a16="http://schemas.microsoft.com/office/drawing/2014/main" id="{B370D872-4BE5-1A40-AFBE-B31142FB0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4" name="Cube 933">
                <a:extLst>
                  <a:ext uri="{FF2B5EF4-FFF2-40B4-BE49-F238E27FC236}">
                    <a16:creationId xmlns:a16="http://schemas.microsoft.com/office/drawing/2014/main" id="{B9553E22-136E-3846-9F28-5A05D8B5323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5" name="Cube 934">
                <a:extLst>
                  <a:ext uri="{FF2B5EF4-FFF2-40B4-BE49-F238E27FC236}">
                    <a16:creationId xmlns:a16="http://schemas.microsoft.com/office/drawing/2014/main" id="{C09D3D0B-9354-684B-B2E8-2CF4CF4982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6" name="Cube 935">
                <a:extLst>
                  <a:ext uri="{FF2B5EF4-FFF2-40B4-BE49-F238E27FC236}">
                    <a16:creationId xmlns:a16="http://schemas.microsoft.com/office/drawing/2014/main" id="{F28568AA-96ED-0743-A491-114E6A1FE4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7" name="Cube 936">
                <a:extLst>
                  <a:ext uri="{FF2B5EF4-FFF2-40B4-BE49-F238E27FC236}">
                    <a16:creationId xmlns:a16="http://schemas.microsoft.com/office/drawing/2014/main" id="{4177F25F-2A8E-C743-8D3E-CFDA6A2CA19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8" name="Cube 937">
                <a:extLst>
                  <a:ext uri="{FF2B5EF4-FFF2-40B4-BE49-F238E27FC236}">
                    <a16:creationId xmlns:a16="http://schemas.microsoft.com/office/drawing/2014/main" id="{4A27F837-1412-444B-9706-57A90A2558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9" name="Cube 938">
                <a:extLst>
                  <a:ext uri="{FF2B5EF4-FFF2-40B4-BE49-F238E27FC236}">
                    <a16:creationId xmlns:a16="http://schemas.microsoft.com/office/drawing/2014/main" id="{5CAC31B9-7428-DE4D-A882-BB38AB57A31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7" name="Group 796">
              <a:extLst>
                <a:ext uri="{FF2B5EF4-FFF2-40B4-BE49-F238E27FC236}">
                  <a16:creationId xmlns:a16="http://schemas.microsoft.com/office/drawing/2014/main" id="{4F513E3E-815C-5C47-9C23-A305B4686A8A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B1C19D9F-4B1D-C94F-9F69-FE5F1B63DE42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8" name="Isosceles Triangle 26">
                  <a:extLst>
                    <a:ext uri="{FF2B5EF4-FFF2-40B4-BE49-F238E27FC236}">
                      <a16:creationId xmlns:a16="http://schemas.microsoft.com/office/drawing/2014/main" id="{9417C80C-47FB-AA4B-B6AF-1AB36D03A8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9" name="Straight Connector 918">
                  <a:extLst>
                    <a:ext uri="{FF2B5EF4-FFF2-40B4-BE49-F238E27FC236}">
                      <a16:creationId xmlns:a16="http://schemas.microsoft.com/office/drawing/2014/main" id="{EAD92BD4-66E4-2F42-8B5A-69831A12AF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 880">
                <a:extLst>
                  <a:ext uri="{FF2B5EF4-FFF2-40B4-BE49-F238E27FC236}">
                    <a16:creationId xmlns:a16="http://schemas.microsoft.com/office/drawing/2014/main" id="{8B4EDBBB-8510-D24F-8720-5F264E09D1D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6" name="Isosceles Triangle 26">
                  <a:extLst>
                    <a:ext uri="{FF2B5EF4-FFF2-40B4-BE49-F238E27FC236}">
                      <a16:creationId xmlns:a16="http://schemas.microsoft.com/office/drawing/2014/main" id="{D866ADE5-2186-3743-BEAC-7C67D42506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7" name="Straight Connector 916">
                  <a:extLst>
                    <a:ext uri="{FF2B5EF4-FFF2-40B4-BE49-F238E27FC236}">
                      <a16:creationId xmlns:a16="http://schemas.microsoft.com/office/drawing/2014/main" id="{052891C2-08F8-C040-A36C-A0E0C680C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Group 881">
                <a:extLst>
                  <a:ext uri="{FF2B5EF4-FFF2-40B4-BE49-F238E27FC236}">
                    <a16:creationId xmlns:a16="http://schemas.microsoft.com/office/drawing/2014/main" id="{6A4CF74C-285E-704F-92AC-0A4127E1228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4" name="Isosceles Triangle 26">
                  <a:extLst>
                    <a:ext uri="{FF2B5EF4-FFF2-40B4-BE49-F238E27FC236}">
                      <a16:creationId xmlns:a16="http://schemas.microsoft.com/office/drawing/2014/main" id="{4C878A97-322D-E54C-9A24-F0206F6075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5" name="Straight Connector 914">
                  <a:extLst>
                    <a:ext uri="{FF2B5EF4-FFF2-40B4-BE49-F238E27FC236}">
                      <a16:creationId xmlns:a16="http://schemas.microsoft.com/office/drawing/2014/main" id="{7839BE6C-91CE-824D-8EB8-A742B8D5F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9BEE46DB-A354-9549-974A-ADFC6070BFDD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2" name="Isosceles Triangle 26">
                  <a:extLst>
                    <a:ext uri="{FF2B5EF4-FFF2-40B4-BE49-F238E27FC236}">
                      <a16:creationId xmlns:a16="http://schemas.microsoft.com/office/drawing/2014/main" id="{06F25294-F5DF-AE43-91BC-FC41D46EB1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3" name="Straight Connector 912">
                  <a:extLst>
                    <a:ext uri="{FF2B5EF4-FFF2-40B4-BE49-F238E27FC236}">
                      <a16:creationId xmlns:a16="http://schemas.microsoft.com/office/drawing/2014/main" id="{A5ECD0B1-170F-9544-B47A-FB6A2CCB1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 883">
                <a:extLst>
                  <a:ext uri="{FF2B5EF4-FFF2-40B4-BE49-F238E27FC236}">
                    <a16:creationId xmlns:a16="http://schemas.microsoft.com/office/drawing/2014/main" id="{88DD02D3-7779-3B4D-A4BF-6080ECCF72F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0" name="Isosceles Triangle 26">
                  <a:extLst>
                    <a:ext uri="{FF2B5EF4-FFF2-40B4-BE49-F238E27FC236}">
                      <a16:creationId xmlns:a16="http://schemas.microsoft.com/office/drawing/2014/main" id="{93ED2E3E-0EFC-664D-99CF-8A968F07B29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1" name="Straight Connector 910">
                  <a:extLst>
                    <a:ext uri="{FF2B5EF4-FFF2-40B4-BE49-F238E27FC236}">
                      <a16:creationId xmlns:a16="http://schemas.microsoft.com/office/drawing/2014/main" id="{780E37FE-A157-4B40-9B3B-101F108FA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Group 884">
                <a:extLst>
                  <a:ext uri="{FF2B5EF4-FFF2-40B4-BE49-F238E27FC236}">
                    <a16:creationId xmlns:a16="http://schemas.microsoft.com/office/drawing/2014/main" id="{BEEC2A1F-0880-A443-A5D9-79FC3427505A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8" name="Isosceles Triangle 26">
                  <a:extLst>
                    <a:ext uri="{FF2B5EF4-FFF2-40B4-BE49-F238E27FC236}">
                      <a16:creationId xmlns:a16="http://schemas.microsoft.com/office/drawing/2014/main" id="{D5396DE1-1FE2-A34E-83D3-F38E00C3FC2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9" name="Straight Connector 908">
                  <a:extLst>
                    <a:ext uri="{FF2B5EF4-FFF2-40B4-BE49-F238E27FC236}">
                      <a16:creationId xmlns:a16="http://schemas.microsoft.com/office/drawing/2014/main" id="{22BB1F3C-A80D-DA4E-8B9D-20A67EEAF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D7FFC119-AE10-0F41-9E87-303DBE15AC2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6" name="Isosceles Triangle 26">
                  <a:extLst>
                    <a:ext uri="{FF2B5EF4-FFF2-40B4-BE49-F238E27FC236}">
                      <a16:creationId xmlns:a16="http://schemas.microsoft.com/office/drawing/2014/main" id="{2869ED3D-5537-5343-B703-420633B2170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7" name="Straight Connector 906">
                  <a:extLst>
                    <a:ext uri="{FF2B5EF4-FFF2-40B4-BE49-F238E27FC236}">
                      <a16:creationId xmlns:a16="http://schemas.microsoft.com/office/drawing/2014/main" id="{6C01F666-45C3-9143-9635-77EF22A9A6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 886">
                <a:extLst>
                  <a:ext uri="{FF2B5EF4-FFF2-40B4-BE49-F238E27FC236}">
                    <a16:creationId xmlns:a16="http://schemas.microsoft.com/office/drawing/2014/main" id="{1364288F-BF9D-974E-99F1-3EABB8DAE8D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4" name="Isosceles Triangle 26">
                  <a:extLst>
                    <a:ext uri="{FF2B5EF4-FFF2-40B4-BE49-F238E27FC236}">
                      <a16:creationId xmlns:a16="http://schemas.microsoft.com/office/drawing/2014/main" id="{D5BF4715-8EF8-8644-9DCC-CFBF1515068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5" name="Straight Connector 904">
                  <a:extLst>
                    <a:ext uri="{FF2B5EF4-FFF2-40B4-BE49-F238E27FC236}">
                      <a16:creationId xmlns:a16="http://schemas.microsoft.com/office/drawing/2014/main" id="{9B43378C-295B-F543-8639-73BDBE9D5E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Group 887">
                <a:extLst>
                  <a:ext uri="{FF2B5EF4-FFF2-40B4-BE49-F238E27FC236}">
                    <a16:creationId xmlns:a16="http://schemas.microsoft.com/office/drawing/2014/main" id="{B2F7B289-54C4-0945-ADCC-B5750805335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2" name="Isosceles Triangle 26">
                  <a:extLst>
                    <a:ext uri="{FF2B5EF4-FFF2-40B4-BE49-F238E27FC236}">
                      <a16:creationId xmlns:a16="http://schemas.microsoft.com/office/drawing/2014/main" id="{EB542F49-C14F-C341-8108-FCD3BC19878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3" name="Straight Connector 902">
                  <a:extLst>
                    <a:ext uri="{FF2B5EF4-FFF2-40B4-BE49-F238E27FC236}">
                      <a16:creationId xmlns:a16="http://schemas.microsoft.com/office/drawing/2014/main" id="{B57A378D-460C-9C4E-88D7-D2CFD4B39A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9" name="Group 888">
                <a:extLst>
                  <a:ext uri="{FF2B5EF4-FFF2-40B4-BE49-F238E27FC236}">
                    <a16:creationId xmlns:a16="http://schemas.microsoft.com/office/drawing/2014/main" id="{08DC3DD2-E548-1F4F-88B5-099340FC65A1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0" name="Isosceles Triangle 26">
                  <a:extLst>
                    <a:ext uri="{FF2B5EF4-FFF2-40B4-BE49-F238E27FC236}">
                      <a16:creationId xmlns:a16="http://schemas.microsoft.com/office/drawing/2014/main" id="{FA1FB2F5-5FDD-C84A-AD80-CE18195E6F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1" name="Straight Connector 900">
                  <a:extLst>
                    <a:ext uri="{FF2B5EF4-FFF2-40B4-BE49-F238E27FC236}">
                      <a16:creationId xmlns:a16="http://schemas.microsoft.com/office/drawing/2014/main" id="{0BD719BC-C002-CD41-B934-58D778EA96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E47EB5F9-ECF5-F942-A6F7-BEDB3D1939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1F4CACD8-7372-6344-95E2-3F8BB86775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511F5B4E-D270-3749-952A-685215BBFF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3" name="Cube 892">
                <a:extLst>
                  <a:ext uri="{FF2B5EF4-FFF2-40B4-BE49-F238E27FC236}">
                    <a16:creationId xmlns:a16="http://schemas.microsoft.com/office/drawing/2014/main" id="{952F2AE0-676C-554A-8A5F-9FC0B874EA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4" name="Cube 893">
                <a:extLst>
                  <a:ext uri="{FF2B5EF4-FFF2-40B4-BE49-F238E27FC236}">
                    <a16:creationId xmlns:a16="http://schemas.microsoft.com/office/drawing/2014/main" id="{887AD467-3FF3-9A4B-A93F-115723F0B6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5" name="Cube 894">
                <a:extLst>
                  <a:ext uri="{FF2B5EF4-FFF2-40B4-BE49-F238E27FC236}">
                    <a16:creationId xmlns:a16="http://schemas.microsoft.com/office/drawing/2014/main" id="{CEC7B930-5C40-C340-BF9C-464770A33D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6" name="Cube 895">
                <a:extLst>
                  <a:ext uri="{FF2B5EF4-FFF2-40B4-BE49-F238E27FC236}">
                    <a16:creationId xmlns:a16="http://schemas.microsoft.com/office/drawing/2014/main" id="{D2ADAE91-E366-F74F-A2C6-8CE99352AC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7" name="Cube 896">
                <a:extLst>
                  <a:ext uri="{FF2B5EF4-FFF2-40B4-BE49-F238E27FC236}">
                    <a16:creationId xmlns:a16="http://schemas.microsoft.com/office/drawing/2014/main" id="{0871E1DA-37BF-714F-A6A2-45106730A5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8" name="Cube 897">
                <a:extLst>
                  <a:ext uri="{FF2B5EF4-FFF2-40B4-BE49-F238E27FC236}">
                    <a16:creationId xmlns:a16="http://schemas.microsoft.com/office/drawing/2014/main" id="{CEAFC769-E7CC-0C4B-BDDC-A5C61785F6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9" name="Cube 898">
                <a:extLst>
                  <a:ext uri="{FF2B5EF4-FFF2-40B4-BE49-F238E27FC236}">
                    <a16:creationId xmlns:a16="http://schemas.microsoft.com/office/drawing/2014/main" id="{0C35D2D1-F465-1A43-A826-F5CE8D1756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8" name="Group 797">
              <a:extLst>
                <a:ext uri="{FF2B5EF4-FFF2-40B4-BE49-F238E27FC236}">
                  <a16:creationId xmlns:a16="http://schemas.microsoft.com/office/drawing/2014/main" id="{C81D63AD-F72D-6D4E-B832-1FC884017A42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840" name="Group 839">
                <a:extLst>
                  <a:ext uri="{FF2B5EF4-FFF2-40B4-BE49-F238E27FC236}">
                    <a16:creationId xmlns:a16="http://schemas.microsoft.com/office/drawing/2014/main" id="{6AD43BA4-48B7-FA40-A5CD-53305458BBBB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8" name="Isosceles Triangle 26">
                  <a:extLst>
                    <a:ext uri="{FF2B5EF4-FFF2-40B4-BE49-F238E27FC236}">
                      <a16:creationId xmlns:a16="http://schemas.microsoft.com/office/drawing/2014/main" id="{F41BAED3-48CA-6849-8650-583F7B8390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9" name="Straight Connector 878">
                  <a:extLst>
                    <a:ext uri="{FF2B5EF4-FFF2-40B4-BE49-F238E27FC236}">
                      <a16:creationId xmlns:a16="http://schemas.microsoft.com/office/drawing/2014/main" id="{A43B49BE-325E-4741-93ED-5B072EEA53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1" name="Group 840">
                <a:extLst>
                  <a:ext uri="{FF2B5EF4-FFF2-40B4-BE49-F238E27FC236}">
                    <a16:creationId xmlns:a16="http://schemas.microsoft.com/office/drawing/2014/main" id="{C03E564E-B2C1-6B48-A9C5-C4D79E8B907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6" name="Isosceles Triangle 26">
                  <a:extLst>
                    <a:ext uri="{FF2B5EF4-FFF2-40B4-BE49-F238E27FC236}">
                      <a16:creationId xmlns:a16="http://schemas.microsoft.com/office/drawing/2014/main" id="{77D6B282-5E03-3644-8F90-B8B331CE4E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7" name="Straight Connector 876">
                  <a:extLst>
                    <a:ext uri="{FF2B5EF4-FFF2-40B4-BE49-F238E27FC236}">
                      <a16:creationId xmlns:a16="http://schemas.microsoft.com/office/drawing/2014/main" id="{A5CB3350-9486-CB49-AE96-FA4740A8E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2" name="Group 841">
                <a:extLst>
                  <a:ext uri="{FF2B5EF4-FFF2-40B4-BE49-F238E27FC236}">
                    <a16:creationId xmlns:a16="http://schemas.microsoft.com/office/drawing/2014/main" id="{1BD40797-DC83-6F4D-8CEF-84A18DAA902E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4" name="Isosceles Triangle 26">
                  <a:extLst>
                    <a:ext uri="{FF2B5EF4-FFF2-40B4-BE49-F238E27FC236}">
                      <a16:creationId xmlns:a16="http://schemas.microsoft.com/office/drawing/2014/main" id="{F7117704-7FC6-5042-A3C5-22570AEB9BB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5" name="Straight Connector 874">
                  <a:extLst>
                    <a:ext uri="{FF2B5EF4-FFF2-40B4-BE49-F238E27FC236}">
                      <a16:creationId xmlns:a16="http://schemas.microsoft.com/office/drawing/2014/main" id="{ECDB3DE9-BE3A-2349-A02A-98F6208F06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3" name="Group 842">
                <a:extLst>
                  <a:ext uri="{FF2B5EF4-FFF2-40B4-BE49-F238E27FC236}">
                    <a16:creationId xmlns:a16="http://schemas.microsoft.com/office/drawing/2014/main" id="{A7D644D0-895F-1345-A762-7EE7B28C1E6A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2" name="Isosceles Triangle 26">
                  <a:extLst>
                    <a:ext uri="{FF2B5EF4-FFF2-40B4-BE49-F238E27FC236}">
                      <a16:creationId xmlns:a16="http://schemas.microsoft.com/office/drawing/2014/main" id="{2B940039-0F6D-134C-9FC4-8CA4649A0C9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3" name="Straight Connector 872">
                  <a:extLst>
                    <a:ext uri="{FF2B5EF4-FFF2-40B4-BE49-F238E27FC236}">
                      <a16:creationId xmlns:a16="http://schemas.microsoft.com/office/drawing/2014/main" id="{156ECEFE-B949-5C42-BB1D-874CC0805D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4" name="Group 843">
                <a:extLst>
                  <a:ext uri="{FF2B5EF4-FFF2-40B4-BE49-F238E27FC236}">
                    <a16:creationId xmlns:a16="http://schemas.microsoft.com/office/drawing/2014/main" id="{BF109323-5EC8-2244-8264-193F3BE26E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0" name="Isosceles Triangle 26">
                  <a:extLst>
                    <a:ext uri="{FF2B5EF4-FFF2-40B4-BE49-F238E27FC236}">
                      <a16:creationId xmlns:a16="http://schemas.microsoft.com/office/drawing/2014/main" id="{297C27AB-19ED-C24A-B7FD-4988BB93522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1" name="Straight Connector 870">
                  <a:extLst>
                    <a:ext uri="{FF2B5EF4-FFF2-40B4-BE49-F238E27FC236}">
                      <a16:creationId xmlns:a16="http://schemas.microsoft.com/office/drawing/2014/main" id="{70336A2B-4863-504E-9071-0D3792DD7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5" name="Group 844">
                <a:extLst>
                  <a:ext uri="{FF2B5EF4-FFF2-40B4-BE49-F238E27FC236}">
                    <a16:creationId xmlns:a16="http://schemas.microsoft.com/office/drawing/2014/main" id="{91540F92-B169-024F-BC24-5E308B712F0E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8" name="Isosceles Triangle 26">
                  <a:extLst>
                    <a:ext uri="{FF2B5EF4-FFF2-40B4-BE49-F238E27FC236}">
                      <a16:creationId xmlns:a16="http://schemas.microsoft.com/office/drawing/2014/main" id="{0F00A226-F53C-3544-A280-3BB8156556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9" name="Straight Connector 868">
                  <a:extLst>
                    <a:ext uri="{FF2B5EF4-FFF2-40B4-BE49-F238E27FC236}">
                      <a16:creationId xmlns:a16="http://schemas.microsoft.com/office/drawing/2014/main" id="{F148AFD3-4132-324A-A3FF-CE763EB8F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6" name="Group 845">
                <a:extLst>
                  <a:ext uri="{FF2B5EF4-FFF2-40B4-BE49-F238E27FC236}">
                    <a16:creationId xmlns:a16="http://schemas.microsoft.com/office/drawing/2014/main" id="{789C8704-7B7E-3D4B-BF5B-609781C0032F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6" name="Isosceles Triangle 26">
                  <a:extLst>
                    <a:ext uri="{FF2B5EF4-FFF2-40B4-BE49-F238E27FC236}">
                      <a16:creationId xmlns:a16="http://schemas.microsoft.com/office/drawing/2014/main" id="{9A8CEF42-CC04-3049-A778-A672EE7D2A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7" name="Straight Connector 866">
                  <a:extLst>
                    <a:ext uri="{FF2B5EF4-FFF2-40B4-BE49-F238E27FC236}">
                      <a16:creationId xmlns:a16="http://schemas.microsoft.com/office/drawing/2014/main" id="{581735A2-1F64-DD42-98DC-37B9E9EBC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7" name="Group 846">
                <a:extLst>
                  <a:ext uri="{FF2B5EF4-FFF2-40B4-BE49-F238E27FC236}">
                    <a16:creationId xmlns:a16="http://schemas.microsoft.com/office/drawing/2014/main" id="{9D2923F2-40A7-8442-990E-255E13D217D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4" name="Isosceles Triangle 26">
                  <a:extLst>
                    <a:ext uri="{FF2B5EF4-FFF2-40B4-BE49-F238E27FC236}">
                      <a16:creationId xmlns:a16="http://schemas.microsoft.com/office/drawing/2014/main" id="{269422C3-63A4-C64E-8E1A-BA6CDCA12B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5" name="Straight Connector 864">
                  <a:extLst>
                    <a:ext uri="{FF2B5EF4-FFF2-40B4-BE49-F238E27FC236}">
                      <a16:creationId xmlns:a16="http://schemas.microsoft.com/office/drawing/2014/main" id="{0DAB5CF3-F043-C946-9A84-7E57411D57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8" name="Group 847">
                <a:extLst>
                  <a:ext uri="{FF2B5EF4-FFF2-40B4-BE49-F238E27FC236}">
                    <a16:creationId xmlns:a16="http://schemas.microsoft.com/office/drawing/2014/main" id="{C72EF1D0-34EB-C842-AB8C-B42E89749B6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2" name="Isosceles Triangle 26">
                  <a:extLst>
                    <a:ext uri="{FF2B5EF4-FFF2-40B4-BE49-F238E27FC236}">
                      <a16:creationId xmlns:a16="http://schemas.microsoft.com/office/drawing/2014/main" id="{EA4A14F2-7000-4A4B-8A78-8B39F9CDEF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3" name="Straight Connector 862">
                  <a:extLst>
                    <a:ext uri="{FF2B5EF4-FFF2-40B4-BE49-F238E27FC236}">
                      <a16:creationId xmlns:a16="http://schemas.microsoft.com/office/drawing/2014/main" id="{B4A625FF-724A-2347-8A0E-3AE0B794C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3F92ABF7-EED8-374D-96EF-084E385843DB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0" name="Isosceles Triangle 26">
                  <a:extLst>
                    <a:ext uri="{FF2B5EF4-FFF2-40B4-BE49-F238E27FC236}">
                      <a16:creationId xmlns:a16="http://schemas.microsoft.com/office/drawing/2014/main" id="{F622DEA9-3C2D-E84A-8463-D57F4EA5D5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1" name="Straight Connector 860">
                  <a:extLst>
                    <a:ext uri="{FF2B5EF4-FFF2-40B4-BE49-F238E27FC236}">
                      <a16:creationId xmlns:a16="http://schemas.microsoft.com/office/drawing/2014/main" id="{ABA48084-8874-9649-AD65-3B72F2DD8C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2ADCAA44-D577-C44C-8341-FF55E925BCC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B14170DB-0684-F244-9BC1-F0E3206B95E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0F401D23-6855-E24F-974A-AF69E5472F0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2071219F-8ED1-F043-AF6E-A37D30F984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011E4E59-6E55-B34C-99E9-2C473479CA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07BAD751-6E94-F442-9942-338F4C83DC7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5752B132-8642-CD4E-8332-D624AEB5F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2C3A4E93-41C6-A249-908E-8D60E2D8AE4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743C3E9F-E865-0347-877E-D634C0FA02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F33A2887-E6BE-FA49-89DA-EBCCE91D3B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9" name="Group 798">
              <a:extLst>
                <a:ext uri="{FF2B5EF4-FFF2-40B4-BE49-F238E27FC236}">
                  <a16:creationId xmlns:a16="http://schemas.microsoft.com/office/drawing/2014/main" id="{C8039F5C-9507-7048-8B62-760FDAF6A7E4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C2343124-A4DC-754D-9826-34FF9601929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8" name="Isosceles Triangle 26">
                  <a:extLst>
                    <a:ext uri="{FF2B5EF4-FFF2-40B4-BE49-F238E27FC236}">
                      <a16:creationId xmlns:a16="http://schemas.microsoft.com/office/drawing/2014/main" id="{F82D5AC8-9BC9-6640-9A31-0ED6489A71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DF7ACCB0-6CC7-AF43-8A5F-18042F7A90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A2FF54FD-832A-2C44-87D4-5AC2582E92E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6" name="Isosceles Triangle 26">
                  <a:extLst>
                    <a:ext uri="{FF2B5EF4-FFF2-40B4-BE49-F238E27FC236}">
                      <a16:creationId xmlns:a16="http://schemas.microsoft.com/office/drawing/2014/main" id="{51437BD1-B79C-1F4E-BA71-94F277246D7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7" name="Straight Connector 836">
                  <a:extLst>
                    <a:ext uri="{FF2B5EF4-FFF2-40B4-BE49-F238E27FC236}">
                      <a16:creationId xmlns:a16="http://schemas.microsoft.com/office/drawing/2014/main" id="{24EE5E45-8078-3046-BCE9-1FDCB901C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66D248F0-5118-364D-A669-16859F62B2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4" name="Isosceles Triangle 26">
                  <a:extLst>
                    <a:ext uri="{FF2B5EF4-FFF2-40B4-BE49-F238E27FC236}">
                      <a16:creationId xmlns:a16="http://schemas.microsoft.com/office/drawing/2014/main" id="{CD0297DF-7FAC-B74A-A79A-6AAA29418B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5" name="Straight Connector 834">
                  <a:extLst>
                    <a:ext uri="{FF2B5EF4-FFF2-40B4-BE49-F238E27FC236}">
                      <a16:creationId xmlns:a16="http://schemas.microsoft.com/office/drawing/2014/main" id="{390E0F5E-AAC0-FD43-8AF2-F1F3782A6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92A9E6EC-45A2-8F45-B00E-520BBDD55AD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2" name="Isosceles Triangle 26">
                  <a:extLst>
                    <a:ext uri="{FF2B5EF4-FFF2-40B4-BE49-F238E27FC236}">
                      <a16:creationId xmlns:a16="http://schemas.microsoft.com/office/drawing/2014/main" id="{3F9A5016-090A-A446-B796-B959B09E37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3" name="Straight Connector 832">
                  <a:extLst>
                    <a:ext uri="{FF2B5EF4-FFF2-40B4-BE49-F238E27FC236}">
                      <a16:creationId xmlns:a16="http://schemas.microsoft.com/office/drawing/2014/main" id="{4C757959-18CC-4340-A60F-37E7C97DDE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D4FD03CE-B4B0-974F-96D0-3A7E2C7406C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0" name="Isosceles Triangle 26">
                  <a:extLst>
                    <a:ext uri="{FF2B5EF4-FFF2-40B4-BE49-F238E27FC236}">
                      <a16:creationId xmlns:a16="http://schemas.microsoft.com/office/drawing/2014/main" id="{93A938C1-51B5-8F45-B930-306739887B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96E61EBA-7626-F64C-A51B-295F1047C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344C03B4-0B96-1548-A0A6-6131E09F3A4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8" name="Isosceles Triangle 26">
                  <a:extLst>
                    <a:ext uri="{FF2B5EF4-FFF2-40B4-BE49-F238E27FC236}">
                      <a16:creationId xmlns:a16="http://schemas.microsoft.com/office/drawing/2014/main" id="{A617C203-3872-8441-BFBE-38DA8F285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9" name="Straight Connector 828">
                  <a:extLst>
                    <a:ext uri="{FF2B5EF4-FFF2-40B4-BE49-F238E27FC236}">
                      <a16:creationId xmlns:a16="http://schemas.microsoft.com/office/drawing/2014/main" id="{F6363BC5-97AB-274E-9991-1F5A00484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A3F663A0-9A03-8D48-9F8F-8A2033C66F5D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6" name="Isosceles Triangle 26">
                  <a:extLst>
                    <a:ext uri="{FF2B5EF4-FFF2-40B4-BE49-F238E27FC236}">
                      <a16:creationId xmlns:a16="http://schemas.microsoft.com/office/drawing/2014/main" id="{7D01AFAA-F9D3-3A41-AE0D-A7626E796E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7" name="Straight Connector 826">
                  <a:extLst>
                    <a:ext uri="{FF2B5EF4-FFF2-40B4-BE49-F238E27FC236}">
                      <a16:creationId xmlns:a16="http://schemas.microsoft.com/office/drawing/2014/main" id="{F31BE6E4-C9A8-6D49-A41B-E96F77D358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A06C36A1-49A3-5B46-955A-D3FF176855E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4" name="Isosceles Triangle 26">
                  <a:extLst>
                    <a:ext uri="{FF2B5EF4-FFF2-40B4-BE49-F238E27FC236}">
                      <a16:creationId xmlns:a16="http://schemas.microsoft.com/office/drawing/2014/main" id="{411F3279-9AB2-E341-AD6E-4A02815B2BE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5" name="Straight Connector 824">
                  <a:extLst>
                    <a:ext uri="{FF2B5EF4-FFF2-40B4-BE49-F238E27FC236}">
                      <a16:creationId xmlns:a16="http://schemas.microsoft.com/office/drawing/2014/main" id="{2B27B12E-BE1A-5742-9C88-E127298927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66E93012-C757-A24A-B853-A850B846CF5B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2" name="Isosceles Triangle 26">
                  <a:extLst>
                    <a:ext uri="{FF2B5EF4-FFF2-40B4-BE49-F238E27FC236}">
                      <a16:creationId xmlns:a16="http://schemas.microsoft.com/office/drawing/2014/main" id="{5723BB6B-DFC9-1542-9A4D-A7EC5941F77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3" name="Straight Connector 822">
                  <a:extLst>
                    <a:ext uri="{FF2B5EF4-FFF2-40B4-BE49-F238E27FC236}">
                      <a16:creationId xmlns:a16="http://schemas.microsoft.com/office/drawing/2014/main" id="{DD191E6B-0E98-2B4D-9106-FF5B42DF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D9F5033A-25FC-6545-88D7-E5064A1EDF46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0" name="Isosceles Triangle 26">
                  <a:extLst>
                    <a:ext uri="{FF2B5EF4-FFF2-40B4-BE49-F238E27FC236}">
                      <a16:creationId xmlns:a16="http://schemas.microsoft.com/office/drawing/2014/main" id="{4872DD52-C9D4-214E-BD25-E20BC7AEDD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1" name="Straight Connector 820">
                  <a:extLst>
                    <a:ext uri="{FF2B5EF4-FFF2-40B4-BE49-F238E27FC236}">
                      <a16:creationId xmlns:a16="http://schemas.microsoft.com/office/drawing/2014/main" id="{76DF7FAE-DABD-B54A-A6F5-3503B2DBFC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id="{183D6BF4-D43B-8547-8FEB-114F9CC02F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id="{5B0B4BAA-3DF3-874B-ABF8-6F29F1AD45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id="{8D03DA64-4C2C-394D-B27C-C8D1181B5DA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id="{9AD05442-4DE4-874C-AE72-E9F2E23EE45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id="{4D3C486C-6348-FA4F-B417-30FE2F98E75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id="{1E0F9A7F-489D-A146-90EE-37D34C2CB9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id="{5D21C26C-88D2-AC4A-8163-003707D7673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id="{1A64AEBD-6EAE-8942-8D4B-BA566B5A50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id="{87F628AD-FB14-204E-AED9-33CF3B21CD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BD84E032-4457-D94F-96CB-5855765FEB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63066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63066"/>
                <a:ext cx="2217436" cy="5993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2" name="Straight Arrow Connector 1151">
            <a:extLst>
              <a:ext uri="{FF2B5EF4-FFF2-40B4-BE49-F238E27FC236}">
                <a16:creationId xmlns:a16="http://schemas.microsoft.com/office/drawing/2014/main" id="{32992293-F78A-9944-AEAD-8FBD7A52D6B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851350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3" name="Straight Arrow Connector 1152">
            <a:extLst>
              <a:ext uri="{FF2B5EF4-FFF2-40B4-BE49-F238E27FC236}">
                <a16:creationId xmlns:a16="http://schemas.microsoft.com/office/drawing/2014/main" id="{B9F159CD-336B-8A4A-B514-6636DAFB2DD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195155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4" name="Straight Arrow Connector 1153">
            <a:extLst>
              <a:ext uri="{FF2B5EF4-FFF2-40B4-BE49-F238E27FC236}">
                <a16:creationId xmlns:a16="http://schemas.microsoft.com/office/drawing/2014/main" id="{B5C0CA37-A1BE-8947-949D-EBDEDCAE866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538960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5" name="Straight Arrow Connector 1154">
            <a:extLst>
              <a:ext uri="{FF2B5EF4-FFF2-40B4-BE49-F238E27FC236}">
                <a16:creationId xmlns:a16="http://schemas.microsoft.com/office/drawing/2014/main" id="{204183A1-7352-5041-8AC7-B3DE18664DB0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882765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6" name="Straight Arrow Connector 1155">
            <a:extLst>
              <a:ext uri="{FF2B5EF4-FFF2-40B4-BE49-F238E27FC236}">
                <a16:creationId xmlns:a16="http://schemas.microsoft.com/office/drawing/2014/main" id="{3236D85E-156A-CD4D-96C3-D9D2A505CB6A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226570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7" name="Straight Arrow Connector 1156">
            <a:extLst>
              <a:ext uri="{FF2B5EF4-FFF2-40B4-BE49-F238E27FC236}">
                <a16:creationId xmlns:a16="http://schemas.microsoft.com/office/drawing/2014/main" id="{3D755746-7543-FF48-B37E-56804391292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70375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8" name="Straight Arrow Connector 1157">
            <a:extLst>
              <a:ext uri="{FF2B5EF4-FFF2-40B4-BE49-F238E27FC236}">
                <a16:creationId xmlns:a16="http://schemas.microsoft.com/office/drawing/2014/main" id="{7E0DBC1D-D812-B248-8F22-6A863F307991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14180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9" name="Straight Arrow Connector 1158">
            <a:extLst>
              <a:ext uri="{FF2B5EF4-FFF2-40B4-BE49-F238E27FC236}">
                <a16:creationId xmlns:a16="http://schemas.microsoft.com/office/drawing/2014/main" id="{C9797A16-2A57-9844-A7EB-9EEBB792D37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257985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0" name="Straight Arrow Connector 1159">
            <a:extLst>
              <a:ext uri="{FF2B5EF4-FFF2-40B4-BE49-F238E27FC236}">
                <a16:creationId xmlns:a16="http://schemas.microsoft.com/office/drawing/2014/main" id="{F07AB1CE-C215-3A43-9A33-6DEF7E02FFC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01790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1" name="Straight Arrow Connector 1160">
            <a:extLst>
              <a:ext uri="{FF2B5EF4-FFF2-40B4-BE49-F238E27FC236}">
                <a16:creationId xmlns:a16="http://schemas.microsoft.com/office/drawing/2014/main" id="{3BB9AEEA-B446-FC4B-AC57-AA809985053C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945595" y="1030771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60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4" name="Straight Arrow Connector 433">
            <a:extLst>
              <a:ext uri="{FF2B5EF4-FFF2-40B4-BE49-F238E27FC236}">
                <a16:creationId xmlns:a16="http://schemas.microsoft.com/office/drawing/2014/main" id="{5A037630-B14E-964B-A326-B15E9C42B22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85135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Arrow Connector 434">
            <a:extLst>
              <a:ext uri="{FF2B5EF4-FFF2-40B4-BE49-F238E27FC236}">
                <a16:creationId xmlns:a16="http://schemas.microsoft.com/office/drawing/2014/main" id="{1078127C-480E-5942-8079-3D20A9A146D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19515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Arrow Connector 435">
            <a:extLst>
              <a:ext uri="{FF2B5EF4-FFF2-40B4-BE49-F238E27FC236}">
                <a16:creationId xmlns:a16="http://schemas.microsoft.com/office/drawing/2014/main" id="{114B45A6-5372-2B4D-8909-C9ECAEDF176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53896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Arrow Connector 436">
            <a:extLst>
              <a:ext uri="{FF2B5EF4-FFF2-40B4-BE49-F238E27FC236}">
                <a16:creationId xmlns:a16="http://schemas.microsoft.com/office/drawing/2014/main" id="{6E780A1F-4736-0948-A685-5F34BBB2A19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88276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79843F6D-0E61-F340-A520-95C84034543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22657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Arrow Connector 438">
            <a:extLst>
              <a:ext uri="{FF2B5EF4-FFF2-40B4-BE49-F238E27FC236}">
                <a16:creationId xmlns:a16="http://schemas.microsoft.com/office/drawing/2014/main" id="{E994CAFB-2495-6245-8123-023ABBB46D8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7037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Arrow Connector 439">
            <a:extLst>
              <a:ext uri="{FF2B5EF4-FFF2-40B4-BE49-F238E27FC236}">
                <a16:creationId xmlns:a16="http://schemas.microsoft.com/office/drawing/2014/main" id="{909626DA-4D3C-9A42-91BD-D8DB6FEA266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1418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Arrow Connector 440">
            <a:extLst>
              <a:ext uri="{FF2B5EF4-FFF2-40B4-BE49-F238E27FC236}">
                <a16:creationId xmlns:a16="http://schemas.microsoft.com/office/drawing/2014/main" id="{705EF0F3-FC52-114B-AADA-57DCED94977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25798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Arrow Connector 441">
            <a:extLst>
              <a:ext uri="{FF2B5EF4-FFF2-40B4-BE49-F238E27FC236}">
                <a16:creationId xmlns:a16="http://schemas.microsoft.com/office/drawing/2014/main" id="{C0240210-45B4-3445-97D1-918125B743A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0179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>
            <a:extLst>
              <a:ext uri="{FF2B5EF4-FFF2-40B4-BE49-F238E27FC236}">
                <a16:creationId xmlns:a16="http://schemas.microsoft.com/office/drawing/2014/main" id="{BCE86F52-64D9-A24F-BEB0-4CEEF4F663C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94559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Title 1">
            <a:extLst>
              <a:ext uri="{FF2B5EF4-FFF2-40B4-BE49-F238E27FC236}">
                <a16:creationId xmlns:a16="http://schemas.microsoft.com/office/drawing/2014/main" id="{A99BE1AA-0D75-9D4B-99D4-7B16C6912AF3}"/>
              </a:ext>
            </a:extLst>
          </p:cNvPr>
          <p:cNvSpPr txBox="1">
            <a:spLocks/>
          </p:cNvSpPr>
          <p:nvPr/>
        </p:nvSpPr>
        <p:spPr>
          <a:xfrm>
            <a:off x="158410" y="385782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6" name="Title 1">
            <a:extLst>
              <a:ext uri="{FF2B5EF4-FFF2-40B4-BE49-F238E27FC236}">
                <a16:creationId xmlns:a16="http://schemas.microsoft.com/office/drawing/2014/main" id="{2B6BE8E4-5430-3346-A0DE-7F983FB7AF3D}"/>
              </a:ext>
            </a:extLst>
          </p:cNvPr>
          <p:cNvSpPr txBox="1">
            <a:spLocks/>
          </p:cNvSpPr>
          <p:nvPr/>
        </p:nvSpPr>
        <p:spPr>
          <a:xfrm>
            <a:off x="76418" y="461732"/>
            <a:ext cx="2779546" cy="73079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Assumes parallel waves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far away</a:t>
            </a:r>
          </a:p>
        </p:txBody>
      </p:sp>
      <p:grpSp>
        <p:nvGrpSpPr>
          <p:cNvPr id="791" name="Group 790">
            <a:extLst>
              <a:ext uri="{FF2B5EF4-FFF2-40B4-BE49-F238E27FC236}">
                <a16:creationId xmlns:a16="http://schemas.microsoft.com/office/drawing/2014/main" id="{5898E3BB-0F4C-224C-9F3C-73BE78BE5ED7}"/>
              </a:ext>
            </a:extLst>
          </p:cNvPr>
          <p:cNvGrpSpPr/>
          <p:nvPr/>
        </p:nvGrpSpPr>
        <p:grpSpPr>
          <a:xfrm>
            <a:off x="6443413" y="1989953"/>
            <a:ext cx="4453187" cy="1410305"/>
            <a:chOff x="228600" y="3466495"/>
            <a:chExt cx="4453187" cy="1410305"/>
          </a:xfrm>
        </p:grpSpPr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6F15B837-D6DE-EA4C-96E4-9E36AE4D5DAD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1111" name="Group 1110">
                <a:extLst>
                  <a:ext uri="{FF2B5EF4-FFF2-40B4-BE49-F238E27FC236}">
                    <a16:creationId xmlns:a16="http://schemas.microsoft.com/office/drawing/2014/main" id="{FB4F03AF-896C-6D4A-AB15-116A2664D9C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9" name="Isosceles Triangle 26">
                  <a:extLst>
                    <a:ext uri="{FF2B5EF4-FFF2-40B4-BE49-F238E27FC236}">
                      <a16:creationId xmlns:a16="http://schemas.microsoft.com/office/drawing/2014/main" id="{98F2BC8F-C0A7-8741-9BA4-2616B7076AD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50" name="Straight Connector 1149">
                  <a:extLst>
                    <a:ext uri="{FF2B5EF4-FFF2-40B4-BE49-F238E27FC236}">
                      <a16:creationId xmlns:a16="http://schemas.microsoft.com/office/drawing/2014/main" id="{B184C887-1FDF-F64B-ABE0-964FC4AB0B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2" name="Group 1111">
                <a:extLst>
                  <a:ext uri="{FF2B5EF4-FFF2-40B4-BE49-F238E27FC236}">
                    <a16:creationId xmlns:a16="http://schemas.microsoft.com/office/drawing/2014/main" id="{88B317AF-8474-764A-AA1C-F6B0EAF77E10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7" name="Isosceles Triangle 26">
                  <a:extLst>
                    <a:ext uri="{FF2B5EF4-FFF2-40B4-BE49-F238E27FC236}">
                      <a16:creationId xmlns:a16="http://schemas.microsoft.com/office/drawing/2014/main" id="{6F2C8B5E-037C-FA46-BA84-AEBC761734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8" name="Straight Connector 1147">
                  <a:extLst>
                    <a:ext uri="{FF2B5EF4-FFF2-40B4-BE49-F238E27FC236}">
                      <a16:creationId xmlns:a16="http://schemas.microsoft.com/office/drawing/2014/main" id="{ECA3BA2D-F6D0-2E4B-BBC1-1BAF0D10B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3" name="Group 1112">
                <a:extLst>
                  <a:ext uri="{FF2B5EF4-FFF2-40B4-BE49-F238E27FC236}">
                    <a16:creationId xmlns:a16="http://schemas.microsoft.com/office/drawing/2014/main" id="{8C725D03-C407-234D-85B1-70CEDB33400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5" name="Isosceles Triangle 26">
                  <a:extLst>
                    <a:ext uri="{FF2B5EF4-FFF2-40B4-BE49-F238E27FC236}">
                      <a16:creationId xmlns:a16="http://schemas.microsoft.com/office/drawing/2014/main" id="{1D3831E3-F308-9447-B6B7-FE41BB5797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6" name="Straight Connector 1145">
                  <a:extLst>
                    <a:ext uri="{FF2B5EF4-FFF2-40B4-BE49-F238E27FC236}">
                      <a16:creationId xmlns:a16="http://schemas.microsoft.com/office/drawing/2014/main" id="{9F635F25-CCB1-9B48-B8EF-A71BEE3800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4" name="Group 1113">
                <a:extLst>
                  <a:ext uri="{FF2B5EF4-FFF2-40B4-BE49-F238E27FC236}">
                    <a16:creationId xmlns:a16="http://schemas.microsoft.com/office/drawing/2014/main" id="{22F5EC1F-135B-614B-85D9-B89EBEBAB8A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3" name="Isosceles Triangle 26">
                  <a:extLst>
                    <a:ext uri="{FF2B5EF4-FFF2-40B4-BE49-F238E27FC236}">
                      <a16:creationId xmlns:a16="http://schemas.microsoft.com/office/drawing/2014/main" id="{35E07F24-55AB-2D4E-A546-F3BAAB97FB5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4" name="Straight Connector 1143">
                  <a:extLst>
                    <a:ext uri="{FF2B5EF4-FFF2-40B4-BE49-F238E27FC236}">
                      <a16:creationId xmlns:a16="http://schemas.microsoft.com/office/drawing/2014/main" id="{8E2158E9-357D-534F-B8B6-EA1BA15197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5" name="Group 1114">
                <a:extLst>
                  <a:ext uri="{FF2B5EF4-FFF2-40B4-BE49-F238E27FC236}">
                    <a16:creationId xmlns:a16="http://schemas.microsoft.com/office/drawing/2014/main" id="{ECCE7895-6207-0545-9FC6-88F1B3FCC0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1" name="Isosceles Triangle 26">
                  <a:extLst>
                    <a:ext uri="{FF2B5EF4-FFF2-40B4-BE49-F238E27FC236}">
                      <a16:creationId xmlns:a16="http://schemas.microsoft.com/office/drawing/2014/main" id="{CF47987D-4717-1743-9B26-4B6D824A744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2" name="Straight Connector 1141">
                  <a:extLst>
                    <a:ext uri="{FF2B5EF4-FFF2-40B4-BE49-F238E27FC236}">
                      <a16:creationId xmlns:a16="http://schemas.microsoft.com/office/drawing/2014/main" id="{E03AFA0D-562D-8F4D-BF43-4B8F8F9C36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6" name="Group 1115">
                <a:extLst>
                  <a:ext uri="{FF2B5EF4-FFF2-40B4-BE49-F238E27FC236}">
                    <a16:creationId xmlns:a16="http://schemas.microsoft.com/office/drawing/2014/main" id="{C97FE57E-5056-154A-BD4C-C08A8E3FCE0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9" name="Isosceles Triangle 26">
                  <a:extLst>
                    <a:ext uri="{FF2B5EF4-FFF2-40B4-BE49-F238E27FC236}">
                      <a16:creationId xmlns:a16="http://schemas.microsoft.com/office/drawing/2014/main" id="{679BB76C-F7CD-2E41-B7B5-0F8CF759D7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0" name="Straight Connector 1139">
                  <a:extLst>
                    <a:ext uri="{FF2B5EF4-FFF2-40B4-BE49-F238E27FC236}">
                      <a16:creationId xmlns:a16="http://schemas.microsoft.com/office/drawing/2014/main" id="{291EF5A8-039D-B14A-B96F-FFBEB952F1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7" name="Group 1116">
                <a:extLst>
                  <a:ext uri="{FF2B5EF4-FFF2-40B4-BE49-F238E27FC236}">
                    <a16:creationId xmlns:a16="http://schemas.microsoft.com/office/drawing/2014/main" id="{C07782A6-88B3-1140-828A-E1825311FE96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7" name="Isosceles Triangle 26">
                  <a:extLst>
                    <a:ext uri="{FF2B5EF4-FFF2-40B4-BE49-F238E27FC236}">
                      <a16:creationId xmlns:a16="http://schemas.microsoft.com/office/drawing/2014/main" id="{4DB62652-4B53-EE44-B575-9D31920032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8" name="Straight Connector 1137">
                  <a:extLst>
                    <a:ext uri="{FF2B5EF4-FFF2-40B4-BE49-F238E27FC236}">
                      <a16:creationId xmlns:a16="http://schemas.microsoft.com/office/drawing/2014/main" id="{E4C33817-E6F5-4940-BEC0-5B6267CCA4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8" name="Group 1117">
                <a:extLst>
                  <a:ext uri="{FF2B5EF4-FFF2-40B4-BE49-F238E27FC236}">
                    <a16:creationId xmlns:a16="http://schemas.microsoft.com/office/drawing/2014/main" id="{719745FC-5BB1-1747-AF9A-FE702085B6CA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5" name="Isosceles Triangle 26">
                  <a:extLst>
                    <a:ext uri="{FF2B5EF4-FFF2-40B4-BE49-F238E27FC236}">
                      <a16:creationId xmlns:a16="http://schemas.microsoft.com/office/drawing/2014/main" id="{887EDA38-9F1F-BD43-AED0-7A944EB48E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6" name="Straight Connector 1135">
                  <a:extLst>
                    <a:ext uri="{FF2B5EF4-FFF2-40B4-BE49-F238E27FC236}">
                      <a16:creationId xmlns:a16="http://schemas.microsoft.com/office/drawing/2014/main" id="{12DCF435-17CA-3C45-8F6F-7E01BF9649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9" name="Group 1118">
                <a:extLst>
                  <a:ext uri="{FF2B5EF4-FFF2-40B4-BE49-F238E27FC236}">
                    <a16:creationId xmlns:a16="http://schemas.microsoft.com/office/drawing/2014/main" id="{F2BE0CB7-2676-7D4D-8D60-545D4F41CC58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3" name="Isosceles Triangle 26">
                  <a:extLst>
                    <a:ext uri="{FF2B5EF4-FFF2-40B4-BE49-F238E27FC236}">
                      <a16:creationId xmlns:a16="http://schemas.microsoft.com/office/drawing/2014/main" id="{5323EAEE-FB5F-0045-BF40-A332C638CA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4" name="Straight Connector 1133">
                  <a:extLst>
                    <a:ext uri="{FF2B5EF4-FFF2-40B4-BE49-F238E27FC236}">
                      <a16:creationId xmlns:a16="http://schemas.microsoft.com/office/drawing/2014/main" id="{CE97ABA6-A378-E143-8014-99540F30B7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0" name="Group 1119">
                <a:extLst>
                  <a:ext uri="{FF2B5EF4-FFF2-40B4-BE49-F238E27FC236}">
                    <a16:creationId xmlns:a16="http://schemas.microsoft.com/office/drawing/2014/main" id="{94B57E9E-6870-0D4D-893E-F19856A789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1" name="Isosceles Triangle 26">
                  <a:extLst>
                    <a:ext uri="{FF2B5EF4-FFF2-40B4-BE49-F238E27FC236}">
                      <a16:creationId xmlns:a16="http://schemas.microsoft.com/office/drawing/2014/main" id="{66800FE8-7D7F-AA4A-9F9A-3A6812F1214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2" name="Straight Connector 1131">
                  <a:extLst>
                    <a:ext uri="{FF2B5EF4-FFF2-40B4-BE49-F238E27FC236}">
                      <a16:creationId xmlns:a16="http://schemas.microsoft.com/office/drawing/2014/main" id="{906A29C6-BB14-0841-AB6D-8BF78B67E6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1" name="Cube 1120">
                <a:extLst>
                  <a:ext uri="{FF2B5EF4-FFF2-40B4-BE49-F238E27FC236}">
                    <a16:creationId xmlns:a16="http://schemas.microsoft.com/office/drawing/2014/main" id="{AB54F81D-C314-6F4F-AA60-7DCD6ACA2AB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2" name="Cube 1121">
                <a:extLst>
                  <a:ext uri="{FF2B5EF4-FFF2-40B4-BE49-F238E27FC236}">
                    <a16:creationId xmlns:a16="http://schemas.microsoft.com/office/drawing/2014/main" id="{E9A359FB-2CF6-6348-8A44-EA06247BE10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3" name="Cube 1122">
                <a:extLst>
                  <a:ext uri="{FF2B5EF4-FFF2-40B4-BE49-F238E27FC236}">
                    <a16:creationId xmlns:a16="http://schemas.microsoft.com/office/drawing/2014/main" id="{93034687-FD1B-A644-9618-74B08A2C9F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4" name="Cube 1123">
                <a:extLst>
                  <a:ext uri="{FF2B5EF4-FFF2-40B4-BE49-F238E27FC236}">
                    <a16:creationId xmlns:a16="http://schemas.microsoft.com/office/drawing/2014/main" id="{CB90B2BD-5264-8D4E-90C6-CD0E456267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5" name="Cube 1124">
                <a:extLst>
                  <a:ext uri="{FF2B5EF4-FFF2-40B4-BE49-F238E27FC236}">
                    <a16:creationId xmlns:a16="http://schemas.microsoft.com/office/drawing/2014/main" id="{C56BEB39-8094-F54E-8F8B-1A9AECE98A2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6" name="Cube 1125">
                <a:extLst>
                  <a:ext uri="{FF2B5EF4-FFF2-40B4-BE49-F238E27FC236}">
                    <a16:creationId xmlns:a16="http://schemas.microsoft.com/office/drawing/2014/main" id="{3D5F31B5-2609-CD4E-B959-903415C11F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7" name="Cube 1126">
                <a:extLst>
                  <a:ext uri="{FF2B5EF4-FFF2-40B4-BE49-F238E27FC236}">
                    <a16:creationId xmlns:a16="http://schemas.microsoft.com/office/drawing/2014/main" id="{ECE2FC89-6F38-7841-AD1F-74154BE9886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8" name="Cube 1127">
                <a:extLst>
                  <a:ext uri="{FF2B5EF4-FFF2-40B4-BE49-F238E27FC236}">
                    <a16:creationId xmlns:a16="http://schemas.microsoft.com/office/drawing/2014/main" id="{9943D218-A70B-3E46-A3DE-94B90ED733F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9" name="Cube 1128">
                <a:extLst>
                  <a:ext uri="{FF2B5EF4-FFF2-40B4-BE49-F238E27FC236}">
                    <a16:creationId xmlns:a16="http://schemas.microsoft.com/office/drawing/2014/main" id="{991C8264-9029-8741-8444-DCC2876E1B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0" name="Cube 1129">
                <a:extLst>
                  <a:ext uri="{FF2B5EF4-FFF2-40B4-BE49-F238E27FC236}">
                    <a16:creationId xmlns:a16="http://schemas.microsoft.com/office/drawing/2014/main" id="{307B7AE6-C301-4142-B9A9-DCE61A0D05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3" name="Group 792">
              <a:extLst>
                <a:ext uri="{FF2B5EF4-FFF2-40B4-BE49-F238E27FC236}">
                  <a16:creationId xmlns:a16="http://schemas.microsoft.com/office/drawing/2014/main" id="{AC40B511-71CA-0E44-8033-4AB39CC00797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071" name="Group 1070">
                <a:extLst>
                  <a:ext uri="{FF2B5EF4-FFF2-40B4-BE49-F238E27FC236}">
                    <a16:creationId xmlns:a16="http://schemas.microsoft.com/office/drawing/2014/main" id="{3406EA5B-2566-9C46-B22B-2814D65A7A2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9" name="Isosceles Triangle 26">
                  <a:extLst>
                    <a:ext uri="{FF2B5EF4-FFF2-40B4-BE49-F238E27FC236}">
                      <a16:creationId xmlns:a16="http://schemas.microsoft.com/office/drawing/2014/main" id="{D59DBECE-DE9B-3C45-80AE-727D2DA313C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10" name="Straight Connector 1109">
                  <a:extLst>
                    <a:ext uri="{FF2B5EF4-FFF2-40B4-BE49-F238E27FC236}">
                      <a16:creationId xmlns:a16="http://schemas.microsoft.com/office/drawing/2014/main" id="{B047B496-A130-CE40-B47E-7776E288D7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2" name="Group 1071">
                <a:extLst>
                  <a:ext uri="{FF2B5EF4-FFF2-40B4-BE49-F238E27FC236}">
                    <a16:creationId xmlns:a16="http://schemas.microsoft.com/office/drawing/2014/main" id="{ACCC45A8-3529-DB48-8819-C7E3596ADADE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7" name="Isosceles Triangle 26">
                  <a:extLst>
                    <a:ext uri="{FF2B5EF4-FFF2-40B4-BE49-F238E27FC236}">
                      <a16:creationId xmlns:a16="http://schemas.microsoft.com/office/drawing/2014/main" id="{E85848B4-7DB9-F646-A09A-85B7AA40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8" name="Straight Connector 1107">
                  <a:extLst>
                    <a:ext uri="{FF2B5EF4-FFF2-40B4-BE49-F238E27FC236}">
                      <a16:creationId xmlns:a16="http://schemas.microsoft.com/office/drawing/2014/main" id="{ED57AD0E-DD8F-1742-84C6-033B2C1802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3" name="Group 1072">
                <a:extLst>
                  <a:ext uri="{FF2B5EF4-FFF2-40B4-BE49-F238E27FC236}">
                    <a16:creationId xmlns:a16="http://schemas.microsoft.com/office/drawing/2014/main" id="{A6D30C6B-682F-1749-9910-C4544432DD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5" name="Isosceles Triangle 26">
                  <a:extLst>
                    <a:ext uri="{FF2B5EF4-FFF2-40B4-BE49-F238E27FC236}">
                      <a16:creationId xmlns:a16="http://schemas.microsoft.com/office/drawing/2014/main" id="{7ED346D8-23B8-FC41-B824-3A4680DDBC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6" name="Straight Connector 1105">
                  <a:extLst>
                    <a:ext uri="{FF2B5EF4-FFF2-40B4-BE49-F238E27FC236}">
                      <a16:creationId xmlns:a16="http://schemas.microsoft.com/office/drawing/2014/main" id="{AB3E7484-D828-0D47-A49A-1666229DBC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4" name="Group 1073">
                <a:extLst>
                  <a:ext uri="{FF2B5EF4-FFF2-40B4-BE49-F238E27FC236}">
                    <a16:creationId xmlns:a16="http://schemas.microsoft.com/office/drawing/2014/main" id="{B5971E6C-0BAC-BC45-AB19-58EE4702EA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3" name="Isosceles Triangle 26">
                  <a:extLst>
                    <a:ext uri="{FF2B5EF4-FFF2-40B4-BE49-F238E27FC236}">
                      <a16:creationId xmlns:a16="http://schemas.microsoft.com/office/drawing/2014/main" id="{35063E84-7866-2E4C-8F73-045FEDFC44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4" name="Straight Connector 1103">
                  <a:extLst>
                    <a:ext uri="{FF2B5EF4-FFF2-40B4-BE49-F238E27FC236}">
                      <a16:creationId xmlns:a16="http://schemas.microsoft.com/office/drawing/2014/main" id="{BB519BC8-A605-0249-9A94-B9D0E085C2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5" name="Group 1074">
                <a:extLst>
                  <a:ext uri="{FF2B5EF4-FFF2-40B4-BE49-F238E27FC236}">
                    <a16:creationId xmlns:a16="http://schemas.microsoft.com/office/drawing/2014/main" id="{26B47C76-BB47-6144-B90A-60461509064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1" name="Isosceles Triangle 26">
                  <a:extLst>
                    <a:ext uri="{FF2B5EF4-FFF2-40B4-BE49-F238E27FC236}">
                      <a16:creationId xmlns:a16="http://schemas.microsoft.com/office/drawing/2014/main" id="{E209C9D4-1082-A445-A0F2-195FB79D63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2" name="Straight Connector 1101">
                  <a:extLst>
                    <a:ext uri="{FF2B5EF4-FFF2-40B4-BE49-F238E27FC236}">
                      <a16:creationId xmlns:a16="http://schemas.microsoft.com/office/drawing/2014/main" id="{31929011-9F82-C942-A468-F3CF0CD137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6" name="Group 1075">
                <a:extLst>
                  <a:ext uri="{FF2B5EF4-FFF2-40B4-BE49-F238E27FC236}">
                    <a16:creationId xmlns:a16="http://schemas.microsoft.com/office/drawing/2014/main" id="{8192C7A2-6A28-1C4D-BE70-2BB5E9494CE7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9" name="Isosceles Triangle 26">
                  <a:extLst>
                    <a:ext uri="{FF2B5EF4-FFF2-40B4-BE49-F238E27FC236}">
                      <a16:creationId xmlns:a16="http://schemas.microsoft.com/office/drawing/2014/main" id="{FD05D3EC-27EB-044C-A315-35BC36924C2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0" name="Straight Connector 1099">
                  <a:extLst>
                    <a:ext uri="{FF2B5EF4-FFF2-40B4-BE49-F238E27FC236}">
                      <a16:creationId xmlns:a16="http://schemas.microsoft.com/office/drawing/2014/main" id="{6C2AD8AB-7825-AE42-A305-00CC69EDFD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7" name="Group 1076">
                <a:extLst>
                  <a:ext uri="{FF2B5EF4-FFF2-40B4-BE49-F238E27FC236}">
                    <a16:creationId xmlns:a16="http://schemas.microsoft.com/office/drawing/2014/main" id="{7B658D1D-95A6-5E4F-925E-3C675284749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7" name="Isosceles Triangle 26">
                  <a:extLst>
                    <a:ext uri="{FF2B5EF4-FFF2-40B4-BE49-F238E27FC236}">
                      <a16:creationId xmlns:a16="http://schemas.microsoft.com/office/drawing/2014/main" id="{BE9FB7C9-19AB-E942-8EDF-C1B2AA86E74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8" name="Straight Connector 1097">
                  <a:extLst>
                    <a:ext uri="{FF2B5EF4-FFF2-40B4-BE49-F238E27FC236}">
                      <a16:creationId xmlns:a16="http://schemas.microsoft.com/office/drawing/2014/main" id="{1CA5C9A5-989F-0645-8FC8-E3F3D0EEB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8" name="Group 1077">
                <a:extLst>
                  <a:ext uri="{FF2B5EF4-FFF2-40B4-BE49-F238E27FC236}">
                    <a16:creationId xmlns:a16="http://schemas.microsoft.com/office/drawing/2014/main" id="{C973B763-3B18-114D-8950-E20FF018926D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5" name="Isosceles Triangle 26">
                  <a:extLst>
                    <a:ext uri="{FF2B5EF4-FFF2-40B4-BE49-F238E27FC236}">
                      <a16:creationId xmlns:a16="http://schemas.microsoft.com/office/drawing/2014/main" id="{15F3D81B-3758-9545-BE14-F1BC278A35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6" name="Straight Connector 1095">
                  <a:extLst>
                    <a:ext uri="{FF2B5EF4-FFF2-40B4-BE49-F238E27FC236}">
                      <a16:creationId xmlns:a16="http://schemas.microsoft.com/office/drawing/2014/main" id="{28495DFE-6A81-264D-B4A4-5F7416272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9" name="Group 1078">
                <a:extLst>
                  <a:ext uri="{FF2B5EF4-FFF2-40B4-BE49-F238E27FC236}">
                    <a16:creationId xmlns:a16="http://schemas.microsoft.com/office/drawing/2014/main" id="{F05661D6-527D-224F-866A-D92D92C56CE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3" name="Isosceles Triangle 26">
                  <a:extLst>
                    <a:ext uri="{FF2B5EF4-FFF2-40B4-BE49-F238E27FC236}">
                      <a16:creationId xmlns:a16="http://schemas.microsoft.com/office/drawing/2014/main" id="{F3C7F4A0-9980-D849-8916-843712998B6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4" name="Straight Connector 1093">
                  <a:extLst>
                    <a:ext uri="{FF2B5EF4-FFF2-40B4-BE49-F238E27FC236}">
                      <a16:creationId xmlns:a16="http://schemas.microsoft.com/office/drawing/2014/main" id="{89B3D232-3826-8F48-BB37-2D25B5B9FE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0" name="Group 1079">
                <a:extLst>
                  <a:ext uri="{FF2B5EF4-FFF2-40B4-BE49-F238E27FC236}">
                    <a16:creationId xmlns:a16="http://schemas.microsoft.com/office/drawing/2014/main" id="{6A4E4956-E364-F14F-98C3-A8501C55590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1" name="Isosceles Triangle 26">
                  <a:extLst>
                    <a:ext uri="{FF2B5EF4-FFF2-40B4-BE49-F238E27FC236}">
                      <a16:creationId xmlns:a16="http://schemas.microsoft.com/office/drawing/2014/main" id="{5C5F4DD9-2C83-914F-B71F-82C93FD23E8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2" name="Straight Connector 1091">
                  <a:extLst>
                    <a:ext uri="{FF2B5EF4-FFF2-40B4-BE49-F238E27FC236}">
                      <a16:creationId xmlns:a16="http://schemas.microsoft.com/office/drawing/2014/main" id="{B8D28554-19FE-9043-A75D-25CC32B6C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1" name="Cube 1080">
                <a:extLst>
                  <a:ext uri="{FF2B5EF4-FFF2-40B4-BE49-F238E27FC236}">
                    <a16:creationId xmlns:a16="http://schemas.microsoft.com/office/drawing/2014/main" id="{9B47510A-EF09-8449-B1B9-491D0FB495E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2" name="Cube 1081">
                <a:extLst>
                  <a:ext uri="{FF2B5EF4-FFF2-40B4-BE49-F238E27FC236}">
                    <a16:creationId xmlns:a16="http://schemas.microsoft.com/office/drawing/2014/main" id="{CF4E8864-BB6B-F649-ACE6-427919013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3" name="Cube 1082">
                <a:extLst>
                  <a:ext uri="{FF2B5EF4-FFF2-40B4-BE49-F238E27FC236}">
                    <a16:creationId xmlns:a16="http://schemas.microsoft.com/office/drawing/2014/main" id="{733A3358-C203-8B46-9D65-5AA5E8A662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4" name="Cube 1083">
                <a:extLst>
                  <a:ext uri="{FF2B5EF4-FFF2-40B4-BE49-F238E27FC236}">
                    <a16:creationId xmlns:a16="http://schemas.microsoft.com/office/drawing/2014/main" id="{80A2F0E8-D0D9-9946-9D6A-9CC9D1B6E3D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5" name="Cube 1084">
                <a:extLst>
                  <a:ext uri="{FF2B5EF4-FFF2-40B4-BE49-F238E27FC236}">
                    <a16:creationId xmlns:a16="http://schemas.microsoft.com/office/drawing/2014/main" id="{3BDC6E08-81C9-D249-84EC-2803738B15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6" name="Cube 1085">
                <a:extLst>
                  <a:ext uri="{FF2B5EF4-FFF2-40B4-BE49-F238E27FC236}">
                    <a16:creationId xmlns:a16="http://schemas.microsoft.com/office/drawing/2014/main" id="{59782A4E-40DF-B540-B72F-2028E59F90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7" name="Cube 1086">
                <a:extLst>
                  <a:ext uri="{FF2B5EF4-FFF2-40B4-BE49-F238E27FC236}">
                    <a16:creationId xmlns:a16="http://schemas.microsoft.com/office/drawing/2014/main" id="{9FDF59D8-C1D0-9B46-B4BC-3AC2BD0313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8" name="Cube 1087">
                <a:extLst>
                  <a:ext uri="{FF2B5EF4-FFF2-40B4-BE49-F238E27FC236}">
                    <a16:creationId xmlns:a16="http://schemas.microsoft.com/office/drawing/2014/main" id="{F27A2456-4B96-0A44-8116-936D61A52A4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9" name="Cube 1088">
                <a:extLst>
                  <a:ext uri="{FF2B5EF4-FFF2-40B4-BE49-F238E27FC236}">
                    <a16:creationId xmlns:a16="http://schemas.microsoft.com/office/drawing/2014/main" id="{78D0FB3E-5579-6348-B08F-A13E0F4D1C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0" name="Cube 1089">
                <a:extLst>
                  <a:ext uri="{FF2B5EF4-FFF2-40B4-BE49-F238E27FC236}">
                    <a16:creationId xmlns:a16="http://schemas.microsoft.com/office/drawing/2014/main" id="{5EC0B89C-B3A5-1244-BEBB-83A9998974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4" name="Group 793">
              <a:extLst>
                <a:ext uri="{FF2B5EF4-FFF2-40B4-BE49-F238E27FC236}">
                  <a16:creationId xmlns:a16="http://schemas.microsoft.com/office/drawing/2014/main" id="{B0CBD6F5-FD4B-8345-8BD9-8F55751D7920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031" name="Group 1030">
                <a:extLst>
                  <a:ext uri="{FF2B5EF4-FFF2-40B4-BE49-F238E27FC236}">
                    <a16:creationId xmlns:a16="http://schemas.microsoft.com/office/drawing/2014/main" id="{DA58F595-D9D4-EB4A-917E-DF19B15CDF0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9" name="Isosceles Triangle 26">
                  <a:extLst>
                    <a:ext uri="{FF2B5EF4-FFF2-40B4-BE49-F238E27FC236}">
                      <a16:creationId xmlns:a16="http://schemas.microsoft.com/office/drawing/2014/main" id="{15B5F1B5-8EC6-7A49-B872-5883692A9D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70" name="Straight Connector 1069">
                  <a:extLst>
                    <a:ext uri="{FF2B5EF4-FFF2-40B4-BE49-F238E27FC236}">
                      <a16:creationId xmlns:a16="http://schemas.microsoft.com/office/drawing/2014/main" id="{2A45487E-B499-534E-8584-689448E7B8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2" name="Group 1031">
                <a:extLst>
                  <a:ext uri="{FF2B5EF4-FFF2-40B4-BE49-F238E27FC236}">
                    <a16:creationId xmlns:a16="http://schemas.microsoft.com/office/drawing/2014/main" id="{5E0E7395-DA91-9545-B5EF-0130F6DB9F96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7" name="Isosceles Triangle 26">
                  <a:extLst>
                    <a:ext uri="{FF2B5EF4-FFF2-40B4-BE49-F238E27FC236}">
                      <a16:creationId xmlns:a16="http://schemas.microsoft.com/office/drawing/2014/main" id="{AD626A90-862A-FD42-8DDA-BCA628AC8BD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8" name="Straight Connector 1067">
                  <a:extLst>
                    <a:ext uri="{FF2B5EF4-FFF2-40B4-BE49-F238E27FC236}">
                      <a16:creationId xmlns:a16="http://schemas.microsoft.com/office/drawing/2014/main" id="{8A19F351-A35A-2343-BE56-8873A8ABB2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CA540E52-161B-714E-B097-0AE1CFE09D4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5" name="Isosceles Triangle 26">
                  <a:extLst>
                    <a:ext uri="{FF2B5EF4-FFF2-40B4-BE49-F238E27FC236}">
                      <a16:creationId xmlns:a16="http://schemas.microsoft.com/office/drawing/2014/main" id="{F2FE1EE8-A2BD-BB4C-8C75-C5D82ECEF9A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AF39A916-8582-6A4B-9A4B-FF6D316E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4" name="Group 1033">
                <a:extLst>
                  <a:ext uri="{FF2B5EF4-FFF2-40B4-BE49-F238E27FC236}">
                    <a16:creationId xmlns:a16="http://schemas.microsoft.com/office/drawing/2014/main" id="{2CF95F4E-11E5-3341-8AFF-24E8BB4A7725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3" name="Isosceles Triangle 26">
                  <a:extLst>
                    <a:ext uri="{FF2B5EF4-FFF2-40B4-BE49-F238E27FC236}">
                      <a16:creationId xmlns:a16="http://schemas.microsoft.com/office/drawing/2014/main" id="{E1D32E4D-7709-CC42-BDAA-07B4EE9EAE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4" name="Straight Connector 1063">
                  <a:extLst>
                    <a:ext uri="{FF2B5EF4-FFF2-40B4-BE49-F238E27FC236}">
                      <a16:creationId xmlns:a16="http://schemas.microsoft.com/office/drawing/2014/main" id="{0E4FC128-335B-A447-959E-859A80282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5" name="Group 1034">
                <a:extLst>
                  <a:ext uri="{FF2B5EF4-FFF2-40B4-BE49-F238E27FC236}">
                    <a16:creationId xmlns:a16="http://schemas.microsoft.com/office/drawing/2014/main" id="{FAD25CE1-ACAF-D647-8965-05345B6DF9D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1" name="Isosceles Triangle 26">
                  <a:extLst>
                    <a:ext uri="{FF2B5EF4-FFF2-40B4-BE49-F238E27FC236}">
                      <a16:creationId xmlns:a16="http://schemas.microsoft.com/office/drawing/2014/main" id="{D580A745-5AFA-304D-9A43-BF1E565CE4E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2" name="Straight Connector 1061">
                  <a:extLst>
                    <a:ext uri="{FF2B5EF4-FFF2-40B4-BE49-F238E27FC236}">
                      <a16:creationId xmlns:a16="http://schemas.microsoft.com/office/drawing/2014/main" id="{B8FB10FF-7089-244E-AD0A-E434AEBEE4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346E56C9-B48D-B147-952D-0ED18E650AF2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9" name="Isosceles Triangle 26">
                  <a:extLst>
                    <a:ext uri="{FF2B5EF4-FFF2-40B4-BE49-F238E27FC236}">
                      <a16:creationId xmlns:a16="http://schemas.microsoft.com/office/drawing/2014/main" id="{4823BFA7-3477-F54B-95FB-BD8CA7C6F74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0" name="Straight Connector 1059">
                  <a:extLst>
                    <a:ext uri="{FF2B5EF4-FFF2-40B4-BE49-F238E27FC236}">
                      <a16:creationId xmlns:a16="http://schemas.microsoft.com/office/drawing/2014/main" id="{610151C8-5D37-8E4A-8578-8769D705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17139296-CADD-0048-94ED-D5C3E2D75521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7" name="Isosceles Triangle 26">
                  <a:extLst>
                    <a:ext uri="{FF2B5EF4-FFF2-40B4-BE49-F238E27FC236}">
                      <a16:creationId xmlns:a16="http://schemas.microsoft.com/office/drawing/2014/main" id="{0D59FF40-C35C-5E45-89DD-7293E66116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8" name="Straight Connector 1057">
                  <a:extLst>
                    <a:ext uri="{FF2B5EF4-FFF2-40B4-BE49-F238E27FC236}">
                      <a16:creationId xmlns:a16="http://schemas.microsoft.com/office/drawing/2014/main" id="{A1B5456B-1AC4-3741-8C54-20F0AF492B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D8E11995-E25A-6B41-91F0-0E346286A9E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5" name="Isosceles Triangle 26">
                  <a:extLst>
                    <a:ext uri="{FF2B5EF4-FFF2-40B4-BE49-F238E27FC236}">
                      <a16:creationId xmlns:a16="http://schemas.microsoft.com/office/drawing/2014/main" id="{F2974570-D9C6-1D40-82B2-186FD94781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6" name="Straight Connector 1055">
                  <a:extLst>
                    <a:ext uri="{FF2B5EF4-FFF2-40B4-BE49-F238E27FC236}">
                      <a16:creationId xmlns:a16="http://schemas.microsoft.com/office/drawing/2014/main" id="{D22EEF58-EB98-964C-81F0-09891F7940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4D2F0685-E4B7-D942-A3F3-0503ADAC159E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3" name="Isosceles Triangle 26">
                  <a:extLst>
                    <a:ext uri="{FF2B5EF4-FFF2-40B4-BE49-F238E27FC236}">
                      <a16:creationId xmlns:a16="http://schemas.microsoft.com/office/drawing/2014/main" id="{6AC95BE2-101B-1445-8E61-81427B7826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4" name="Straight Connector 1053">
                  <a:extLst>
                    <a:ext uri="{FF2B5EF4-FFF2-40B4-BE49-F238E27FC236}">
                      <a16:creationId xmlns:a16="http://schemas.microsoft.com/office/drawing/2014/main" id="{574CB940-3FEF-0240-B3C9-838C2866E8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0" name="Group 1039">
                <a:extLst>
                  <a:ext uri="{FF2B5EF4-FFF2-40B4-BE49-F238E27FC236}">
                    <a16:creationId xmlns:a16="http://schemas.microsoft.com/office/drawing/2014/main" id="{768411FA-0596-D346-ADAE-8BF27A412A3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1" name="Isosceles Triangle 26">
                  <a:extLst>
                    <a:ext uri="{FF2B5EF4-FFF2-40B4-BE49-F238E27FC236}">
                      <a16:creationId xmlns:a16="http://schemas.microsoft.com/office/drawing/2014/main" id="{82CAE1D7-E4F5-A54D-9EE5-A6F3BD5FC3A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2" name="Straight Connector 1051">
                  <a:extLst>
                    <a:ext uri="{FF2B5EF4-FFF2-40B4-BE49-F238E27FC236}">
                      <a16:creationId xmlns:a16="http://schemas.microsoft.com/office/drawing/2014/main" id="{3A1D37A3-0BD1-DB4D-9B05-F36D2B26A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1" name="Cube 1040">
                <a:extLst>
                  <a:ext uri="{FF2B5EF4-FFF2-40B4-BE49-F238E27FC236}">
                    <a16:creationId xmlns:a16="http://schemas.microsoft.com/office/drawing/2014/main" id="{3A9BC005-BC06-B54D-9C2C-98741B4A2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2" name="Cube 1041">
                <a:extLst>
                  <a:ext uri="{FF2B5EF4-FFF2-40B4-BE49-F238E27FC236}">
                    <a16:creationId xmlns:a16="http://schemas.microsoft.com/office/drawing/2014/main" id="{D7171270-F832-E741-BD2A-23F2152233F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3" name="Cube 1042">
                <a:extLst>
                  <a:ext uri="{FF2B5EF4-FFF2-40B4-BE49-F238E27FC236}">
                    <a16:creationId xmlns:a16="http://schemas.microsoft.com/office/drawing/2014/main" id="{8DA1E9EE-6AD6-394A-8A35-1501978996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4" name="Cube 1043">
                <a:extLst>
                  <a:ext uri="{FF2B5EF4-FFF2-40B4-BE49-F238E27FC236}">
                    <a16:creationId xmlns:a16="http://schemas.microsoft.com/office/drawing/2014/main" id="{BE752831-56EB-104E-9A1B-22F32F4078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5" name="Cube 1044">
                <a:extLst>
                  <a:ext uri="{FF2B5EF4-FFF2-40B4-BE49-F238E27FC236}">
                    <a16:creationId xmlns:a16="http://schemas.microsoft.com/office/drawing/2014/main" id="{52B1BCCB-A12E-2845-87BC-30D7DDC894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6" name="Cube 1045">
                <a:extLst>
                  <a:ext uri="{FF2B5EF4-FFF2-40B4-BE49-F238E27FC236}">
                    <a16:creationId xmlns:a16="http://schemas.microsoft.com/office/drawing/2014/main" id="{5A09414A-EFAC-B24B-A103-C3F68778A87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7" name="Cube 1046">
                <a:extLst>
                  <a:ext uri="{FF2B5EF4-FFF2-40B4-BE49-F238E27FC236}">
                    <a16:creationId xmlns:a16="http://schemas.microsoft.com/office/drawing/2014/main" id="{63A88A1E-67E3-9446-B9F7-6D33340183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8" name="Cube 1047">
                <a:extLst>
                  <a:ext uri="{FF2B5EF4-FFF2-40B4-BE49-F238E27FC236}">
                    <a16:creationId xmlns:a16="http://schemas.microsoft.com/office/drawing/2014/main" id="{94833F35-532B-C743-BE3F-7DC90A83E47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9" name="Cube 1048">
                <a:extLst>
                  <a:ext uri="{FF2B5EF4-FFF2-40B4-BE49-F238E27FC236}">
                    <a16:creationId xmlns:a16="http://schemas.microsoft.com/office/drawing/2014/main" id="{C992768D-EA7F-8645-94B8-09FE6EC30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0" name="Cube 1049">
                <a:extLst>
                  <a:ext uri="{FF2B5EF4-FFF2-40B4-BE49-F238E27FC236}">
                    <a16:creationId xmlns:a16="http://schemas.microsoft.com/office/drawing/2014/main" id="{DDB54A9F-97AA-9B4F-9F13-ADA678636B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5" name="Group 794">
              <a:extLst>
                <a:ext uri="{FF2B5EF4-FFF2-40B4-BE49-F238E27FC236}">
                  <a16:creationId xmlns:a16="http://schemas.microsoft.com/office/drawing/2014/main" id="{FBC205E0-C07D-B441-AF49-012269B81929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991" name="Group 990">
                <a:extLst>
                  <a:ext uri="{FF2B5EF4-FFF2-40B4-BE49-F238E27FC236}">
                    <a16:creationId xmlns:a16="http://schemas.microsoft.com/office/drawing/2014/main" id="{03B448EC-11BD-5A42-9222-DF48CD550C3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9" name="Isosceles Triangle 26">
                  <a:extLst>
                    <a:ext uri="{FF2B5EF4-FFF2-40B4-BE49-F238E27FC236}">
                      <a16:creationId xmlns:a16="http://schemas.microsoft.com/office/drawing/2014/main" id="{E551FF4E-893B-9042-9866-E02E25AA61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30" name="Straight Connector 1029">
                  <a:extLst>
                    <a:ext uri="{FF2B5EF4-FFF2-40B4-BE49-F238E27FC236}">
                      <a16:creationId xmlns:a16="http://schemas.microsoft.com/office/drawing/2014/main" id="{A431717A-C4F1-1B42-870D-BFFB5E87E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2" name="Group 991">
                <a:extLst>
                  <a:ext uri="{FF2B5EF4-FFF2-40B4-BE49-F238E27FC236}">
                    <a16:creationId xmlns:a16="http://schemas.microsoft.com/office/drawing/2014/main" id="{6B54C88D-DF24-1742-9DA7-7FA84241D619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7" name="Isosceles Triangle 26">
                  <a:extLst>
                    <a:ext uri="{FF2B5EF4-FFF2-40B4-BE49-F238E27FC236}">
                      <a16:creationId xmlns:a16="http://schemas.microsoft.com/office/drawing/2014/main" id="{B4AA550E-3707-8B47-BBA0-6DE5098031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8" name="Straight Connector 1027">
                  <a:extLst>
                    <a:ext uri="{FF2B5EF4-FFF2-40B4-BE49-F238E27FC236}">
                      <a16:creationId xmlns:a16="http://schemas.microsoft.com/office/drawing/2014/main" id="{5345A6F4-DC8D-D04D-99F9-73AF3AA66B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3" name="Group 992">
                <a:extLst>
                  <a:ext uri="{FF2B5EF4-FFF2-40B4-BE49-F238E27FC236}">
                    <a16:creationId xmlns:a16="http://schemas.microsoft.com/office/drawing/2014/main" id="{270FA2B3-4144-5D4D-99F5-7B65912A5B6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5" name="Isosceles Triangle 26">
                  <a:extLst>
                    <a:ext uri="{FF2B5EF4-FFF2-40B4-BE49-F238E27FC236}">
                      <a16:creationId xmlns:a16="http://schemas.microsoft.com/office/drawing/2014/main" id="{D9465754-245E-E34C-9980-A4CEA10056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6" name="Straight Connector 1025">
                  <a:extLst>
                    <a:ext uri="{FF2B5EF4-FFF2-40B4-BE49-F238E27FC236}">
                      <a16:creationId xmlns:a16="http://schemas.microsoft.com/office/drawing/2014/main" id="{99ED812A-9108-0047-929B-9E746E3D01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4" name="Group 993">
                <a:extLst>
                  <a:ext uri="{FF2B5EF4-FFF2-40B4-BE49-F238E27FC236}">
                    <a16:creationId xmlns:a16="http://schemas.microsoft.com/office/drawing/2014/main" id="{E9B8360E-5F89-0B4B-B674-A18950919A7B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3" name="Isosceles Triangle 26">
                  <a:extLst>
                    <a:ext uri="{FF2B5EF4-FFF2-40B4-BE49-F238E27FC236}">
                      <a16:creationId xmlns:a16="http://schemas.microsoft.com/office/drawing/2014/main" id="{D242D190-84F3-6D4D-87F5-3648744BE46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4" name="Straight Connector 1023">
                  <a:extLst>
                    <a:ext uri="{FF2B5EF4-FFF2-40B4-BE49-F238E27FC236}">
                      <a16:creationId xmlns:a16="http://schemas.microsoft.com/office/drawing/2014/main" id="{1E2648F0-00DC-3442-BA9C-140232897C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5" name="Group 994">
                <a:extLst>
                  <a:ext uri="{FF2B5EF4-FFF2-40B4-BE49-F238E27FC236}">
                    <a16:creationId xmlns:a16="http://schemas.microsoft.com/office/drawing/2014/main" id="{33D53F82-29F1-F448-B6E3-9774A473D33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1" name="Isosceles Triangle 26">
                  <a:extLst>
                    <a:ext uri="{FF2B5EF4-FFF2-40B4-BE49-F238E27FC236}">
                      <a16:creationId xmlns:a16="http://schemas.microsoft.com/office/drawing/2014/main" id="{912AB909-4366-9B4C-8A6C-85BA077D1C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2" name="Straight Connector 1021">
                  <a:extLst>
                    <a:ext uri="{FF2B5EF4-FFF2-40B4-BE49-F238E27FC236}">
                      <a16:creationId xmlns:a16="http://schemas.microsoft.com/office/drawing/2014/main" id="{38083A2F-7FD8-DD40-B5D4-839E2338A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6" name="Group 995">
                <a:extLst>
                  <a:ext uri="{FF2B5EF4-FFF2-40B4-BE49-F238E27FC236}">
                    <a16:creationId xmlns:a16="http://schemas.microsoft.com/office/drawing/2014/main" id="{E98DC306-DD4B-FD42-A12D-081E8D9C6370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9" name="Isosceles Triangle 26">
                  <a:extLst>
                    <a:ext uri="{FF2B5EF4-FFF2-40B4-BE49-F238E27FC236}">
                      <a16:creationId xmlns:a16="http://schemas.microsoft.com/office/drawing/2014/main" id="{34F8D707-23C4-2B4A-93FD-ADB50621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0" name="Straight Connector 1019">
                  <a:extLst>
                    <a:ext uri="{FF2B5EF4-FFF2-40B4-BE49-F238E27FC236}">
                      <a16:creationId xmlns:a16="http://schemas.microsoft.com/office/drawing/2014/main" id="{CDC4F44A-F2B3-3B47-BCB2-A7F68BF649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7" name="Group 996">
                <a:extLst>
                  <a:ext uri="{FF2B5EF4-FFF2-40B4-BE49-F238E27FC236}">
                    <a16:creationId xmlns:a16="http://schemas.microsoft.com/office/drawing/2014/main" id="{8BAE417A-2119-9B48-B77A-B7295EAF4BAE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7" name="Isosceles Triangle 26">
                  <a:extLst>
                    <a:ext uri="{FF2B5EF4-FFF2-40B4-BE49-F238E27FC236}">
                      <a16:creationId xmlns:a16="http://schemas.microsoft.com/office/drawing/2014/main" id="{3B9671A1-AAA1-7C4A-8B96-226B775AF4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8" name="Straight Connector 1017">
                  <a:extLst>
                    <a:ext uri="{FF2B5EF4-FFF2-40B4-BE49-F238E27FC236}">
                      <a16:creationId xmlns:a16="http://schemas.microsoft.com/office/drawing/2014/main" id="{0C2FF41D-DDE9-1C4B-9360-276B7F136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8" name="Group 997">
                <a:extLst>
                  <a:ext uri="{FF2B5EF4-FFF2-40B4-BE49-F238E27FC236}">
                    <a16:creationId xmlns:a16="http://schemas.microsoft.com/office/drawing/2014/main" id="{CEF31E51-8A8D-4646-9706-611C9D447F2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5" name="Isosceles Triangle 26">
                  <a:extLst>
                    <a:ext uri="{FF2B5EF4-FFF2-40B4-BE49-F238E27FC236}">
                      <a16:creationId xmlns:a16="http://schemas.microsoft.com/office/drawing/2014/main" id="{11EB6F5A-FF1B-E346-99BA-ACB0542FC5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6" name="Straight Connector 1015">
                  <a:extLst>
                    <a:ext uri="{FF2B5EF4-FFF2-40B4-BE49-F238E27FC236}">
                      <a16:creationId xmlns:a16="http://schemas.microsoft.com/office/drawing/2014/main" id="{1F433BDE-C330-B04B-8BB8-9FB644C62D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9" name="Group 998">
                <a:extLst>
                  <a:ext uri="{FF2B5EF4-FFF2-40B4-BE49-F238E27FC236}">
                    <a16:creationId xmlns:a16="http://schemas.microsoft.com/office/drawing/2014/main" id="{1E757CAF-5AF9-994D-A89D-BA678B5DF14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3" name="Isosceles Triangle 26">
                  <a:extLst>
                    <a:ext uri="{FF2B5EF4-FFF2-40B4-BE49-F238E27FC236}">
                      <a16:creationId xmlns:a16="http://schemas.microsoft.com/office/drawing/2014/main" id="{7C744129-AA8F-C64F-940C-7731C1E54A9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4" name="Straight Connector 1013">
                  <a:extLst>
                    <a:ext uri="{FF2B5EF4-FFF2-40B4-BE49-F238E27FC236}">
                      <a16:creationId xmlns:a16="http://schemas.microsoft.com/office/drawing/2014/main" id="{9F53BB9E-6D66-C94D-81E9-99048592F9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0" name="Group 999">
                <a:extLst>
                  <a:ext uri="{FF2B5EF4-FFF2-40B4-BE49-F238E27FC236}">
                    <a16:creationId xmlns:a16="http://schemas.microsoft.com/office/drawing/2014/main" id="{EA3AA36D-47B3-6D45-9DC1-FA391953530A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1" name="Isosceles Triangle 26">
                  <a:extLst>
                    <a:ext uri="{FF2B5EF4-FFF2-40B4-BE49-F238E27FC236}">
                      <a16:creationId xmlns:a16="http://schemas.microsoft.com/office/drawing/2014/main" id="{3DC7E010-A4B7-8847-A732-FAA8DD0B88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2" name="Straight Connector 1011">
                  <a:extLst>
                    <a:ext uri="{FF2B5EF4-FFF2-40B4-BE49-F238E27FC236}">
                      <a16:creationId xmlns:a16="http://schemas.microsoft.com/office/drawing/2014/main" id="{691E1530-7622-5C42-AE19-5F65C1B1D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1" name="Cube 1000">
                <a:extLst>
                  <a:ext uri="{FF2B5EF4-FFF2-40B4-BE49-F238E27FC236}">
                    <a16:creationId xmlns:a16="http://schemas.microsoft.com/office/drawing/2014/main" id="{C578DE58-1835-1549-ADB7-33DCCE3D16A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:a16="http://schemas.microsoft.com/office/drawing/2014/main" id="{75C65F79-FBD6-2342-A5F0-72F00BE2C1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:a16="http://schemas.microsoft.com/office/drawing/2014/main" id="{479C0CCD-02B3-7547-9698-DED2799E5D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4" name="Cube 1003">
                <a:extLst>
                  <a:ext uri="{FF2B5EF4-FFF2-40B4-BE49-F238E27FC236}">
                    <a16:creationId xmlns:a16="http://schemas.microsoft.com/office/drawing/2014/main" id="{F6CE7FBA-65EB-7640-8598-27B84FF9440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5" name="Cube 1004">
                <a:extLst>
                  <a:ext uri="{FF2B5EF4-FFF2-40B4-BE49-F238E27FC236}">
                    <a16:creationId xmlns:a16="http://schemas.microsoft.com/office/drawing/2014/main" id="{98EE9ABA-0B96-D644-AC43-75DF0D3BAB6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6" name="Cube 1005">
                <a:extLst>
                  <a:ext uri="{FF2B5EF4-FFF2-40B4-BE49-F238E27FC236}">
                    <a16:creationId xmlns:a16="http://schemas.microsoft.com/office/drawing/2014/main" id="{1E223302-9D3F-0F4C-BF73-1E06C20008B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7" name="Cube 1006">
                <a:extLst>
                  <a:ext uri="{FF2B5EF4-FFF2-40B4-BE49-F238E27FC236}">
                    <a16:creationId xmlns:a16="http://schemas.microsoft.com/office/drawing/2014/main" id="{F7FC1FF8-5DC1-8844-8013-57A7565D348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8" name="Cube 1007">
                <a:extLst>
                  <a:ext uri="{FF2B5EF4-FFF2-40B4-BE49-F238E27FC236}">
                    <a16:creationId xmlns:a16="http://schemas.microsoft.com/office/drawing/2014/main" id="{220F3C83-77B2-574B-960D-D813644B349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9" name="Cube 1008">
                <a:extLst>
                  <a:ext uri="{FF2B5EF4-FFF2-40B4-BE49-F238E27FC236}">
                    <a16:creationId xmlns:a16="http://schemas.microsoft.com/office/drawing/2014/main" id="{19E6CE70-19BC-9340-AA07-4877BE6837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0" name="Cube 1009">
                <a:extLst>
                  <a:ext uri="{FF2B5EF4-FFF2-40B4-BE49-F238E27FC236}">
                    <a16:creationId xmlns:a16="http://schemas.microsoft.com/office/drawing/2014/main" id="{FB283697-CB52-3544-AD4C-A970B9D15F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F7971EF3-AEB0-A843-A1BC-0EB5B02D18F7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920" name="Group 919">
                <a:extLst>
                  <a:ext uri="{FF2B5EF4-FFF2-40B4-BE49-F238E27FC236}">
                    <a16:creationId xmlns:a16="http://schemas.microsoft.com/office/drawing/2014/main" id="{CCC5FFEA-9841-8149-BDA0-D3127BD340B4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9" name="Isosceles Triangle 26">
                  <a:extLst>
                    <a:ext uri="{FF2B5EF4-FFF2-40B4-BE49-F238E27FC236}">
                      <a16:creationId xmlns:a16="http://schemas.microsoft.com/office/drawing/2014/main" id="{096ECAC4-4F8D-B440-A863-5C80E58D3E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90" name="Straight Connector 989">
                  <a:extLst>
                    <a:ext uri="{FF2B5EF4-FFF2-40B4-BE49-F238E27FC236}">
                      <a16:creationId xmlns:a16="http://schemas.microsoft.com/office/drawing/2014/main" id="{B099D4A7-18FB-4C49-8F55-12CDEA2C0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1" name="Group 920">
                <a:extLst>
                  <a:ext uri="{FF2B5EF4-FFF2-40B4-BE49-F238E27FC236}">
                    <a16:creationId xmlns:a16="http://schemas.microsoft.com/office/drawing/2014/main" id="{9A69A7A5-C0E8-9240-BE87-64312291D992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7" name="Isosceles Triangle 26">
                  <a:extLst>
                    <a:ext uri="{FF2B5EF4-FFF2-40B4-BE49-F238E27FC236}">
                      <a16:creationId xmlns:a16="http://schemas.microsoft.com/office/drawing/2014/main" id="{30932D54-FA4D-FB44-821E-8D5FA48313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8" name="Straight Connector 987">
                  <a:extLst>
                    <a:ext uri="{FF2B5EF4-FFF2-40B4-BE49-F238E27FC236}">
                      <a16:creationId xmlns:a16="http://schemas.microsoft.com/office/drawing/2014/main" id="{12162611-2BAA-9E41-B3E4-8B5AF32DD3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" name="Group 921">
                <a:extLst>
                  <a:ext uri="{FF2B5EF4-FFF2-40B4-BE49-F238E27FC236}">
                    <a16:creationId xmlns:a16="http://schemas.microsoft.com/office/drawing/2014/main" id="{5C8BEBA3-F2F7-CD41-B72A-EA4D37698AC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5" name="Isosceles Triangle 26">
                  <a:extLst>
                    <a:ext uri="{FF2B5EF4-FFF2-40B4-BE49-F238E27FC236}">
                      <a16:creationId xmlns:a16="http://schemas.microsoft.com/office/drawing/2014/main" id="{CE988925-73EF-3748-9258-E14ED708CE1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6" name="Straight Connector 985">
                  <a:extLst>
                    <a:ext uri="{FF2B5EF4-FFF2-40B4-BE49-F238E27FC236}">
                      <a16:creationId xmlns:a16="http://schemas.microsoft.com/office/drawing/2014/main" id="{73A27183-C321-A44E-BCA5-29D1E3352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3" name="Group 922">
                <a:extLst>
                  <a:ext uri="{FF2B5EF4-FFF2-40B4-BE49-F238E27FC236}">
                    <a16:creationId xmlns:a16="http://schemas.microsoft.com/office/drawing/2014/main" id="{4F4760C3-14DE-D646-A152-7530DB56F982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3" name="Isosceles Triangle 26">
                  <a:extLst>
                    <a:ext uri="{FF2B5EF4-FFF2-40B4-BE49-F238E27FC236}">
                      <a16:creationId xmlns:a16="http://schemas.microsoft.com/office/drawing/2014/main" id="{6CC1B32A-E793-FD47-8796-96F720958E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4" name="Straight Connector 953">
                  <a:extLst>
                    <a:ext uri="{FF2B5EF4-FFF2-40B4-BE49-F238E27FC236}">
                      <a16:creationId xmlns:a16="http://schemas.microsoft.com/office/drawing/2014/main" id="{9AA47369-C2E0-824C-8315-502E2BFE81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4" name="Group 923">
                <a:extLst>
                  <a:ext uri="{FF2B5EF4-FFF2-40B4-BE49-F238E27FC236}">
                    <a16:creationId xmlns:a16="http://schemas.microsoft.com/office/drawing/2014/main" id="{BF3098D5-5FF1-A043-8DC9-5C1B9F607EC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1" name="Isosceles Triangle 26">
                  <a:extLst>
                    <a:ext uri="{FF2B5EF4-FFF2-40B4-BE49-F238E27FC236}">
                      <a16:creationId xmlns:a16="http://schemas.microsoft.com/office/drawing/2014/main" id="{A93BD403-E5DE-B64A-B459-28EF1ADC6D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2" name="Straight Connector 951">
                  <a:extLst>
                    <a:ext uri="{FF2B5EF4-FFF2-40B4-BE49-F238E27FC236}">
                      <a16:creationId xmlns:a16="http://schemas.microsoft.com/office/drawing/2014/main" id="{697731A0-1473-3742-9182-0E08DB0681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EEB3C5CD-D0DB-574E-95C2-E091D1B575D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9" name="Isosceles Triangle 26">
                  <a:extLst>
                    <a:ext uri="{FF2B5EF4-FFF2-40B4-BE49-F238E27FC236}">
                      <a16:creationId xmlns:a16="http://schemas.microsoft.com/office/drawing/2014/main" id="{4C606519-DC1C-DA42-B994-155C836284F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0" name="Straight Connector 949">
                  <a:extLst>
                    <a:ext uri="{FF2B5EF4-FFF2-40B4-BE49-F238E27FC236}">
                      <a16:creationId xmlns:a16="http://schemas.microsoft.com/office/drawing/2014/main" id="{753EFB1E-0770-9343-9AA1-0E07128C4A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412C7AEB-6BE0-0F41-A0C1-1320A2A5ED3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6" name="Isosceles Triangle 26">
                  <a:extLst>
                    <a:ext uri="{FF2B5EF4-FFF2-40B4-BE49-F238E27FC236}">
                      <a16:creationId xmlns:a16="http://schemas.microsoft.com/office/drawing/2014/main" id="{2058B0D2-224C-DB4C-BC1E-631C7CF7E2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8" name="Straight Connector 947">
                  <a:extLst>
                    <a:ext uri="{FF2B5EF4-FFF2-40B4-BE49-F238E27FC236}">
                      <a16:creationId xmlns:a16="http://schemas.microsoft.com/office/drawing/2014/main" id="{774A7586-E22B-5141-8A1D-B54073C1D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91270D30-2B0D-6349-AFFF-C9F01BD8A135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4" name="Isosceles Triangle 26">
                  <a:extLst>
                    <a:ext uri="{FF2B5EF4-FFF2-40B4-BE49-F238E27FC236}">
                      <a16:creationId xmlns:a16="http://schemas.microsoft.com/office/drawing/2014/main" id="{7BF725FC-033A-DC45-9574-05CE1C7254E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5" name="Straight Connector 944">
                  <a:extLst>
                    <a:ext uri="{FF2B5EF4-FFF2-40B4-BE49-F238E27FC236}">
                      <a16:creationId xmlns:a16="http://schemas.microsoft.com/office/drawing/2014/main" id="{EDFC1A33-E6DB-C140-8702-667193A7D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A2AA0377-7274-244A-A289-CB0387AE1D7A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2" name="Isosceles Triangle 26">
                  <a:extLst>
                    <a:ext uri="{FF2B5EF4-FFF2-40B4-BE49-F238E27FC236}">
                      <a16:creationId xmlns:a16="http://schemas.microsoft.com/office/drawing/2014/main" id="{1BB4B7F6-AB84-974B-AFAA-211A914618D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3" name="Straight Connector 942">
                  <a:extLst>
                    <a:ext uri="{FF2B5EF4-FFF2-40B4-BE49-F238E27FC236}">
                      <a16:creationId xmlns:a16="http://schemas.microsoft.com/office/drawing/2014/main" id="{28C2DF67-A76F-0543-8586-6678F3BC2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1084709F-9763-724E-911A-F90407936C25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0" name="Isosceles Triangle 26">
                  <a:extLst>
                    <a:ext uri="{FF2B5EF4-FFF2-40B4-BE49-F238E27FC236}">
                      <a16:creationId xmlns:a16="http://schemas.microsoft.com/office/drawing/2014/main" id="{AA8D1F36-3A03-7740-9702-9CB339B4DD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1" name="Straight Connector 940">
                  <a:extLst>
                    <a:ext uri="{FF2B5EF4-FFF2-40B4-BE49-F238E27FC236}">
                      <a16:creationId xmlns:a16="http://schemas.microsoft.com/office/drawing/2014/main" id="{1E443B1B-CE5C-7741-A407-D793E4605E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0" name="Cube 929">
                <a:extLst>
                  <a:ext uri="{FF2B5EF4-FFF2-40B4-BE49-F238E27FC236}">
                    <a16:creationId xmlns:a16="http://schemas.microsoft.com/office/drawing/2014/main" id="{8BEDBA15-064D-6C43-AC35-891F8B23DD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1" name="Cube 930">
                <a:extLst>
                  <a:ext uri="{FF2B5EF4-FFF2-40B4-BE49-F238E27FC236}">
                    <a16:creationId xmlns:a16="http://schemas.microsoft.com/office/drawing/2014/main" id="{5BF47C6A-5137-DC4E-A9A0-1AD6BA8F19F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2" name="Cube 931">
                <a:extLst>
                  <a:ext uri="{FF2B5EF4-FFF2-40B4-BE49-F238E27FC236}">
                    <a16:creationId xmlns:a16="http://schemas.microsoft.com/office/drawing/2014/main" id="{EEAFB7ED-D5D4-9444-99AD-22FEA92E27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3" name="Cube 932">
                <a:extLst>
                  <a:ext uri="{FF2B5EF4-FFF2-40B4-BE49-F238E27FC236}">
                    <a16:creationId xmlns:a16="http://schemas.microsoft.com/office/drawing/2014/main" id="{B370D872-4BE5-1A40-AFBE-B31142FB0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4" name="Cube 933">
                <a:extLst>
                  <a:ext uri="{FF2B5EF4-FFF2-40B4-BE49-F238E27FC236}">
                    <a16:creationId xmlns:a16="http://schemas.microsoft.com/office/drawing/2014/main" id="{B9553E22-136E-3846-9F28-5A05D8B5323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5" name="Cube 934">
                <a:extLst>
                  <a:ext uri="{FF2B5EF4-FFF2-40B4-BE49-F238E27FC236}">
                    <a16:creationId xmlns:a16="http://schemas.microsoft.com/office/drawing/2014/main" id="{C09D3D0B-9354-684B-B2E8-2CF4CF4982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6" name="Cube 935">
                <a:extLst>
                  <a:ext uri="{FF2B5EF4-FFF2-40B4-BE49-F238E27FC236}">
                    <a16:creationId xmlns:a16="http://schemas.microsoft.com/office/drawing/2014/main" id="{F28568AA-96ED-0743-A491-114E6A1FE4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7" name="Cube 936">
                <a:extLst>
                  <a:ext uri="{FF2B5EF4-FFF2-40B4-BE49-F238E27FC236}">
                    <a16:creationId xmlns:a16="http://schemas.microsoft.com/office/drawing/2014/main" id="{4177F25F-2A8E-C743-8D3E-CFDA6A2CA19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8" name="Cube 937">
                <a:extLst>
                  <a:ext uri="{FF2B5EF4-FFF2-40B4-BE49-F238E27FC236}">
                    <a16:creationId xmlns:a16="http://schemas.microsoft.com/office/drawing/2014/main" id="{4A27F837-1412-444B-9706-57A90A2558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9" name="Cube 938">
                <a:extLst>
                  <a:ext uri="{FF2B5EF4-FFF2-40B4-BE49-F238E27FC236}">
                    <a16:creationId xmlns:a16="http://schemas.microsoft.com/office/drawing/2014/main" id="{5CAC31B9-7428-DE4D-A882-BB38AB57A31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7" name="Group 796">
              <a:extLst>
                <a:ext uri="{FF2B5EF4-FFF2-40B4-BE49-F238E27FC236}">
                  <a16:creationId xmlns:a16="http://schemas.microsoft.com/office/drawing/2014/main" id="{4F513E3E-815C-5C47-9C23-A305B4686A8A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B1C19D9F-4B1D-C94F-9F69-FE5F1B63DE42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8" name="Isosceles Triangle 26">
                  <a:extLst>
                    <a:ext uri="{FF2B5EF4-FFF2-40B4-BE49-F238E27FC236}">
                      <a16:creationId xmlns:a16="http://schemas.microsoft.com/office/drawing/2014/main" id="{9417C80C-47FB-AA4B-B6AF-1AB36D03A8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9" name="Straight Connector 918">
                  <a:extLst>
                    <a:ext uri="{FF2B5EF4-FFF2-40B4-BE49-F238E27FC236}">
                      <a16:creationId xmlns:a16="http://schemas.microsoft.com/office/drawing/2014/main" id="{EAD92BD4-66E4-2F42-8B5A-69831A12AF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 880">
                <a:extLst>
                  <a:ext uri="{FF2B5EF4-FFF2-40B4-BE49-F238E27FC236}">
                    <a16:creationId xmlns:a16="http://schemas.microsoft.com/office/drawing/2014/main" id="{8B4EDBBB-8510-D24F-8720-5F264E09D1D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6" name="Isosceles Triangle 26">
                  <a:extLst>
                    <a:ext uri="{FF2B5EF4-FFF2-40B4-BE49-F238E27FC236}">
                      <a16:creationId xmlns:a16="http://schemas.microsoft.com/office/drawing/2014/main" id="{D866ADE5-2186-3743-BEAC-7C67D42506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7" name="Straight Connector 916">
                  <a:extLst>
                    <a:ext uri="{FF2B5EF4-FFF2-40B4-BE49-F238E27FC236}">
                      <a16:creationId xmlns:a16="http://schemas.microsoft.com/office/drawing/2014/main" id="{052891C2-08F8-C040-A36C-A0E0C680C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Group 881">
                <a:extLst>
                  <a:ext uri="{FF2B5EF4-FFF2-40B4-BE49-F238E27FC236}">
                    <a16:creationId xmlns:a16="http://schemas.microsoft.com/office/drawing/2014/main" id="{6A4CF74C-285E-704F-92AC-0A4127E1228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4" name="Isosceles Triangle 26">
                  <a:extLst>
                    <a:ext uri="{FF2B5EF4-FFF2-40B4-BE49-F238E27FC236}">
                      <a16:creationId xmlns:a16="http://schemas.microsoft.com/office/drawing/2014/main" id="{4C878A97-322D-E54C-9A24-F0206F6075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5" name="Straight Connector 914">
                  <a:extLst>
                    <a:ext uri="{FF2B5EF4-FFF2-40B4-BE49-F238E27FC236}">
                      <a16:creationId xmlns:a16="http://schemas.microsoft.com/office/drawing/2014/main" id="{7839BE6C-91CE-824D-8EB8-A742B8D5F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9BEE46DB-A354-9549-974A-ADFC6070BFDD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2" name="Isosceles Triangle 26">
                  <a:extLst>
                    <a:ext uri="{FF2B5EF4-FFF2-40B4-BE49-F238E27FC236}">
                      <a16:creationId xmlns:a16="http://schemas.microsoft.com/office/drawing/2014/main" id="{06F25294-F5DF-AE43-91BC-FC41D46EB1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3" name="Straight Connector 912">
                  <a:extLst>
                    <a:ext uri="{FF2B5EF4-FFF2-40B4-BE49-F238E27FC236}">
                      <a16:creationId xmlns:a16="http://schemas.microsoft.com/office/drawing/2014/main" id="{A5ECD0B1-170F-9544-B47A-FB6A2CCB1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 883">
                <a:extLst>
                  <a:ext uri="{FF2B5EF4-FFF2-40B4-BE49-F238E27FC236}">
                    <a16:creationId xmlns:a16="http://schemas.microsoft.com/office/drawing/2014/main" id="{88DD02D3-7779-3B4D-A4BF-6080ECCF72F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0" name="Isosceles Triangle 26">
                  <a:extLst>
                    <a:ext uri="{FF2B5EF4-FFF2-40B4-BE49-F238E27FC236}">
                      <a16:creationId xmlns:a16="http://schemas.microsoft.com/office/drawing/2014/main" id="{93ED2E3E-0EFC-664D-99CF-8A968F07B29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1" name="Straight Connector 910">
                  <a:extLst>
                    <a:ext uri="{FF2B5EF4-FFF2-40B4-BE49-F238E27FC236}">
                      <a16:creationId xmlns:a16="http://schemas.microsoft.com/office/drawing/2014/main" id="{780E37FE-A157-4B40-9B3B-101F108FA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Group 884">
                <a:extLst>
                  <a:ext uri="{FF2B5EF4-FFF2-40B4-BE49-F238E27FC236}">
                    <a16:creationId xmlns:a16="http://schemas.microsoft.com/office/drawing/2014/main" id="{BEEC2A1F-0880-A443-A5D9-79FC3427505A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8" name="Isosceles Triangle 26">
                  <a:extLst>
                    <a:ext uri="{FF2B5EF4-FFF2-40B4-BE49-F238E27FC236}">
                      <a16:creationId xmlns:a16="http://schemas.microsoft.com/office/drawing/2014/main" id="{D5396DE1-1FE2-A34E-83D3-F38E00C3FC2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9" name="Straight Connector 908">
                  <a:extLst>
                    <a:ext uri="{FF2B5EF4-FFF2-40B4-BE49-F238E27FC236}">
                      <a16:creationId xmlns:a16="http://schemas.microsoft.com/office/drawing/2014/main" id="{22BB1F3C-A80D-DA4E-8B9D-20A67EEAF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D7FFC119-AE10-0F41-9E87-303DBE15AC2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6" name="Isosceles Triangle 26">
                  <a:extLst>
                    <a:ext uri="{FF2B5EF4-FFF2-40B4-BE49-F238E27FC236}">
                      <a16:creationId xmlns:a16="http://schemas.microsoft.com/office/drawing/2014/main" id="{2869ED3D-5537-5343-B703-420633B2170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7" name="Straight Connector 906">
                  <a:extLst>
                    <a:ext uri="{FF2B5EF4-FFF2-40B4-BE49-F238E27FC236}">
                      <a16:creationId xmlns:a16="http://schemas.microsoft.com/office/drawing/2014/main" id="{6C01F666-45C3-9143-9635-77EF22A9A6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 886">
                <a:extLst>
                  <a:ext uri="{FF2B5EF4-FFF2-40B4-BE49-F238E27FC236}">
                    <a16:creationId xmlns:a16="http://schemas.microsoft.com/office/drawing/2014/main" id="{1364288F-BF9D-974E-99F1-3EABB8DAE8D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4" name="Isosceles Triangle 26">
                  <a:extLst>
                    <a:ext uri="{FF2B5EF4-FFF2-40B4-BE49-F238E27FC236}">
                      <a16:creationId xmlns:a16="http://schemas.microsoft.com/office/drawing/2014/main" id="{D5BF4715-8EF8-8644-9DCC-CFBF1515068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5" name="Straight Connector 904">
                  <a:extLst>
                    <a:ext uri="{FF2B5EF4-FFF2-40B4-BE49-F238E27FC236}">
                      <a16:creationId xmlns:a16="http://schemas.microsoft.com/office/drawing/2014/main" id="{9B43378C-295B-F543-8639-73BDBE9D5E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Group 887">
                <a:extLst>
                  <a:ext uri="{FF2B5EF4-FFF2-40B4-BE49-F238E27FC236}">
                    <a16:creationId xmlns:a16="http://schemas.microsoft.com/office/drawing/2014/main" id="{B2F7B289-54C4-0945-ADCC-B5750805335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2" name="Isosceles Triangle 26">
                  <a:extLst>
                    <a:ext uri="{FF2B5EF4-FFF2-40B4-BE49-F238E27FC236}">
                      <a16:creationId xmlns:a16="http://schemas.microsoft.com/office/drawing/2014/main" id="{EB542F49-C14F-C341-8108-FCD3BC19878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3" name="Straight Connector 902">
                  <a:extLst>
                    <a:ext uri="{FF2B5EF4-FFF2-40B4-BE49-F238E27FC236}">
                      <a16:creationId xmlns:a16="http://schemas.microsoft.com/office/drawing/2014/main" id="{B57A378D-460C-9C4E-88D7-D2CFD4B39A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9" name="Group 888">
                <a:extLst>
                  <a:ext uri="{FF2B5EF4-FFF2-40B4-BE49-F238E27FC236}">
                    <a16:creationId xmlns:a16="http://schemas.microsoft.com/office/drawing/2014/main" id="{08DC3DD2-E548-1F4F-88B5-099340FC65A1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0" name="Isosceles Triangle 26">
                  <a:extLst>
                    <a:ext uri="{FF2B5EF4-FFF2-40B4-BE49-F238E27FC236}">
                      <a16:creationId xmlns:a16="http://schemas.microsoft.com/office/drawing/2014/main" id="{FA1FB2F5-5FDD-C84A-AD80-CE18195E6F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1" name="Straight Connector 900">
                  <a:extLst>
                    <a:ext uri="{FF2B5EF4-FFF2-40B4-BE49-F238E27FC236}">
                      <a16:creationId xmlns:a16="http://schemas.microsoft.com/office/drawing/2014/main" id="{0BD719BC-C002-CD41-B934-58D778EA96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E47EB5F9-ECF5-F942-A6F7-BEDB3D1939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1F4CACD8-7372-6344-95E2-3F8BB86775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511F5B4E-D270-3749-952A-685215BBFF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3" name="Cube 892">
                <a:extLst>
                  <a:ext uri="{FF2B5EF4-FFF2-40B4-BE49-F238E27FC236}">
                    <a16:creationId xmlns:a16="http://schemas.microsoft.com/office/drawing/2014/main" id="{952F2AE0-676C-554A-8A5F-9FC0B874EA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4" name="Cube 893">
                <a:extLst>
                  <a:ext uri="{FF2B5EF4-FFF2-40B4-BE49-F238E27FC236}">
                    <a16:creationId xmlns:a16="http://schemas.microsoft.com/office/drawing/2014/main" id="{887AD467-3FF3-9A4B-A93F-115723F0B6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5" name="Cube 894">
                <a:extLst>
                  <a:ext uri="{FF2B5EF4-FFF2-40B4-BE49-F238E27FC236}">
                    <a16:creationId xmlns:a16="http://schemas.microsoft.com/office/drawing/2014/main" id="{CEC7B930-5C40-C340-BF9C-464770A33D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6" name="Cube 895">
                <a:extLst>
                  <a:ext uri="{FF2B5EF4-FFF2-40B4-BE49-F238E27FC236}">
                    <a16:creationId xmlns:a16="http://schemas.microsoft.com/office/drawing/2014/main" id="{D2ADAE91-E366-F74F-A2C6-8CE99352AC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7" name="Cube 896">
                <a:extLst>
                  <a:ext uri="{FF2B5EF4-FFF2-40B4-BE49-F238E27FC236}">
                    <a16:creationId xmlns:a16="http://schemas.microsoft.com/office/drawing/2014/main" id="{0871E1DA-37BF-714F-A6A2-45106730A5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8" name="Cube 897">
                <a:extLst>
                  <a:ext uri="{FF2B5EF4-FFF2-40B4-BE49-F238E27FC236}">
                    <a16:creationId xmlns:a16="http://schemas.microsoft.com/office/drawing/2014/main" id="{CEAFC769-E7CC-0C4B-BDDC-A5C61785F6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9" name="Cube 898">
                <a:extLst>
                  <a:ext uri="{FF2B5EF4-FFF2-40B4-BE49-F238E27FC236}">
                    <a16:creationId xmlns:a16="http://schemas.microsoft.com/office/drawing/2014/main" id="{0C35D2D1-F465-1A43-A826-F5CE8D1756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8" name="Group 797">
              <a:extLst>
                <a:ext uri="{FF2B5EF4-FFF2-40B4-BE49-F238E27FC236}">
                  <a16:creationId xmlns:a16="http://schemas.microsoft.com/office/drawing/2014/main" id="{C81D63AD-F72D-6D4E-B832-1FC884017A42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840" name="Group 839">
                <a:extLst>
                  <a:ext uri="{FF2B5EF4-FFF2-40B4-BE49-F238E27FC236}">
                    <a16:creationId xmlns:a16="http://schemas.microsoft.com/office/drawing/2014/main" id="{6AD43BA4-48B7-FA40-A5CD-53305458BBBB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8" name="Isosceles Triangle 26">
                  <a:extLst>
                    <a:ext uri="{FF2B5EF4-FFF2-40B4-BE49-F238E27FC236}">
                      <a16:creationId xmlns:a16="http://schemas.microsoft.com/office/drawing/2014/main" id="{F41BAED3-48CA-6849-8650-583F7B8390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9" name="Straight Connector 878">
                  <a:extLst>
                    <a:ext uri="{FF2B5EF4-FFF2-40B4-BE49-F238E27FC236}">
                      <a16:creationId xmlns:a16="http://schemas.microsoft.com/office/drawing/2014/main" id="{A43B49BE-325E-4741-93ED-5B072EEA53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1" name="Group 840">
                <a:extLst>
                  <a:ext uri="{FF2B5EF4-FFF2-40B4-BE49-F238E27FC236}">
                    <a16:creationId xmlns:a16="http://schemas.microsoft.com/office/drawing/2014/main" id="{C03E564E-B2C1-6B48-A9C5-C4D79E8B907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6" name="Isosceles Triangle 26">
                  <a:extLst>
                    <a:ext uri="{FF2B5EF4-FFF2-40B4-BE49-F238E27FC236}">
                      <a16:creationId xmlns:a16="http://schemas.microsoft.com/office/drawing/2014/main" id="{77D6B282-5E03-3644-8F90-B8B331CE4E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7" name="Straight Connector 876">
                  <a:extLst>
                    <a:ext uri="{FF2B5EF4-FFF2-40B4-BE49-F238E27FC236}">
                      <a16:creationId xmlns:a16="http://schemas.microsoft.com/office/drawing/2014/main" id="{A5CB3350-9486-CB49-AE96-FA4740A8E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2" name="Group 841">
                <a:extLst>
                  <a:ext uri="{FF2B5EF4-FFF2-40B4-BE49-F238E27FC236}">
                    <a16:creationId xmlns:a16="http://schemas.microsoft.com/office/drawing/2014/main" id="{1BD40797-DC83-6F4D-8CEF-84A18DAA902E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4" name="Isosceles Triangle 26">
                  <a:extLst>
                    <a:ext uri="{FF2B5EF4-FFF2-40B4-BE49-F238E27FC236}">
                      <a16:creationId xmlns:a16="http://schemas.microsoft.com/office/drawing/2014/main" id="{F7117704-7FC6-5042-A3C5-22570AEB9BB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5" name="Straight Connector 874">
                  <a:extLst>
                    <a:ext uri="{FF2B5EF4-FFF2-40B4-BE49-F238E27FC236}">
                      <a16:creationId xmlns:a16="http://schemas.microsoft.com/office/drawing/2014/main" id="{ECDB3DE9-BE3A-2349-A02A-98F6208F06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3" name="Group 842">
                <a:extLst>
                  <a:ext uri="{FF2B5EF4-FFF2-40B4-BE49-F238E27FC236}">
                    <a16:creationId xmlns:a16="http://schemas.microsoft.com/office/drawing/2014/main" id="{A7D644D0-895F-1345-A762-7EE7B28C1E6A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2" name="Isosceles Triangle 26">
                  <a:extLst>
                    <a:ext uri="{FF2B5EF4-FFF2-40B4-BE49-F238E27FC236}">
                      <a16:creationId xmlns:a16="http://schemas.microsoft.com/office/drawing/2014/main" id="{2B940039-0F6D-134C-9FC4-8CA4649A0C9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3" name="Straight Connector 872">
                  <a:extLst>
                    <a:ext uri="{FF2B5EF4-FFF2-40B4-BE49-F238E27FC236}">
                      <a16:creationId xmlns:a16="http://schemas.microsoft.com/office/drawing/2014/main" id="{156ECEFE-B949-5C42-BB1D-874CC0805D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4" name="Group 843">
                <a:extLst>
                  <a:ext uri="{FF2B5EF4-FFF2-40B4-BE49-F238E27FC236}">
                    <a16:creationId xmlns:a16="http://schemas.microsoft.com/office/drawing/2014/main" id="{BF109323-5EC8-2244-8264-193F3BE26E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0" name="Isosceles Triangle 26">
                  <a:extLst>
                    <a:ext uri="{FF2B5EF4-FFF2-40B4-BE49-F238E27FC236}">
                      <a16:creationId xmlns:a16="http://schemas.microsoft.com/office/drawing/2014/main" id="{297C27AB-19ED-C24A-B7FD-4988BB93522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1" name="Straight Connector 870">
                  <a:extLst>
                    <a:ext uri="{FF2B5EF4-FFF2-40B4-BE49-F238E27FC236}">
                      <a16:creationId xmlns:a16="http://schemas.microsoft.com/office/drawing/2014/main" id="{70336A2B-4863-504E-9071-0D3792DD7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5" name="Group 844">
                <a:extLst>
                  <a:ext uri="{FF2B5EF4-FFF2-40B4-BE49-F238E27FC236}">
                    <a16:creationId xmlns:a16="http://schemas.microsoft.com/office/drawing/2014/main" id="{91540F92-B169-024F-BC24-5E308B712F0E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8" name="Isosceles Triangle 26">
                  <a:extLst>
                    <a:ext uri="{FF2B5EF4-FFF2-40B4-BE49-F238E27FC236}">
                      <a16:creationId xmlns:a16="http://schemas.microsoft.com/office/drawing/2014/main" id="{0F00A226-F53C-3544-A280-3BB8156556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9" name="Straight Connector 868">
                  <a:extLst>
                    <a:ext uri="{FF2B5EF4-FFF2-40B4-BE49-F238E27FC236}">
                      <a16:creationId xmlns:a16="http://schemas.microsoft.com/office/drawing/2014/main" id="{F148AFD3-4132-324A-A3FF-CE763EB8F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6" name="Group 845">
                <a:extLst>
                  <a:ext uri="{FF2B5EF4-FFF2-40B4-BE49-F238E27FC236}">
                    <a16:creationId xmlns:a16="http://schemas.microsoft.com/office/drawing/2014/main" id="{789C8704-7B7E-3D4B-BF5B-609781C0032F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6" name="Isosceles Triangle 26">
                  <a:extLst>
                    <a:ext uri="{FF2B5EF4-FFF2-40B4-BE49-F238E27FC236}">
                      <a16:creationId xmlns:a16="http://schemas.microsoft.com/office/drawing/2014/main" id="{9A8CEF42-CC04-3049-A778-A672EE7D2A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7" name="Straight Connector 866">
                  <a:extLst>
                    <a:ext uri="{FF2B5EF4-FFF2-40B4-BE49-F238E27FC236}">
                      <a16:creationId xmlns:a16="http://schemas.microsoft.com/office/drawing/2014/main" id="{581735A2-1F64-DD42-98DC-37B9E9EBC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7" name="Group 846">
                <a:extLst>
                  <a:ext uri="{FF2B5EF4-FFF2-40B4-BE49-F238E27FC236}">
                    <a16:creationId xmlns:a16="http://schemas.microsoft.com/office/drawing/2014/main" id="{9D2923F2-40A7-8442-990E-255E13D217D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4" name="Isosceles Triangle 26">
                  <a:extLst>
                    <a:ext uri="{FF2B5EF4-FFF2-40B4-BE49-F238E27FC236}">
                      <a16:creationId xmlns:a16="http://schemas.microsoft.com/office/drawing/2014/main" id="{269422C3-63A4-C64E-8E1A-BA6CDCA12B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5" name="Straight Connector 864">
                  <a:extLst>
                    <a:ext uri="{FF2B5EF4-FFF2-40B4-BE49-F238E27FC236}">
                      <a16:creationId xmlns:a16="http://schemas.microsoft.com/office/drawing/2014/main" id="{0DAB5CF3-F043-C946-9A84-7E57411D57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8" name="Group 847">
                <a:extLst>
                  <a:ext uri="{FF2B5EF4-FFF2-40B4-BE49-F238E27FC236}">
                    <a16:creationId xmlns:a16="http://schemas.microsoft.com/office/drawing/2014/main" id="{C72EF1D0-34EB-C842-AB8C-B42E89749B6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2" name="Isosceles Triangle 26">
                  <a:extLst>
                    <a:ext uri="{FF2B5EF4-FFF2-40B4-BE49-F238E27FC236}">
                      <a16:creationId xmlns:a16="http://schemas.microsoft.com/office/drawing/2014/main" id="{EA4A14F2-7000-4A4B-8A78-8B39F9CDEF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3" name="Straight Connector 862">
                  <a:extLst>
                    <a:ext uri="{FF2B5EF4-FFF2-40B4-BE49-F238E27FC236}">
                      <a16:creationId xmlns:a16="http://schemas.microsoft.com/office/drawing/2014/main" id="{B4A625FF-724A-2347-8A0E-3AE0B794C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3F92ABF7-EED8-374D-96EF-084E385843DB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0" name="Isosceles Triangle 26">
                  <a:extLst>
                    <a:ext uri="{FF2B5EF4-FFF2-40B4-BE49-F238E27FC236}">
                      <a16:creationId xmlns:a16="http://schemas.microsoft.com/office/drawing/2014/main" id="{F622DEA9-3C2D-E84A-8463-D57F4EA5D5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1" name="Straight Connector 860">
                  <a:extLst>
                    <a:ext uri="{FF2B5EF4-FFF2-40B4-BE49-F238E27FC236}">
                      <a16:creationId xmlns:a16="http://schemas.microsoft.com/office/drawing/2014/main" id="{ABA48084-8874-9649-AD65-3B72F2DD8C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2ADCAA44-D577-C44C-8341-FF55E925BCC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B14170DB-0684-F244-9BC1-F0E3206B95E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0F401D23-6855-E24F-974A-AF69E5472F0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2071219F-8ED1-F043-AF6E-A37D30F984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011E4E59-6E55-B34C-99E9-2C473479CA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07BAD751-6E94-F442-9942-338F4C83DC7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5752B132-8642-CD4E-8332-D624AEB5F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2C3A4E93-41C6-A249-908E-8D60E2D8AE4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743C3E9F-E865-0347-877E-D634C0FA02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F33A2887-E6BE-FA49-89DA-EBCCE91D3B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9" name="Group 798">
              <a:extLst>
                <a:ext uri="{FF2B5EF4-FFF2-40B4-BE49-F238E27FC236}">
                  <a16:creationId xmlns:a16="http://schemas.microsoft.com/office/drawing/2014/main" id="{C8039F5C-9507-7048-8B62-760FDAF6A7E4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C2343124-A4DC-754D-9826-34FF9601929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8" name="Isosceles Triangle 26">
                  <a:extLst>
                    <a:ext uri="{FF2B5EF4-FFF2-40B4-BE49-F238E27FC236}">
                      <a16:creationId xmlns:a16="http://schemas.microsoft.com/office/drawing/2014/main" id="{F82D5AC8-9BC9-6640-9A31-0ED6489A71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DF7ACCB0-6CC7-AF43-8A5F-18042F7A90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A2FF54FD-832A-2C44-87D4-5AC2582E92E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6" name="Isosceles Triangle 26">
                  <a:extLst>
                    <a:ext uri="{FF2B5EF4-FFF2-40B4-BE49-F238E27FC236}">
                      <a16:creationId xmlns:a16="http://schemas.microsoft.com/office/drawing/2014/main" id="{51437BD1-B79C-1F4E-BA71-94F277246D7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7" name="Straight Connector 836">
                  <a:extLst>
                    <a:ext uri="{FF2B5EF4-FFF2-40B4-BE49-F238E27FC236}">
                      <a16:creationId xmlns:a16="http://schemas.microsoft.com/office/drawing/2014/main" id="{24EE5E45-8078-3046-BCE9-1FDCB901C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66D248F0-5118-364D-A669-16859F62B2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4" name="Isosceles Triangle 26">
                  <a:extLst>
                    <a:ext uri="{FF2B5EF4-FFF2-40B4-BE49-F238E27FC236}">
                      <a16:creationId xmlns:a16="http://schemas.microsoft.com/office/drawing/2014/main" id="{CD0297DF-7FAC-B74A-A79A-6AAA29418B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5" name="Straight Connector 834">
                  <a:extLst>
                    <a:ext uri="{FF2B5EF4-FFF2-40B4-BE49-F238E27FC236}">
                      <a16:creationId xmlns:a16="http://schemas.microsoft.com/office/drawing/2014/main" id="{390E0F5E-AAC0-FD43-8AF2-F1F3782A6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92A9E6EC-45A2-8F45-B00E-520BBDD55AD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2" name="Isosceles Triangle 26">
                  <a:extLst>
                    <a:ext uri="{FF2B5EF4-FFF2-40B4-BE49-F238E27FC236}">
                      <a16:creationId xmlns:a16="http://schemas.microsoft.com/office/drawing/2014/main" id="{3F9A5016-090A-A446-B796-B959B09E37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3" name="Straight Connector 832">
                  <a:extLst>
                    <a:ext uri="{FF2B5EF4-FFF2-40B4-BE49-F238E27FC236}">
                      <a16:creationId xmlns:a16="http://schemas.microsoft.com/office/drawing/2014/main" id="{4C757959-18CC-4340-A60F-37E7C97DDE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D4FD03CE-B4B0-974F-96D0-3A7E2C7406C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0" name="Isosceles Triangle 26">
                  <a:extLst>
                    <a:ext uri="{FF2B5EF4-FFF2-40B4-BE49-F238E27FC236}">
                      <a16:creationId xmlns:a16="http://schemas.microsoft.com/office/drawing/2014/main" id="{93A938C1-51B5-8F45-B930-306739887B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96E61EBA-7626-F64C-A51B-295F1047C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344C03B4-0B96-1548-A0A6-6131E09F3A4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8" name="Isosceles Triangle 26">
                  <a:extLst>
                    <a:ext uri="{FF2B5EF4-FFF2-40B4-BE49-F238E27FC236}">
                      <a16:creationId xmlns:a16="http://schemas.microsoft.com/office/drawing/2014/main" id="{A617C203-3872-8441-BFBE-38DA8F285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9" name="Straight Connector 828">
                  <a:extLst>
                    <a:ext uri="{FF2B5EF4-FFF2-40B4-BE49-F238E27FC236}">
                      <a16:creationId xmlns:a16="http://schemas.microsoft.com/office/drawing/2014/main" id="{F6363BC5-97AB-274E-9991-1F5A00484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A3F663A0-9A03-8D48-9F8F-8A2033C66F5D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6" name="Isosceles Triangle 26">
                  <a:extLst>
                    <a:ext uri="{FF2B5EF4-FFF2-40B4-BE49-F238E27FC236}">
                      <a16:creationId xmlns:a16="http://schemas.microsoft.com/office/drawing/2014/main" id="{7D01AFAA-F9D3-3A41-AE0D-A7626E796E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7" name="Straight Connector 826">
                  <a:extLst>
                    <a:ext uri="{FF2B5EF4-FFF2-40B4-BE49-F238E27FC236}">
                      <a16:creationId xmlns:a16="http://schemas.microsoft.com/office/drawing/2014/main" id="{F31BE6E4-C9A8-6D49-A41B-E96F77D358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A06C36A1-49A3-5B46-955A-D3FF176855E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4" name="Isosceles Triangle 26">
                  <a:extLst>
                    <a:ext uri="{FF2B5EF4-FFF2-40B4-BE49-F238E27FC236}">
                      <a16:creationId xmlns:a16="http://schemas.microsoft.com/office/drawing/2014/main" id="{411F3279-9AB2-E341-AD6E-4A02815B2BE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5" name="Straight Connector 824">
                  <a:extLst>
                    <a:ext uri="{FF2B5EF4-FFF2-40B4-BE49-F238E27FC236}">
                      <a16:creationId xmlns:a16="http://schemas.microsoft.com/office/drawing/2014/main" id="{2B27B12E-BE1A-5742-9C88-E127298927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66E93012-C757-A24A-B853-A850B846CF5B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2" name="Isosceles Triangle 26">
                  <a:extLst>
                    <a:ext uri="{FF2B5EF4-FFF2-40B4-BE49-F238E27FC236}">
                      <a16:creationId xmlns:a16="http://schemas.microsoft.com/office/drawing/2014/main" id="{5723BB6B-DFC9-1542-9A4D-A7EC5941F77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3" name="Straight Connector 822">
                  <a:extLst>
                    <a:ext uri="{FF2B5EF4-FFF2-40B4-BE49-F238E27FC236}">
                      <a16:creationId xmlns:a16="http://schemas.microsoft.com/office/drawing/2014/main" id="{DD191E6B-0E98-2B4D-9106-FF5B42DF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D9F5033A-25FC-6545-88D7-E5064A1EDF46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0" name="Isosceles Triangle 26">
                  <a:extLst>
                    <a:ext uri="{FF2B5EF4-FFF2-40B4-BE49-F238E27FC236}">
                      <a16:creationId xmlns:a16="http://schemas.microsoft.com/office/drawing/2014/main" id="{4872DD52-C9D4-214E-BD25-E20BC7AEDD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1" name="Straight Connector 820">
                  <a:extLst>
                    <a:ext uri="{FF2B5EF4-FFF2-40B4-BE49-F238E27FC236}">
                      <a16:creationId xmlns:a16="http://schemas.microsoft.com/office/drawing/2014/main" id="{76DF7FAE-DABD-B54A-A6F5-3503B2DBFC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id="{183D6BF4-D43B-8547-8FEB-114F9CC02F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id="{5B0B4BAA-3DF3-874B-ABF8-6F29F1AD45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id="{8D03DA64-4C2C-394D-B27C-C8D1181B5DA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id="{9AD05442-4DE4-874C-AE72-E9F2E23EE45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id="{4D3C486C-6348-FA4F-B417-30FE2F98E75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id="{1E0F9A7F-489D-A146-90EE-37D34C2CB9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id="{5D21C26C-88D2-AC4A-8163-003707D7673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id="{1A64AEBD-6EAE-8942-8D4B-BA566B5A50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id="{87F628AD-FB14-204E-AED9-33CF3B21CD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BD84E032-4457-D94F-96CB-5855765FEB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52291" y="3363066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291" y="3363066"/>
                <a:ext cx="2217436" cy="5993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2" name="Straight Arrow Connector 1151">
            <a:extLst>
              <a:ext uri="{FF2B5EF4-FFF2-40B4-BE49-F238E27FC236}">
                <a16:creationId xmlns:a16="http://schemas.microsoft.com/office/drawing/2014/main" id="{32992293-F78A-9944-AEAD-8FBD7A52D6B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696200" y="1050869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3" name="Straight Arrow Connector 1152">
            <a:extLst>
              <a:ext uri="{FF2B5EF4-FFF2-40B4-BE49-F238E27FC236}">
                <a16:creationId xmlns:a16="http://schemas.microsoft.com/office/drawing/2014/main" id="{B9F159CD-336B-8A4A-B514-6636DAFB2DDF}"/>
              </a:ext>
            </a:extLst>
          </p:cNvPr>
          <p:cNvCxnSpPr>
            <a:cxnSpLocks/>
          </p:cNvCxnSpPr>
          <p:nvPr/>
        </p:nvCxnSpPr>
        <p:spPr>
          <a:xfrm flipV="1">
            <a:off x="8061009" y="1050869"/>
            <a:ext cx="1010411" cy="91273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4" name="Straight Arrow Connector 1153">
            <a:extLst>
              <a:ext uri="{FF2B5EF4-FFF2-40B4-BE49-F238E27FC236}">
                <a16:creationId xmlns:a16="http://schemas.microsoft.com/office/drawing/2014/main" id="{B5C0CA37-A1BE-8947-949D-EBDEDCAE866E}"/>
              </a:ext>
            </a:extLst>
          </p:cNvPr>
          <p:cNvCxnSpPr>
            <a:cxnSpLocks/>
          </p:cNvCxnSpPr>
          <p:nvPr/>
        </p:nvCxnSpPr>
        <p:spPr>
          <a:xfrm flipV="1">
            <a:off x="8373638" y="1050869"/>
            <a:ext cx="697782" cy="905211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5" name="Straight Arrow Connector 1154">
            <a:extLst>
              <a:ext uri="{FF2B5EF4-FFF2-40B4-BE49-F238E27FC236}">
                <a16:creationId xmlns:a16="http://schemas.microsoft.com/office/drawing/2014/main" id="{204183A1-7352-5041-8AC7-B3DE18664DB0}"/>
              </a:ext>
            </a:extLst>
          </p:cNvPr>
          <p:cNvCxnSpPr>
            <a:cxnSpLocks/>
          </p:cNvCxnSpPr>
          <p:nvPr/>
        </p:nvCxnSpPr>
        <p:spPr>
          <a:xfrm flipV="1">
            <a:off x="8725722" y="1038297"/>
            <a:ext cx="345698" cy="92783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6" name="Straight Arrow Connector 1155">
            <a:extLst>
              <a:ext uri="{FF2B5EF4-FFF2-40B4-BE49-F238E27FC236}">
                <a16:creationId xmlns:a16="http://schemas.microsoft.com/office/drawing/2014/main" id="{3236D85E-156A-CD4D-96C3-D9D2A505CB6A}"/>
              </a:ext>
            </a:extLst>
          </p:cNvPr>
          <p:cNvCxnSpPr>
            <a:cxnSpLocks/>
          </p:cNvCxnSpPr>
          <p:nvPr/>
        </p:nvCxnSpPr>
        <p:spPr>
          <a:xfrm flipV="1">
            <a:off x="9047189" y="1058582"/>
            <a:ext cx="24231" cy="917595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7" name="Straight Arrow Connector 1156">
            <a:extLst>
              <a:ext uri="{FF2B5EF4-FFF2-40B4-BE49-F238E27FC236}">
                <a16:creationId xmlns:a16="http://schemas.microsoft.com/office/drawing/2014/main" id="{3D755746-7543-FF48-B37E-568043912922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321467" cy="96187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8" name="Straight Arrow Connector 1157">
            <a:extLst>
              <a:ext uri="{FF2B5EF4-FFF2-40B4-BE49-F238E27FC236}">
                <a16:creationId xmlns:a16="http://schemas.microsoft.com/office/drawing/2014/main" id="{7E0DBC1D-D812-B248-8F22-6A863F307991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664714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9" name="Straight Arrow Connector 1158">
            <a:extLst>
              <a:ext uri="{FF2B5EF4-FFF2-40B4-BE49-F238E27FC236}">
                <a16:creationId xmlns:a16="http://schemas.microsoft.com/office/drawing/2014/main" id="{C9797A16-2A57-9844-A7EB-9EEBB792D374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75640"/>
            <a:ext cx="1008518" cy="88796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0" name="Straight Arrow Connector 1159">
            <a:extLst>
              <a:ext uri="{FF2B5EF4-FFF2-40B4-BE49-F238E27FC236}">
                <a16:creationId xmlns:a16="http://schemas.microsoft.com/office/drawing/2014/main" id="{F07AB1CE-C215-3A43-9A33-6DEF7E02FFC2}"/>
              </a:ext>
            </a:extLst>
          </p:cNvPr>
          <p:cNvCxnSpPr>
            <a:cxnSpLocks/>
          </p:cNvCxnSpPr>
          <p:nvPr/>
        </p:nvCxnSpPr>
        <p:spPr>
          <a:xfrm flipH="1" flipV="1">
            <a:off x="9043404" y="1022018"/>
            <a:ext cx="1380340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1" name="Straight Arrow Connector 1160">
            <a:extLst>
              <a:ext uri="{FF2B5EF4-FFF2-40B4-BE49-F238E27FC236}">
                <a16:creationId xmlns:a16="http://schemas.microsoft.com/office/drawing/2014/main" id="{3BB9AEEA-B446-FC4B-AC57-AA809985053C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1696128" cy="94158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1" name="Title 1">
            <a:extLst>
              <a:ext uri="{FF2B5EF4-FFF2-40B4-BE49-F238E27FC236}">
                <a16:creationId xmlns:a16="http://schemas.microsoft.com/office/drawing/2014/main" id="{BDA92F91-C496-D540-BEF7-35C59B861C24}"/>
              </a:ext>
            </a:extLst>
          </p:cNvPr>
          <p:cNvSpPr txBox="1">
            <a:spLocks/>
          </p:cNvSpPr>
          <p:nvPr/>
        </p:nvSpPr>
        <p:spPr>
          <a:xfrm>
            <a:off x="7986817" y="674045"/>
            <a:ext cx="2300183" cy="38131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not far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2" name="TextBox 711">
            <a:extLst>
              <a:ext uri="{FF2B5EF4-FFF2-40B4-BE49-F238E27FC236}">
                <a16:creationId xmlns:a16="http://schemas.microsoft.com/office/drawing/2014/main" id="{3D9EA6C9-58F5-F24A-A421-96E283DD0E42}"/>
              </a:ext>
            </a:extLst>
          </p:cNvPr>
          <p:cNvSpPr txBox="1"/>
          <p:nvPr/>
        </p:nvSpPr>
        <p:spPr>
          <a:xfrm>
            <a:off x="3375317" y="395364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IDEA: use the exact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0411CE4A-0085-5449-800E-2D20CEA13A89}"/>
                  </a:ext>
                </a:extLst>
              </p:cNvPr>
              <p:cNvSpPr txBox="1"/>
              <p:nvPr/>
            </p:nvSpPr>
            <p:spPr>
              <a:xfrm>
                <a:off x="1371600" y="4771079"/>
                <a:ext cx="3095847" cy="448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0411CE4A-0085-5449-800E-2D20CEA13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771079"/>
                <a:ext cx="3095847" cy="448777"/>
              </a:xfrm>
              <a:prstGeom prst="rect">
                <a:avLst/>
              </a:prstGeom>
              <a:blipFill>
                <a:blip r:embed="rId5"/>
                <a:stretch>
                  <a:fillRect l="-820" t="-8333" r="-2049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/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  <a:blipFill>
                <a:blip r:embed="rId6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9" name="Straight Arrow Connector 718">
            <a:extLst>
              <a:ext uri="{FF2B5EF4-FFF2-40B4-BE49-F238E27FC236}">
                <a16:creationId xmlns:a16="http://schemas.microsoft.com/office/drawing/2014/main" id="{1B6B0617-56B5-8F49-BBBB-4BFDFA2A2D26}"/>
              </a:ext>
            </a:extLst>
          </p:cNvPr>
          <p:cNvCxnSpPr>
            <a:cxnSpLocks/>
            <a:endCxn id="31" idx="2"/>
          </p:cNvCxnSpPr>
          <p:nvPr/>
        </p:nvCxnSpPr>
        <p:spPr>
          <a:xfrm flipH="1" flipV="1">
            <a:off x="794226" y="5266536"/>
            <a:ext cx="675640" cy="85841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0" name="TextBox 719">
                <a:extLst>
                  <a:ext uri="{FF2B5EF4-FFF2-40B4-BE49-F238E27FC236}">
                    <a16:creationId xmlns:a16="http://schemas.microsoft.com/office/drawing/2014/main" id="{B4EAF68B-0747-5647-9A49-4088ED3CD1DF}"/>
                  </a:ext>
                </a:extLst>
              </p:cNvPr>
              <p:cNvSpPr txBox="1"/>
              <p:nvPr/>
            </p:nvSpPr>
            <p:spPr>
              <a:xfrm>
                <a:off x="1454158" y="5924753"/>
                <a:ext cx="69132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Received FMCW signal from reflector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20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</a:rPr>
                  <a:t>after mixing with TX</a:t>
                </a:r>
              </a:p>
            </p:txBody>
          </p:sp>
        </mc:Choice>
        <mc:Fallback xmlns="">
          <p:sp>
            <p:nvSpPr>
              <p:cNvPr id="720" name="TextBox 719">
                <a:extLst>
                  <a:ext uri="{FF2B5EF4-FFF2-40B4-BE49-F238E27FC236}">
                    <a16:creationId xmlns:a16="http://schemas.microsoft.com/office/drawing/2014/main" id="{B4EAF68B-0747-5647-9A49-4088ED3CD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158" y="5924753"/>
                <a:ext cx="6913239" cy="400110"/>
              </a:xfrm>
              <a:prstGeom prst="rect">
                <a:avLst/>
              </a:prstGeom>
              <a:blipFill>
                <a:blip r:embed="rId7"/>
                <a:stretch>
                  <a:fillRect l="-916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4" name="TextBox 723">
                <a:extLst>
                  <a:ext uri="{FF2B5EF4-FFF2-40B4-BE49-F238E27FC236}">
                    <a16:creationId xmlns:a16="http://schemas.microsoft.com/office/drawing/2014/main" id="{AED7D5B4-EE11-6749-A240-FF647A8CA960}"/>
                  </a:ext>
                </a:extLst>
              </p:cNvPr>
              <p:cNvSpPr txBox="1"/>
              <p:nvPr/>
            </p:nvSpPr>
            <p:spPr>
              <a:xfrm>
                <a:off x="4433833" y="4778267"/>
                <a:ext cx="3776355" cy="451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24" name="TextBox 723">
                <a:extLst>
                  <a:ext uri="{FF2B5EF4-FFF2-40B4-BE49-F238E27FC236}">
                    <a16:creationId xmlns:a16="http://schemas.microsoft.com/office/drawing/2014/main" id="{AED7D5B4-EE11-6749-A240-FF647A8CA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833" y="4778267"/>
                <a:ext cx="3776355" cy="451086"/>
              </a:xfrm>
              <a:prstGeom prst="rect">
                <a:avLst/>
              </a:prstGeom>
              <a:blipFill>
                <a:blip r:embed="rId8"/>
                <a:stretch>
                  <a:fillRect l="-334" t="-11111" r="-1338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2" name="TextBox 691">
                <a:extLst>
                  <a:ext uri="{FF2B5EF4-FFF2-40B4-BE49-F238E27FC236}">
                    <a16:creationId xmlns:a16="http://schemas.microsoft.com/office/drawing/2014/main" id="{3739BEC7-CA55-F840-9A6D-FDE7C2879D05}"/>
                  </a:ext>
                </a:extLst>
              </p:cNvPr>
              <p:cNvSpPr txBox="1"/>
              <p:nvPr/>
            </p:nvSpPr>
            <p:spPr>
              <a:xfrm>
                <a:off x="2671050" y="4261854"/>
                <a:ext cx="2034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b="1" dirty="0">
                    <a:solidFill>
                      <a:srgbClr val="7030A0"/>
                    </a:solidFill>
                  </a:rPr>
                  <a:t>: FMCW Slope</a:t>
                </a:r>
              </a:p>
            </p:txBody>
          </p:sp>
        </mc:Choice>
        <mc:Fallback xmlns="">
          <p:sp>
            <p:nvSpPr>
              <p:cNvPr id="692" name="TextBox 691">
                <a:extLst>
                  <a:ext uri="{FF2B5EF4-FFF2-40B4-BE49-F238E27FC236}">
                    <a16:creationId xmlns:a16="http://schemas.microsoft.com/office/drawing/2014/main" id="{3739BEC7-CA55-F840-9A6D-FDE7C2879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050" y="4261854"/>
                <a:ext cx="2034190" cy="400110"/>
              </a:xfrm>
              <a:prstGeom prst="rect">
                <a:avLst/>
              </a:prstGeom>
              <a:blipFill>
                <a:blip r:embed="rId9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276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" grpId="0"/>
      <p:bldP spid="713" grpId="0"/>
      <p:bldP spid="31" grpId="0"/>
      <p:bldP spid="720" grpId="0"/>
      <p:bldP spid="724" grpId="0"/>
      <p:bldP spid="69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4" name="Straight Arrow Connector 433">
            <a:extLst>
              <a:ext uri="{FF2B5EF4-FFF2-40B4-BE49-F238E27FC236}">
                <a16:creationId xmlns:a16="http://schemas.microsoft.com/office/drawing/2014/main" id="{5A037630-B14E-964B-A326-B15E9C42B22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85135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Arrow Connector 434">
            <a:extLst>
              <a:ext uri="{FF2B5EF4-FFF2-40B4-BE49-F238E27FC236}">
                <a16:creationId xmlns:a16="http://schemas.microsoft.com/office/drawing/2014/main" id="{1078127C-480E-5942-8079-3D20A9A146D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19515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Arrow Connector 435">
            <a:extLst>
              <a:ext uri="{FF2B5EF4-FFF2-40B4-BE49-F238E27FC236}">
                <a16:creationId xmlns:a16="http://schemas.microsoft.com/office/drawing/2014/main" id="{114B45A6-5372-2B4D-8909-C9ECAEDF176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53896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Arrow Connector 436">
            <a:extLst>
              <a:ext uri="{FF2B5EF4-FFF2-40B4-BE49-F238E27FC236}">
                <a16:creationId xmlns:a16="http://schemas.microsoft.com/office/drawing/2014/main" id="{6E780A1F-4736-0948-A685-5F34BBB2A19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88276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79843F6D-0E61-F340-A520-95C84034543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22657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Arrow Connector 438">
            <a:extLst>
              <a:ext uri="{FF2B5EF4-FFF2-40B4-BE49-F238E27FC236}">
                <a16:creationId xmlns:a16="http://schemas.microsoft.com/office/drawing/2014/main" id="{E994CAFB-2495-6245-8123-023ABBB46D8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7037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Arrow Connector 439">
            <a:extLst>
              <a:ext uri="{FF2B5EF4-FFF2-40B4-BE49-F238E27FC236}">
                <a16:creationId xmlns:a16="http://schemas.microsoft.com/office/drawing/2014/main" id="{909626DA-4D3C-9A42-91BD-D8DB6FEA266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1418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Arrow Connector 440">
            <a:extLst>
              <a:ext uri="{FF2B5EF4-FFF2-40B4-BE49-F238E27FC236}">
                <a16:creationId xmlns:a16="http://schemas.microsoft.com/office/drawing/2014/main" id="{705EF0F3-FC52-114B-AADA-57DCED94977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25798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Arrow Connector 441">
            <a:extLst>
              <a:ext uri="{FF2B5EF4-FFF2-40B4-BE49-F238E27FC236}">
                <a16:creationId xmlns:a16="http://schemas.microsoft.com/office/drawing/2014/main" id="{C0240210-45B4-3445-97D1-918125B743A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0179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>
            <a:extLst>
              <a:ext uri="{FF2B5EF4-FFF2-40B4-BE49-F238E27FC236}">
                <a16:creationId xmlns:a16="http://schemas.microsoft.com/office/drawing/2014/main" id="{BCE86F52-64D9-A24F-BEB0-4CEEF4F663C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94559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Title 1">
            <a:extLst>
              <a:ext uri="{FF2B5EF4-FFF2-40B4-BE49-F238E27FC236}">
                <a16:creationId xmlns:a16="http://schemas.microsoft.com/office/drawing/2014/main" id="{A99BE1AA-0D75-9D4B-99D4-7B16C6912AF3}"/>
              </a:ext>
            </a:extLst>
          </p:cNvPr>
          <p:cNvSpPr txBox="1">
            <a:spLocks/>
          </p:cNvSpPr>
          <p:nvPr/>
        </p:nvSpPr>
        <p:spPr>
          <a:xfrm>
            <a:off x="158410" y="385782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6" name="Title 1">
            <a:extLst>
              <a:ext uri="{FF2B5EF4-FFF2-40B4-BE49-F238E27FC236}">
                <a16:creationId xmlns:a16="http://schemas.microsoft.com/office/drawing/2014/main" id="{2B6BE8E4-5430-3346-A0DE-7F983FB7AF3D}"/>
              </a:ext>
            </a:extLst>
          </p:cNvPr>
          <p:cNvSpPr txBox="1">
            <a:spLocks/>
          </p:cNvSpPr>
          <p:nvPr/>
        </p:nvSpPr>
        <p:spPr>
          <a:xfrm>
            <a:off x="76418" y="461732"/>
            <a:ext cx="2779546" cy="73079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Assumes parallel waves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far away</a:t>
            </a:r>
          </a:p>
        </p:txBody>
      </p:sp>
      <p:grpSp>
        <p:nvGrpSpPr>
          <p:cNvPr id="791" name="Group 790">
            <a:extLst>
              <a:ext uri="{FF2B5EF4-FFF2-40B4-BE49-F238E27FC236}">
                <a16:creationId xmlns:a16="http://schemas.microsoft.com/office/drawing/2014/main" id="{5898E3BB-0F4C-224C-9F3C-73BE78BE5ED7}"/>
              </a:ext>
            </a:extLst>
          </p:cNvPr>
          <p:cNvGrpSpPr/>
          <p:nvPr/>
        </p:nvGrpSpPr>
        <p:grpSpPr>
          <a:xfrm>
            <a:off x="6443413" y="1989953"/>
            <a:ext cx="4453187" cy="1410305"/>
            <a:chOff x="228600" y="3466495"/>
            <a:chExt cx="4453187" cy="1410305"/>
          </a:xfrm>
        </p:grpSpPr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6F15B837-D6DE-EA4C-96E4-9E36AE4D5DAD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1111" name="Group 1110">
                <a:extLst>
                  <a:ext uri="{FF2B5EF4-FFF2-40B4-BE49-F238E27FC236}">
                    <a16:creationId xmlns:a16="http://schemas.microsoft.com/office/drawing/2014/main" id="{FB4F03AF-896C-6D4A-AB15-116A2664D9C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9" name="Isosceles Triangle 26">
                  <a:extLst>
                    <a:ext uri="{FF2B5EF4-FFF2-40B4-BE49-F238E27FC236}">
                      <a16:creationId xmlns:a16="http://schemas.microsoft.com/office/drawing/2014/main" id="{98F2BC8F-C0A7-8741-9BA4-2616B7076AD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50" name="Straight Connector 1149">
                  <a:extLst>
                    <a:ext uri="{FF2B5EF4-FFF2-40B4-BE49-F238E27FC236}">
                      <a16:creationId xmlns:a16="http://schemas.microsoft.com/office/drawing/2014/main" id="{B184C887-1FDF-F64B-ABE0-964FC4AB0B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2" name="Group 1111">
                <a:extLst>
                  <a:ext uri="{FF2B5EF4-FFF2-40B4-BE49-F238E27FC236}">
                    <a16:creationId xmlns:a16="http://schemas.microsoft.com/office/drawing/2014/main" id="{88B317AF-8474-764A-AA1C-F6B0EAF77E10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7" name="Isosceles Triangle 26">
                  <a:extLst>
                    <a:ext uri="{FF2B5EF4-FFF2-40B4-BE49-F238E27FC236}">
                      <a16:creationId xmlns:a16="http://schemas.microsoft.com/office/drawing/2014/main" id="{6F2C8B5E-037C-FA46-BA84-AEBC761734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8" name="Straight Connector 1147">
                  <a:extLst>
                    <a:ext uri="{FF2B5EF4-FFF2-40B4-BE49-F238E27FC236}">
                      <a16:creationId xmlns:a16="http://schemas.microsoft.com/office/drawing/2014/main" id="{ECA3BA2D-F6D0-2E4B-BBC1-1BAF0D10B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3" name="Group 1112">
                <a:extLst>
                  <a:ext uri="{FF2B5EF4-FFF2-40B4-BE49-F238E27FC236}">
                    <a16:creationId xmlns:a16="http://schemas.microsoft.com/office/drawing/2014/main" id="{8C725D03-C407-234D-85B1-70CEDB33400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5" name="Isosceles Triangle 26">
                  <a:extLst>
                    <a:ext uri="{FF2B5EF4-FFF2-40B4-BE49-F238E27FC236}">
                      <a16:creationId xmlns:a16="http://schemas.microsoft.com/office/drawing/2014/main" id="{1D3831E3-F308-9447-B6B7-FE41BB5797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6" name="Straight Connector 1145">
                  <a:extLst>
                    <a:ext uri="{FF2B5EF4-FFF2-40B4-BE49-F238E27FC236}">
                      <a16:creationId xmlns:a16="http://schemas.microsoft.com/office/drawing/2014/main" id="{9F635F25-CCB1-9B48-B8EF-A71BEE3800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4" name="Group 1113">
                <a:extLst>
                  <a:ext uri="{FF2B5EF4-FFF2-40B4-BE49-F238E27FC236}">
                    <a16:creationId xmlns:a16="http://schemas.microsoft.com/office/drawing/2014/main" id="{22F5EC1F-135B-614B-85D9-B89EBEBAB8A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3" name="Isosceles Triangle 26">
                  <a:extLst>
                    <a:ext uri="{FF2B5EF4-FFF2-40B4-BE49-F238E27FC236}">
                      <a16:creationId xmlns:a16="http://schemas.microsoft.com/office/drawing/2014/main" id="{35E07F24-55AB-2D4E-A546-F3BAAB97FB5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4" name="Straight Connector 1143">
                  <a:extLst>
                    <a:ext uri="{FF2B5EF4-FFF2-40B4-BE49-F238E27FC236}">
                      <a16:creationId xmlns:a16="http://schemas.microsoft.com/office/drawing/2014/main" id="{8E2158E9-357D-534F-B8B6-EA1BA15197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5" name="Group 1114">
                <a:extLst>
                  <a:ext uri="{FF2B5EF4-FFF2-40B4-BE49-F238E27FC236}">
                    <a16:creationId xmlns:a16="http://schemas.microsoft.com/office/drawing/2014/main" id="{ECCE7895-6207-0545-9FC6-88F1B3FCC0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1" name="Isosceles Triangle 26">
                  <a:extLst>
                    <a:ext uri="{FF2B5EF4-FFF2-40B4-BE49-F238E27FC236}">
                      <a16:creationId xmlns:a16="http://schemas.microsoft.com/office/drawing/2014/main" id="{CF47987D-4717-1743-9B26-4B6D824A744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2" name="Straight Connector 1141">
                  <a:extLst>
                    <a:ext uri="{FF2B5EF4-FFF2-40B4-BE49-F238E27FC236}">
                      <a16:creationId xmlns:a16="http://schemas.microsoft.com/office/drawing/2014/main" id="{E03AFA0D-562D-8F4D-BF43-4B8F8F9C36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6" name="Group 1115">
                <a:extLst>
                  <a:ext uri="{FF2B5EF4-FFF2-40B4-BE49-F238E27FC236}">
                    <a16:creationId xmlns:a16="http://schemas.microsoft.com/office/drawing/2014/main" id="{C97FE57E-5056-154A-BD4C-C08A8E3FCE0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9" name="Isosceles Triangle 26">
                  <a:extLst>
                    <a:ext uri="{FF2B5EF4-FFF2-40B4-BE49-F238E27FC236}">
                      <a16:creationId xmlns:a16="http://schemas.microsoft.com/office/drawing/2014/main" id="{679BB76C-F7CD-2E41-B7B5-0F8CF759D7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0" name="Straight Connector 1139">
                  <a:extLst>
                    <a:ext uri="{FF2B5EF4-FFF2-40B4-BE49-F238E27FC236}">
                      <a16:creationId xmlns:a16="http://schemas.microsoft.com/office/drawing/2014/main" id="{291EF5A8-039D-B14A-B96F-FFBEB952F1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7" name="Group 1116">
                <a:extLst>
                  <a:ext uri="{FF2B5EF4-FFF2-40B4-BE49-F238E27FC236}">
                    <a16:creationId xmlns:a16="http://schemas.microsoft.com/office/drawing/2014/main" id="{C07782A6-88B3-1140-828A-E1825311FE96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7" name="Isosceles Triangle 26">
                  <a:extLst>
                    <a:ext uri="{FF2B5EF4-FFF2-40B4-BE49-F238E27FC236}">
                      <a16:creationId xmlns:a16="http://schemas.microsoft.com/office/drawing/2014/main" id="{4DB62652-4B53-EE44-B575-9D31920032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8" name="Straight Connector 1137">
                  <a:extLst>
                    <a:ext uri="{FF2B5EF4-FFF2-40B4-BE49-F238E27FC236}">
                      <a16:creationId xmlns:a16="http://schemas.microsoft.com/office/drawing/2014/main" id="{E4C33817-E6F5-4940-BEC0-5B6267CCA4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8" name="Group 1117">
                <a:extLst>
                  <a:ext uri="{FF2B5EF4-FFF2-40B4-BE49-F238E27FC236}">
                    <a16:creationId xmlns:a16="http://schemas.microsoft.com/office/drawing/2014/main" id="{719745FC-5BB1-1747-AF9A-FE702085B6CA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5" name="Isosceles Triangle 26">
                  <a:extLst>
                    <a:ext uri="{FF2B5EF4-FFF2-40B4-BE49-F238E27FC236}">
                      <a16:creationId xmlns:a16="http://schemas.microsoft.com/office/drawing/2014/main" id="{887EDA38-9F1F-BD43-AED0-7A944EB48E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6" name="Straight Connector 1135">
                  <a:extLst>
                    <a:ext uri="{FF2B5EF4-FFF2-40B4-BE49-F238E27FC236}">
                      <a16:creationId xmlns:a16="http://schemas.microsoft.com/office/drawing/2014/main" id="{12DCF435-17CA-3C45-8F6F-7E01BF9649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9" name="Group 1118">
                <a:extLst>
                  <a:ext uri="{FF2B5EF4-FFF2-40B4-BE49-F238E27FC236}">
                    <a16:creationId xmlns:a16="http://schemas.microsoft.com/office/drawing/2014/main" id="{F2BE0CB7-2676-7D4D-8D60-545D4F41CC58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3" name="Isosceles Triangle 26">
                  <a:extLst>
                    <a:ext uri="{FF2B5EF4-FFF2-40B4-BE49-F238E27FC236}">
                      <a16:creationId xmlns:a16="http://schemas.microsoft.com/office/drawing/2014/main" id="{5323EAEE-FB5F-0045-BF40-A332C638CA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4" name="Straight Connector 1133">
                  <a:extLst>
                    <a:ext uri="{FF2B5EF4-FFF2-40B4-BE49-F238E27FC236}">
                      <a16:creationId xmlns:a16="http://schemas.microsoft.com/office/drawing/2014/main" id="{CE97ABA6-A378-E143-8014-99540F30B7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0" name="Group 1119">
                <a:extLst>
                  <a:ext uri="{FF2B5EF4-FFF2-40B4-BE49-F238E27FC236}">
                    <a16:creationId xmlns:a16="http://schemas.microsoft.com/office/drawing/2014/main" id="{94B57E9E-6870-0D4D-893E-F19856A789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1" name="Isosceles Triangle 26">
                  <a:extLst>
                    <a:ext uri="{FF2B5EF4-FFF2-40B4-BE49-F238E27FC236}">
                      <a16:creationId xmlns:a16="http://schemas.microsoft.com/office/drawing/2014/main" id="{66800FE8-7D7F-AA4A-9F9A-3A6812F1214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2" name="Straight Connector 1131">
                  <a:extLst>
                    <a:ext uri="{FF2B5EF4-FFF2-40B4-BE49-F238E27FC236}">
                      <a16:creationId xmlns:a16="http://schemas.microsoft.com/office/drawing/2014/main" id="{906A29C6-BB14-0841-AB6D-8BF78B67E6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1" name="Cube 1120">
                <a:extLst>
                  <a:ext uri="{FF2B5EF4-FFF2-40B4-BE49-F238E27FC236}">
                    <a16:creationId xmlns:a16="http://schemas.microsoft.com/office/drawing/2014/main" id="{AB54F81D-C314-6F4F-AA60-7DCD6ACA2AB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2" name="Cube 1121">
                <a:extLst>
                  <a:ext uri="{FF2B5EF4-FFF2-40B4-BE49-F238E27FC236}">
                    <a16:creationId xmlns:a16="http://schemas.microsoft.com/office/drawing/2014/main" id="{E9A359FB-2CF6-6348-8A44-EA06247BE10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3" name="Cube 1122">
                <a:extLst>
                  <a:ext uri="{FF2B5EF4-FFF2-40B4-BE49-F238E27FC236}">
                    <a16:creationId xmlns:a16="http://schemas.microsoft.com/office/drawing/2014/main" id="{93034687-FD1B-A644-9618-74B08A2C9F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4" name="Cube 1123">
                <a:extLst>
                  <a:ext uri="{FF2B5EF4-FFF2-40B4-BE49-F238E27FC236}">
                    <a16:creationId xmlns:a16="http://schemas.microsoft.com/office/drawing/2014/main" id="{CB90B2BD-5264-8D4E-90C6-CD0E456267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5" name="Cube 1124">
                <a:extLst>
                  <a:ext uri="{FF2B5EF4-FFF2-40B4-BE49-F238E27FC236}">
                    <a16:creationId xmlns:a16="http://schemas.microsoft.com/office/drawing/2014/main" id="{C56BEB39-8094-F54E-8F8B-1A9AECE98A2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6" name="Cube 1125">
                <a:extLst>
                  <a:ext uri="{FF2B5EF4-FFF2-40B4-BE49-F238E27FC236}">
                    <a16:creationId xmlns:a16="http://schemas.microsoft.com/office/drawing/2014/main" id="{3D5F31B5-2609-CD4E-B959-903415C11F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7" name="Cube 1126">
                <a:extLst>
                  <a:ext uri="{FF2B5EF4-FFF2-40B4-BE49-F238E27FC236}">
                    <a16:creationId xmlns:a16="http://schemas.microsoft.com/office/drawing/2014/main" id="{ECE2FC89-6F38-7841-AD1F-74154BE9886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8" name="Cube 1127">
                <a:extLst>
                  <a:ext uri="{FF2B5EF4-FFF2-40B4-BE49-F238E27FC236}">
                    <a16:creationId xmlns:a16="http://schemas.microsoft.com/office/drawing/2014/main" id="{9943D218-A70B-3E46-A3DE-94B90ED733F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9" name="Cube 1128">
                <a:extLst>
                  <a:ext uri="{FF2B5EF4-FFF2-40B4-BE49-F238E27FC236}">
                    <a16:creationId xmlns:a16="http://schemas.microsoft.com/office/drawing/2014/main" id="{991C8264-9029-8741-8444-DCC2876E1B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0" name="Cube 1129">
                <a:extLst>
                  <a:ext uri="{FF2B5EF4-FFF2-40B4-BE49-F238E27FC236}">
                    <a16:creationId xmlns:a16="http://schemas.microsoft.com/office/drawing/2014/main" id="{307B7AE6-C301-4142-B9A9-DCE61A0D05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3" name="Group 792">
              <a:extLst>
                <a:ext uri="{FF2B5EF4-FFF2-40B4-BE49-F238E27FC236}">
                  <a16:creationId xmlns:a16="http://schemas.microsoft.com/office/drawing/2014/main" id="{AC40B511-71CA-0E44-8033-4AB39CC00797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071" name="Group 1070">
                <a:extLst>
                  <a:ext uri="{FF2B5EF4-FFF2-40B4-BE49-F238E27FC236}">
                    <a16:creationId xmlns:a16="http://schemas.microsoft.com/office/drawing/2014/main" id="{3406EA5B-2566-9C46-B22B-2814D65A7A2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9" name="Isosceles Triangle 26">
                  <a:extLst>
                    <a:ext uri="{FF2B5EF4-FFF2-40B4-BE49-F238E27FC236}">
                      <a16:creationId xmlns:a16="http://schemas.microsoft.com/office/drawing/2014/main" id="{D59DBECE-DE9B-3C45-80AE-727D2DA313C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10" name="Straight Connector 1109">
                  <a:extLst>
                    <a:ext uri="{FF2B5EF4-FFF2-40B4-BE49-F238E27FC236}">
                      <a16:creationId xmlns:a16="http://schemas.microsoft.com/office/drawing/2014/main" id="{B047B496-A130-CE40-B47E-7776E288D7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2" name="Group 1071">
                <a:extLst>
                  <a:ext uri="{FF2B5EF4-FFF2-40B4-BE49-F238E27FC236}">
                    <a16:creationId xmlns:a16="http://schemas.microsoft.com/office/drawing/2014/main" id="{ACCC45A8-3529-DB48-8819-C7E3596ADADE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7" name="Isosceles Triangle 26">
                  <a:extLst>
                    <a:ext uri="{FF2B5EF4-FFF2-40B4-BE49-F238E27FC236}">
                      <a16:creationId xmlns:a16="http://schemas.microsoft.com/office/drawing/2014/main" id="{E85848B4-7DB9-F646-A09A-85B7AA40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8" name="Straight Connector 1107">
                  <a:extLst>
                    <a:ext uri="{FF2B5EF4-FFF2-40B4-BE49-F238E27FC236}">
                      <a16:creationId xmlns:a16="http://schemas.microsoft.com/office/drawing/2014/main" id="{ED57AD0E-DD8F-1742-84C6-033B2C1802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3" name="Group 1072">
                <a:extLst>
                  <a:ext uri="{FF2B5EF4-FFF2-40B4-BE49-F238E27FC236}">
                    <a16:creationId xmlns:a16="http://schemas.microsoft.com/office/drawing/2014/main" id="{A6D30C6B-682F-1749-9910-C4544432DD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5" name="Isosceles Triangle 26">
                  <a:extLst>
                    <a:ext uri="{FF2B5EF4-FFF2-40B4-BE49-F238E27FC236}">
                      <a16:creationId xmlns:a16="http://schemas.microsoft.com/office/drawing/2014/main" id="{7ED346D8-23B8-FC41-B824-3A4680DDBC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6" name="Straight Connector 1105">
                  <a:extLst>
                    <a:ext uri="{FF2B5EF4-FFF2-40B4-BE49-F238E27FC236}">
                      <a16:creationId xmlns:a16="http://schemas.microsoft.com/office/drawing/2014/main" id="{AB3E7484-D828-0D47-A49A-1666229DBC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4" name="Group 1073">
                <a:extLst>
                  <a:ext uri="{FF2B5EF4-FFF2-40B4-BE49-F238E27FC236}">
                    <a16:creationId xmlns:a16="http://schemas.microsoft.com/office/drawing/2014/main" id="{B5971E6C-0BAC-BC45-AB19-58EE4702EA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3" name="Isosceles Triangle 26">
                  <a:extLst>
                    <a:ext uri="{FF2B5EF4-FFF2-40B4-BE49-F238E27FC236}">
                      <a16:creationId xmlns:a16="http://schemas.microsoft.com/office/drawing/2014/main" id="{35063E84-7866-2E4C-8F73-045FEDFC44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4" name="Straight Connector 1103">
                  <a:extLst>
                    <a:ext uri="{FF2B5EF4-FFF2-40B4-BE49-F238E27FC236}">
                      <a16:creationId xmlns:a16="http://schemas.microsoft.com/office/drawing/2014/main" id="{BB519BC8-A605-0249-9A94-B9D0E085C2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5" name="Group 1074">
                <a:extLst>
                  <a:ext uri="{FF2B5EF4-FFF2-40B4-BE49-F238E27FC236}">
                    <a16:creationId xmlns:a16="http://schemas.microsoft.com/office/drawing/2014/main" id="{26B47C76-BB47-6144-B90A-60461509064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1" name="Isosceles Triangle 26">
                  <a:extLst>
                    <a:ext uri="{FF2B5EF4-FFF2-40B4-BE49-F238E27FC236}">
                      <a16:creationId xmlns:a16="http://schemas.microsoft.com/office/drawing/2014/main" id="{E209C9D4-1082-A445-A0F2-195FB79D63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2" name="Straight Connector 1101">
                  <a:extLst>
                    <a:ext uri="{FF2B5EF4-FFF2-40B4-BE49-F238E27FC236}">
                      <a16:creationId xmlns:a16="http://schemas.microsoft.com/office/drawing/2014/main" id="{31929011-9F82-C942-A468-F3CF0CD137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6" name="Group 1075">
                <a:extLst>
                  <a:ext uri="{FF2B5EF4-FFF2-40B4-BE49-F238E27FC236}">
                    <a16:creationId xmlns:a16="http://schemas.microsoft.com/office/drawing/2014/main" id="{8192C7A2-6A28-1C4D-BE70-2BB5E9494CE7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9" name="Isosceles Triangle 26">
                  <a:extLst>
                    <a:ext uri="{FF2B5EF4-FFF2-40B4-BE49-F238E27FC236}">
                      <a16:creationId xmlns:a16="http://schemas.microsoft.com/office/drawing/2014/main" id="{FD05D3EC-27EB-044C-A315-35BC36924C2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0" name="Straight Connector 1099">
                  <a:extLst>
                    <a:ext uri="{FF2B5EF4-FFF2-40B4-BE49-F238E27FC236}">
                      <a16:creationId xmlns:a16="http://schemas.microsoft.com/office/drawing/2014/main" id="{6C2AD8AB-7825-AE42-A305-00CC69EDFD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7" name="Group 1076">
                <a:extLst>
                  <a:ext uri="{FF2B5EF4-FFF2-40B4-BE49-F238E27FC236}">
                    <a16:creationId xmlns:a16="http://schemas.microsoft.com/office/drawing/2014/main" id="{7B658D1D-95A6-5E4F-925E-3C675284749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7" name="Isosceles Triangle 26">
                  <a:extLst>
                    <a:ext uri="{FF2B5EF4-FFF2-40B4-BE49-F238E27FC236}">
                      <a16:creationId xmlns:a16="http://schemas.microsoft.com/office/drawing/2014/main" id="{BE9FB7C9-19AB-E942-8EDF-C1B2AA86E74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8" name="Straight Connector 1097">
                  <a:extLst>
                    <a:ext uri="{FF2B5EF4-FFF2-40B4-BE49-F238E27FC236}">
                      <a16:creationId xmlns:a16="http://schemas.microsoft.com/office/drawing/2014/main" id="{1CA5C9A5-989F-0645-8FC8-E3F3D0EEB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8" name="Group 1077">
                <a:extLst>
                  <a:ext uri="{FF2B5EF4-FFF2-40B4-BE49-F238E27FC236}">
                    <a16:creationId xmlns:a16="http://schemas.microsoft.com/office/drawing/2014/main" id="{C973B763-3B18-114D-8950-E20FF018926D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5" name="Isosceles Triangle 26">
                  <a:extLst>
                    <a:ext uri="{FF2B5EF4-FFF2-40B4-BE49-F238E27FC236}">
                      <a16:creationId xmlns:a16="http://schemas.microsoft.com/office/drawing/2014/main" id="{15F3D81B-3758-9545-BE14-F1BC278A35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6" name="Straight Connector 1095">
                  <a:extLst>
                    <a:ext uri="{FF2B5EF4-FFF2-40B4-BE49-F238E27FC236}">
                      <a16:creationId xmlns:a16="http://schemas.microsoft.com/office/drawing/2014/main" id="{28495DFE-6A81-264D-B4A4-5F7416272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9" name="Group 1078">
                <a:extLst>
                  <a:ext uri="{FF2B5EF4-FFF2-40B4-BE49-F238E27FC236}">
                    <a16:creationId xmlns:a16="http://schemas.microsoft.com/office/drawing/2014/main" id="{F05661D6-527D-224F-866A-D92D92C56CE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3" name="Isosceles Triangle 26">
                  <a:extLst>
                    <a:ext uri="{FF2B5EF4-FFF2-40B4-BE49-F238E27FC236}">
                      <a16:creationId xmlns:a16="http://schemas.microsoft.com/office/drawing/2014/main" id="{F3C7F4A0-9980-D849-8916-843712998B6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4" name="Straight Connector 1093">
                  <a:extLst>
                    <a:ext uri="{FF2B5EF4-FFF2-40B4-BE49-F238E27FC236}">
                      <a16:creationId xmlns:a16="http://schemas.microsoft.com/office/drawing/2014/main" id="{89B3D232-3826-8F48-BB37-2D25B5B9FE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0" name="Group 1079">
                <a:extLst>
                  <a:ext uri="{FF2B5EF4-FFF2-40B4-BE49-F238E27FC236}">
                    <a16:creationId xmlns:a16="http://schemas.microsoft.com/office/drawing/2014/main" id="{6A4E4956-E364-F14F-98C3-A8501C55590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1" name="Isosceles Triangle 26">
                  <a:extLst>
                    <a:ext uri="{FF2B5EF4-FFF2-40B4-BE49-F238E27FC236}">
                      <a16:creationId xmlns:a16="http://schemas.microsoft.com/office/drawing/2014/main" id="{5C5F4DD9-2C83-914F-B71F-82C93FD23E8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2" name="Straight Connector 1091">
                  <a:extLst>
                    <a:ext uri="{FF2B5EF4-FFF2-40B4-BE49-F238E27FC236}">
                      <a16:creationId xmlns:a16="http://schemas.microsoft.com/office/drawing/2014/main" id="{B8D28554-19FE-9043-A75D-25CC32B6C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1" name="Cube 1080">
                <a:extLst>
                  <a:ext uri="{FF2B5EF4-FFF2-40B4-BE49-F238E27FC236}">
                    <a16:creationId xmlns:a16="http://schemas.microsoft.com/office/drawing/2014/main" id="{9B47510A-EF09-8449-B1B9-491D0FB495E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2" name="Cube 1081">
                <a:extLst>
                  <a:ext uri="{FF2B5EF4-FFF2-40B4-BE49-F238E27FC236}">
                    <a16:creationId xmlns:a16="http://schemas.microsoft.com/office/drawing/2014/main" id="{CF4E8864-BB6B-F649-ACE6-427919013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3" name="Cube 1082">
                <a:extLst>
                  <a:ext uri="{FF2B5EF4-FFF2-40B4-BE49-F238E27FC236}">
                    <a16:creationId xmlns:a16="http://schemas.microsoft.com/office/drawing/2014/main" id="{733A3358-C203-8B46-9D65-5AA5E8A662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4" name="Cube 1083">
                <a:extLst>
                  <a:ext uri="{FF2B5EF4-FFF2-40B4-BE49-F238E27FC236}">
                    <a16:creationId xmlns:a16="http://schemas.microsoft.com/office/drawing/2014/main" id="{80A2F0E8-D0D9-9946-9D6A-9CC9D1B6E3D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5" name="Cube 1084">
                <a:extLst>
                  <a:ext uri="{FF2B5EF4-FFF2-40B4-BE49-F238E27FC236}">
                    <a16:creationId xmlns:a16="http://schemas.microsoft.com/office/drawing/2014/main" id="{3BDC6E08-81C9-D249-84EC-2803738B15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6" name="Cube 1085">
                <a:extLst>
                  <a:ext uri="{FF2B5EF4-FFF2-40B4-BE49-F238E27FC236}">
                    <a16:creationId xmlns:a16="http://schemas.microsoft.com/office/drawing/2014/main" id="{59782A4E-40DF-B540-B72F-2028E59F90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7" name="Cube 1086">
                <a:extLst>
                  <a:ext uri="{FF2B5EF4-FFF2-40B4-BE49-F238E27FC236}">
                    <a16:creationId xmlns:a16="http://schemas.microsoft.com/office/drawing/2014/main" id="{9FDF59D8-C1D0-9B46-B4BC-3AC2BD0313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8" name="Cube 1087">
                <a:extLst>
                  <a:ext uri="{FF2B5EF4-FFF2-40B4-BE49-F238E27FC236}">
                    <a16:creationId xmlns:a16="http://schemas.microsoft.com/office/drawing/2014/main" id="{F27A2456-4B96-0A44-8116-936D61A52A4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9" name="Cube 1088">
                <a:extLst>
                  <a:ext uri="{FF2B5EF4-FFF2-40B4-BE49-F238E27FC236}">
                    <a16:creationId xmlns:a16="http://schemas.microsoft.com/office/drawing/2014/main" id="{78D0FB3E-5579-6348-B08F-A13E0F4D1C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0" name="Cube 1089">
                <a:extLst>
                  <a:ext uri="{FF2B5EF4-FFF2-40B4-BE49-F238E27FC236}">
                    <a16:creationId xmlns:a16="http://schemas.microsoft.com/office/drawing/2014/main" id="{5EC0B89C-B3A5-1244-BEBB-83A9998974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4" name="Group 793">
              <a:extLst>
                <a:ext uri="{FF2B5EF4-FFF2-40B4-BE49-F238E27FC236}">
                  <a16:creationId xmlns:a16="http://schemas.microsoft.com/office/drawing/2014/main" id="{B0CBD6F5-FD4B-8345-8BD9-8F55751D7920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031" name="Group 1030">
                <a:extLst>
                  <a:ext uri="{FF2B5EF4-FFF2-40B4-BE49-F238E27FC236}">
                    <a16:creationId xmlns:a16="http://schemas.microsoft.com/office/drawing/2014/main" id="{DA58F595-D9D4-EB4A-917E-DF19B15CDF0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9" name="Isosceles Triangle 26">
                  <a:extLst>
                    <a:ext uri="{FF2B5EF4-FFF2-40B4-BE49-F238E27FC236}">
                      <a16:creationId xmlns:a16="http://schemas.microsoft.com/office/drawing/2014/main" id="{15B5F1B5-8EC6-7A49-B872-5883692A9D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70" name="Straight Connector 1069">
                  <a:extLst>
                    <a:ext uri="{FF2B5EF4-FFF2-40B4-BE49-F238E27FC236}">
                      <a16:creationId xmlns:a16="http://schemas.microsoft.com/office/drawing/2014/main" id="{2A45487E-B499-534E-8584-689448E7B8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2" name="Group 1031">
                <a:extLst>
                  <a:ext uri="{FF2B5EF4-FFF2-40B4-BE49-F238E27FC236}">
                    <a16:creationId xmlns:a16="http://schemas.microsoft.com/office/drawing/2014/main" id="{5E0E7395-DA91-9545-B5EF-0130F6DB9F96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7" name="Isosceles Triangle 26">
                  <a:extLst>
                    <a:ext uri="{FF2B5EF4-FFF2-40B4-BE49-F238E27FC236}">
                      <a16:creationId xmlns:a16="http://schemas.microsoft.com/office/drawing/2014/main" id="{AD626A90-862A-FD42-8DDA-BCA628AC8BD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8" name="Straight Connector 1067">
                  <a:extLst>
                    <a:ext uri="{FF2B5EF4-FFF2-40B4-BE49-F238E27FC236}">
                      <a16:creationId xmlns:a16="http://schemas.microsoft.com/office/drawing/2014/main" id="{8A19F351-A35A-2343-BE56-8873A8ABB2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CA540E52-161B-714E-B097-0AE1CFE09D4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5" name="Isosceles Triangle 26">
                  <a:extLst>
                    <a:ext uri="{FF2B5EF4-FFF2-40B4-BE49-F238E27FC236}">
                      <a16:creationId xmlns:a16="http://schemas.microsoft.com/office/drawing/2014/main" id="{F2FE1EE8-A2BD-BB4C-8C75-C5D82ECEF9A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AF39A916-8582-6A4B-9A4B-FF6D316E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4" name="Group 1033">
                <a:extLst>
                  <a:ext uri="{FF2B5EF4-FFF2-40B4-BE49-F238E27FC236}">
                    <a16:creationId xmlns:a16="http://schemas.microsoft.com/office/drawing/2014/main" id="{2CF95F4E-11E5-3341-8AFF-24E8BB4A7725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3" name="Isosceles Triangle 26">
                  <a:extLst>
                    <a:ext uri="{FF2B5EF4-FFF2-40B4-BE49-F238E27FC236}">
                      <a16:creationId xmlns:a16="http://schemas.microsoft.com/office/drawing/2014/main" id="{E1D32E4D-7709-CC42-BDAA-07B4EE9EAE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4" name="Straight Connector 1063">
                  <a:extLst>
                    <a:ext uri="{FF2B5EF4-FFF2-40B4-BE49-F238E27FC236}">
                      <a16:creationId xmlns:a16="http://schemas.microsoft.com/office/drawing/2014/main" id="{0E4FC128-335B-A447-959E-859A80282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5" name="Group 1034">
                <a:extLst>
                  <a:ext uri="{FF2B5EF4-FFF2-40B4-BE49-F238E27FC236}">
                    <a16:creationId xmlns:a16="http://schemas.microsoft.com/office/drawing/2014/main" id="{FAD25CE1-ACAF-D647-8965-05345B6DF9D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1" name="Isosceles Triangle 26">
                  <a:extLst>
                    <a:ext uri="{FF2B5EF4-FFF2-40B4-BE49-F238E27FC236}">
                      <a16:creationId xmlns:a16="http://schemas.microsoft.com/office/drawing/2014/main" id="{D580A745-5AFA-304D-9A43-BF1E565CE4E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2" name="Straight Connector 1061">
                  <a:extLst>
                    <a:ext uri="{FF2B5EF4-FFF2-40B4-BE49-F238E27FC236}">
                      <a16:creationId xmlns:a16="http://schemas.microsoft.com/office/drawing/2014/main" id="{B8FB10FF-7089-244E-AD0A-E434AEBEE4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346E56C9-B48D-B147-952D-0ED18E650AF2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9" name="Isosceles Triangle 26">
                  <a:extLst>
                    <a:ext uri="{FF2B5EF4-FFF2-40B4-BE49-F238E27FC236}">
                      <a16:creationId xmlns:a16="http://schemas.microsoft.com/office/drawing/2014/main" id="{4823BFA7-3477-F54B-95FB-BD8CA7C6F74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0" name="Straight Connector 1059">
                  <a:extLst>
                    <a:ext uri="{FF2B5EF4-FFF2-40B4-BE49-F238E27FC236}">
                      <a16:creationId xmlns:a16="http://schemas.microsoft.com/office/drawing/2014/main" id="{610151C8-5D37-8E4A-8578-8769D705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17139296-CADD-0048-94ED-D5C3E2D75521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7" name="Isosceles Triangle 26">
                  <a:extLst>
                    <a:ext uri="{FF2B5EF4-FFF2-40B4-BE49-F238E27FC236}">
                      <a16:creationId xmlns:a16="http://schemas.microsoft.com/office/drawing/2014/main" id="{0D59FF40-C35C-5E45-89DD-7293E66116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8" name="Straight Connector 1057">
                  <a:extLst>
                    <a:ext uri="{FF2B5EF4-FFF2-40B4-BE49-F238E27FC236}">
                      <a16:creationId xmlns:a16="http://schemas.microsoft.com/office/drawing/2014/main" id="{A1B5456B-1AC4-3741-8C54-20F0AF492B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D8E11995-E25A-6B41-91F0-0E346286A9E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5" name="Isosceles Triangle 26">
                  <a:extLst>
                    <a:ext uri="{FF2B5EF4-FFF2-40B4-BE49-F238E27FC236}">
                      <a16:creationId xmlns:a16="http://schemas.microsoft.com/office/drawing/2014/main" id="{F2974570-D9C6-1D40-82B2-186FD94781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6" name="Straight Connector 1055">
                  <a:extLst>
                    <a:ext uri="{FF2B5EF4-FFF2-40B4-BE49-F238E27FC236}">
                      <a16:creationId xmlns:a16="http://schemas.microsoft.com/office/drawing/2014/main" id="{D22EEF58-EB98-964C-81F0-09891F7940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4D2F0685-E4B7-D942-A3F3-0503ADAC159E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3" name="Isosceles Triangle 26">
                  <a:extLst>
                    <a:ext uri="{FF2B5EF4-FFF2-40B4-BE49-F238E27FC236}">
                      <a16:creationId xmlns:a16="http://schemas.microsoft.com/office/drawing/2014/main" id="{6AC95BE2-101B-1445-8E61-81427B7826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4" name="Straight Connector 1053">
                  <a:extLst>
                    <a:ext uri="{FF2B5EF4-FFF2-40B4-BE49-F238E27FC236}">
                      <a16:creationId xmlns:a16="http://schemas.microsoft.com/office/drawing/2014/main" id="{574CB940-3FEF-0240-B3C9-838C2866E8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0" name="Group 1039">
                <a:extLst>
                  <a:ext uri="{FF2B5EF4-FFF2-40B4-BE49-F238E27FC236}">
                    <a16:creationId xmlns:a16="http://schemas.microsoft.com/office/drawing/2014/main" id="{768411FA-0596-D346-ADAE-8BF27A412A3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1" name="Isosceles Triangle 26">
                  <a:extLst>
                    <a:ext uri="{FF2B5EF4-FFF2-40B4-BE49-F238E27FC236}">
                      <a16:creationId xmlns:a16="http://schemas.microsoft.com/office/drawing/2014/main" id="{82CAE1D7-E4F5-A54D-9EE5-A6F3BD5FC3A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2" name="Straight Connector 1051">
                  <a:extLst>
                    <a:ext uri="{FF2B5EF4-FFF2-40B4-BE49-F238E27FC236}">
                      <a16:creationId xmlns:a16="http://schemas.microsoft.com/office/drawing/2014/main" id="{3A1D37A3-0BD1-DB4D-9B05-F36D2B26A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1" name="Cube 1040">
                <a:extLst>
                  <a:ext uri="{FF2B5EF4-FFF2-40B4-BE49-F238E27FC236}">
                    <a16:creationId xmlns:a16="http://schemas.microsoft.com/office/drawing/2014/main" id="{3A9BC005-BC06-B54D-9C2C-98741B4A2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2" name="Cube 1041">
                <a:extLst>
                  <a:ext uri="{FF2B5EF4-FFF2-40B4-BE49-F238E27FC236}">
                    <a16:creationId xmlns:a16="http://schemas.microsoft.com/office/drawing/2014/main" id="{D7171270-F832-E741-BD2A-23F2152233F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3" name="Cube 1042">
                <a:extLst>
                  <a:ext uri="{FF2B5EF4-FFF2-40B4-BE49-F238E27FC236}">
                    <a16:creationId xmlns:a16="http://schemas.microsoft.com/office/drawing/2014/main" id="{8DA1E9EE-6AD6-394A-8A35-1501978996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4" name="Cube 1043">
                <a:extLst>
                  <a:ext uri="{FF2B5EF4-FFF2-40B4-BE49-F238E27FC236}">
                    <a16:creationId xmlns:a16="http://schemas.microsoft.com/office/drawing/2014/main" id="{BE752831-56EB-104E-9A1B-22F32F4078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5" name="Cube 1044">
                <a:extLst>
                  <a:ext uri="{FF2B5EF4-FFF2-40B4-BE49-F238E27FC236}">
                    <a16:creationId xmlns:a16="http://schemas.microsoft.com/office/drawing/2014/main" id="{52B1BCCB-A12E-2845-87BC-30D7DDC894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6" name="Cube 1045">
                <a:extLst>
                  <a:ext uri="{FF2B5EF4-FFF2-40B4-BE49-F238E27FC236}">
                    <a16:creationId xmlns:a16="http://schemas.microsoft.com/office/drawing/2014/main" id="{5A09414A-EFAC-B24B-A103-C3F68778A87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7" name="Cube 1046">
                <a:extLst>
                  <a:ext uri="{FF2B5EF4-FFF2-40B4-BE49-F238E27FC236}">
                    <a16:creationId xmlns:a16="http://schemas.microsoft.com/office/drawing/2014/main" id="{63A88A1E-67E3-9446-B9F7-6D33340183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8" name="Cube 1047">
                <a:extLst>
                  <a:ext uri="{FF2B5EF4-FFF2-40B4-BE49-F238E27FC236}">
                    <a16:creationId xmlns:a16="http://schemas.microsoft.com/office/drawing/2014/main" id="{94833F35-532B-C743-BE3F-7DC90A83E47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9" name="Cube 1048">
                <a:extLst>
                  <a:ext uri="{FF2B5EF4-FFF2-40B4-BE49-F238E27FC236}">
                    <a16:creationId xmlns:a16="http://schemas.microsoft.com/office/drawing/2014/main" id="{C992768D-EA7F-8645-94B8-09FE6EC30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0" name="Cube 1049">
                <a:extLst>
                  <a:ext uri="{FF2B5EF4-FFF2-40B4-BE49-F238E27FC236}">
                    <a16:creationId xmlns:a16="http://schemas.microsoft.com/office/drawing/2014/main" id="{DDB54A9F-97AA-9B4F-9F13-ADA678636B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5" name="Group 794">
              <a:extLst>
                <a:ext uri="{FF2B5EF4-FFF2-40B4-BE49-F238E27FC236}">
                  <a16:creationId xmlns:a16="http://schemas.microsoft.com/office/drawing/2014/main" id="{FBC205E0-C07D-B441-AF49-012269B81929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991" name="Group 990">
                <a:extLst>
                  <a:ext uri="{FF2B5EF4-FFF2-40B4-BE49-F238E27FC236}">
                    <a16:creationId xmlns:a16="http://schemas.microsoft.com/office/drawing/2014/main" id="{03B448EC-11BD-5A42-9222-DF48CD550C3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9" name="Isosceles Triangle 26">
                  <a:extLst>
                    <a:ext uri="{FF2B5EF4-FFF2-40B4-BE49-F238E27FC236}">
                      <a16:creationId xmlns:a16="http://schemas.microsoft.com/office/drawing/2014/main" id="{E551FF4E-893B-9042-9866-E02E25AA61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30" name="Straight Connector 1029">
                  <a:extLst>
                    <a:ext uri="{FF2B5EF4-FFF2-40B4-BE49-F238E27FC236}">
                      <a16:creationId xmlns:a16="http://schemas.microsoft.com/office/drawing/2014/main" id="{A431717A-C4F1-1B42-870D-BFFB5E87E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2" name="Group 991">
                <a:extLst>
                  <a:ext uri="{FF2B5EF4-FFF2-40B4-BE49-F238E27FC236}">
                    <a16:creationId xmlns:a16="http://schemas.microsoft.com/office/drawing/2014/main" id="{6B54C88D-DF24-1742-9DA7-7FA84241D619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7" name="Isosceles Triangle 26">
                  <a:extLst>
                    <a:ext uri="{FF2B5EF4-FFF2-40B4-BE49-F238E27FC236}">
                      <a16:creationId xmlns:a16="http://schemas.microsoft.com/office/drawing/2014/main" id="{B4AA550E-3707-8B47-BBA0-6DE5098031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8" name="Straight Connector 1027">
                  <a:extLst>
                    <a:ext uri="{FF2B5EF4-FFF2-40B4-BE49-F238E27FC236}">
                      <a16:creationId xmlns:a16="http://schemas.microsoft.com/office/drawing/2014/main" id="{5345A6F4-DC8D-D04D-99F9-73AF3AA66B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3" name="Group 992">
                <a:extLst>
                  <a:ext uri="{FF2B5EF4-FFF2-40B4-BE49-F238E27FC236}">
                    <a16:creationId xmlns:a16="http://schemas.microsoft.com/office/drawing/2014/main" id="{270FA2B3-4144-5D4D-99F5-7B65912A5B6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5" name="Isosceles Triangle 26">
                  <a:extLst>
                    <a:ext uri="{FF2B5EF4-FFF2-40B4-BE49-F238E27FC236}">
                      <a16:creationId xmlns:a16="http://schemas.microsoft.com/office/drawing/2014/main" id="{D9465754-245E-E34C-9980-A4CEA10056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6" name="Straight Connector 1025">
                  <a:extLst>
                    <a:ext uri="{FF2B5EF4-FFF2-40B4-BE49-F238E27FC236}">
                      <a16:creationId xmlns:a16="http://schemas.microsoft.com/office/drawing/2014/main" id="{99ED812A-9108-0047-929B-9E746E3D01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4" name="Group 993">
                <a:extLst>
                  <a:ext uri="{FF2B5EF4-FFF2-40B4-BE49-F238E27FC236}">
                    <a16:creationId xmlns:a16="http://schemas.microsoft.com/office/drawing/2014/main" id="{E9B8360E-5F89-0B4B-B674-A18950919A7B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3" name="Isosceles Triangle 26">
                  <a:extLst>
                    <a:ext uri="{FF2B5EF4-FFF2-40B4-BE49-F238E27FC236}">
                      <a16:creationId xmlns:a16="http://schemas.microsoft.com/office/drawing/2014/main" id="{D242D190-84F3-6D4D-87F5-3648744BE46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4" name="Straight Connector 1023">
                  <a:extLst>
                    <a:ext uri="{FF2B5EF4-FFF2-40B4-BE49-F238E27FC236}">
                      <a16:creationId xmlns:a16="http://schemas.microsoft.com/office/drawing/2014/main" id="{1E2648F0-00DC-3442-BA9C-140232897C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5" name="Group 994">
                <a:extLst>
                  <a:ext uri="{FF2B5EF4-FFF2-40B4-BE49-F238E27FC236}">
                    <a16:creationId xmlns:a16="http://schemas.microsoft.com/office/drawing/2014/main" id="{33D53F82-29F1-F448-B6E3-9774A473D33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1" name="Isosceles Triangle 26">
                  <a:extLst>
                    <a:ext uri="{FF2B5EF4-FFF2-40B4-BE49-F238E27FC236}">
                      <a16:creationId xmlns:a16="http://schemas.microsoft.com/office/drawing/2014/main" id="{912AB909-4366-9B4C-8A6C-85BA077D1C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2" name="Straight Connector 1021">
                  <a:extLst>
                    <a:ext uri="{FF2B5EF4-FFF2-40B4-BE49-F238E27FC236}">
                      <a16:creationId xmlns:a16="http://schemas.microsoft.com/office/drawing/2014/main" id="{38083A2F-7FD8-DD40-B5D4-839E2338A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6" name="Group 995">
                <a:extLst>
                  <a:ext uri="{FF2B5EF4-FFF2-40B4-BE49-F238E27FC236}">
                    <a16:creationId xmlns:a16="http://schemas.microsoft.com/office/drawing/2014/main" id="{E98DC306-DD4B-FD42-A12D-081E8D9C6370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9" name="Isosceles Triangle 26">
                  <a:extLst>
                    <a:ext uri="{FF2B5EF4-FFF2-40B4-BE49-F238E27FC236}">
                      <a16:creationId xmlns:a16="http://schemas.microsoft.com/office/drawing/2014/main" id="{34F8D707-23C4-2B4A-93FD-ADB50621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0" name="Straight Connector 1019">
                  <a:extLst>
                    <a:ext uri="{FF2B5EF4-FFF2-40B4-BE49-F238E27FC236}">
                      <a16:creationId xmlns:a16="http://schemas.microsoft.com/office/drawing/2014/main" id="{CDC4F44A-F2B3-3B47-BCB2-A7F68BF649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7" name="Group 996">
                <a:extLst>
                  <a:ext uri="{FF2B5EF4-FFF2-40B4-BE49-F238E27FC236}">
                    <a16:creationId xmlns:a16="http://schemas.microsoft.com/office/drawing/2014/main" id="{8BAE417A-2119-9B48-B77A-B7295EAF4BAE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7" name="Isosceles Triangle 26">
                  <a:extLst>
                    <a:ext uri="{FF2B5EF4-FFF2-40B4-BE49-F238E27FC236}">
                      <a16:creationId xmlns:a16="http://schemas.microsoft.com/office/drawing/2014/main" id="{3B9671A1-AAA1-7C4A-8B96-226B775AF4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8" name="Straight Connector 1017">
                  <a:extLst>
                    <a:ext uri="{FF2B5EF4-FFF2-40B4-BE49-F238E27FC236}">
                      <a16:creationId xmlns:a16="http://schemas.microsoft.com/office/drawing/2014/main" id="{0C2FF41D-DDE9-1C4B-9360-276B7F136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8" name="Group 997">
                <a:extLst>
                  <a:ext uri="{FF2B5EF4-FFF2-40B4-BE49-F238E27FC236}">
                    <a16:creationId xmlns:a16="http://schemas.microsoft.com/office/drawing/2014/main" id="{CEF31E51-8A8D-4646-9706-611C9D447F2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5" name="Isosceles Triangle 26">
                  <a:extLst>
                    <a:ext uri="{FF2B5EF4-FFF2-40B4-BE49-F238E27FC236}">
                      <a16:creationId xmlns:a16="http://schemas.microsoft.com/office/drawing/2014/main" id="{11EB6F5A-FF1B-E346-99BA-ACB0542FC5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6" name="Straight Connector 1015">
                  <a:extLst>
                    <a:ext uri="{FF2B5EF4-FFF2-40B4-BE49-F238E27FC236}">
                      <a16:creationId xmlns:a16="http://schemas.microsoft.com/office/drawing/2014/main" id="{1F433BDE-C330-B04B-8BB8-9FB644C62D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9" name="Group 998">
                <a:extLst>
                  <a:ext uri="{FF2B5EF4-FFF2-40B4-BE49-F238E27FC236}">
                    <a16:creationId xmlns:a16="http://schemas.microsoft.com/office/drawing/2014/main" id="{1E757CAF-5AF9-994D-A89D-BA678B5DF14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3" name="Isosceles Triangle 26">
                  <a:extLst>
                    <a:ext uri="{FF2B5EF4-FFF2-40B4-BE49-F238E27FC236}">
                      <a16:creationId xmlns:a16="http://schemas.microsoft.com/office/drawing/2014/main" id="{7C744129-AA8F-C64F-940C-7731C1E54A9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4" name="Straight Connector 1013">
                  <a:extLst>
                    <a:ext uri="{FF2B5EF4-FFF2-40B4-BE49-F238E27FC236}">
                      <a16:creationId xmlns:a16="http://schemas.microsoft.com/office/drawing/2014/main" id="{9F53BB9E-6D66-C94D-81E9-99048592F9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0" name="Group 999">
                <a:extLst>
                  <a:ext uri="{FF2B5EF4-FFF2-40B4-BE49-F238E27FC236}">
                    <a16:creationId xmlns:a16="http://schemas.microsoft.com/office/drawing/2014/main" id="{EA3AA36D-47B3-6D45-9DC1-FA391953530A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1" name="Isosceles Triangle 26">
                  <a:extLst>
                    <a:ext uri="{FF2B5EF4-FFF2-40B4-BE49-F238E27FC236}">
                      <a16:creationId xmlns:a16="http://schemas.microsoft.com/office/drawing/2014/main" id="{3DC7E010-A4B7-8847-A732-FAA8DD0B88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2" name="Straight Connector 1011">
                  <a:extLst>
                    <a:ext uri="{FF2B5EF4-FFF2-40B4-BE49-F238E27FC236}">
                      <a16:creationId xmlns:a16="http://schemas.microsoft.com/office/drawing/2014/main" id="{691E1530-7622-5C42-AE19-5F65C1B1D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1" name="Cube 1000">
                <a:extLst>
                  <a:ext uri="{FF2B5EF4-FFF2-40B4-BE49-F238E27FC236}">
                    <a16:creationId xmlns:a16="http://schemas.microsoft.com/office/drawing/2014/main" id="{C578DE58-1835-1549-ADB7-33DCCE3D16A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:a16="http://schemas.microsoft.com/office/drawing/2014/main" id="{75C65F79-FBD6-2342-A5F0-72F00BE2C1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:a16="http://schemas.microsoft.com/office/drawing/2014/main" id="{479C0CCD-02B3-7547-9698-DED2799E5D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4" name="Cube 1003">
                <a:extLst>
                  <a:ext uri="{FF2B5EF4-FFF2-40B4-BE49-F238E27FC236}">
                    <a16:creationId xmlns:a16="http://schemas.microsoft.com/office/drawing/2014/main" id="{F6CE7FBA-65EB-7640-8598-27B84FF9440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5" name="Cube 1004">
                <a:extLst>
                  <a:ext uri="{FF2B5EF4-FFF2-40B4-BE49-F238E27FC236}">
                    <a16:creationId xmlns:a16="http://schemas.microsoft.com/office/drawing/2014/main" id="{98EE9ABA-0B96-D644-AC43-75DF0D3BAB6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6" name="Cube 1005">
                <a:extLst>
                  <a:ext uri="{FF2B5EF4-FFF2-40B4-BE49-F238E27FC236}">
                    <a16:creationId xmlns:a16="http://schemas.microsoft.com/office/drawing/2014/main" id="{1E223302-9D3F-0F4C-BF73-1E06C20008B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7" name="Cube 1006">
                <a:extLst>
                  <a:ext uri="{FF2B5EF4-FFF2-40B4-BE49-F238E27FC236}">
                    <a16:creationId xmlns:a16="http://schemas.microsoft.com/office/drawing/2014/main" id="{F7FC1FF8-5DC1-8844-8013-57A7565D348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8" name="Cube 1007">
                <a:extLst>
                  <a:ext uri="{FF2B5EF4-FFF2-40B4-BE49-F238E27FC236}">
                    <a16:creationId xmlns:a16="http://schemas.microsoft.com/office/drawing/2014/main" id="{220F3C83-77B2-574B-960D-D813644B349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9" name="Cube 1008">
                <a:extLst>
                  <a:ext uri="{FF2B5EF4-FFF2-40B4-BE49-F238E27FC236}">
                    <a16:creationId xmlns:a16="http://schemas.microsoft.com/office/drawing/2014/main" id="{19E6CE70-19BC-9340-AA07-4877BE6837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0" name="Cube 1009">
                <a:extLst>
                  <a:ext uri="{FF2B5EF4-FFF2-40B4-BE49-F238E27FC236}">
                    <a16:creationId xmlns:a16="http://schemas.microsoft.com/office/drawing/2014/main" id="{FB283697-CB52-3544-AD4C-A970B9D15F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F7971EF3-AEB0-A843-A1BC-0EB5B02D18F7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920" name="Group 919">
                <a:extLst>
                  <a:ext uri="{FF2B5EF4-FFF2-40B4-BE49-F238E27FC236}">
                    <a16:creationId xmlns:a16="http://schemas.microsoft.com/office/drawing/2014/main" id="{CCC5FFEA-9841-8149-BDA0-D3127BD340B4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9" name="Isosceles Triangle 26">
                  <a:extLst>
                    <a:ext uri="{FF2B5EF4-FFF2-40B4-BE49-F238E27FC236}">
                      <a16:creationId xmlns:a16="http://schemas.microsoft.com/office/drawing/2014/main" id="{096ECAC4-4F8D-B440-A863-5C80E58D3E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90" name="Straight Connector 989">
                  <a:extLst>
                    <a:ext uri="{FF2B5EF4-FFF2-40B4-BE49-F238E27FC236}">
                      <a16:creationId xmlns:a16="http://schemas.microsoft.com/office/drawing/2014/main" id="{B099D4A7-18FB-4C49-8F55-12CDEA2C0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1" name="Group 920">
                <a:extLst>
                  <a:ext uri="{FF2B5EF4-FFF2-40B4-BE49-F238E27FC236}">
                    <a16:creationId xmlns:a16="http://schemas.microsoft.com/office/drawing/2014/main" id="{9A69A7A5-C0E8-9240-BE87-64312291D992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7" name="Isosceles Triangle 26">
                  <a:extLst>
                    <a:ext uri="{FF2B5EF4-FFF2-40B4-BE49-F238E27FC236}">
                      <a16:creationId xmlns:a16="http://schemas.microsoft.com/office/drawing/2014/main" id="{30932D54-FA4D-FB44-821E-8D5FA48313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8" name="Straight Connector 987">
                  <a:extLst>
                    <a:ext uri="{FF2B5EF4-FFF2-40B4-BE49-F238E27FC236}">
                      <a16:creationId xmlns:a16="http://schemas.microsoft.com/office/drawing/2014/main" id="{12162611-2BAA-9E41-B3E4-8B5AF32DD3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" name="Group 921">
                <a:extLst>
                  <a:ext uri="{FF2B5EF4-FFF2-40B4-BE49-F238E27FC236}">
                    <a16:creationId xmlns:a16="http://schemas.microsoft.com/office/drawing/2014/main" id="{5C8BEBA3-F2F7-CD41-B72A-EA4D37698AC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5" name="Isosceles Triangle 26">
                  <a:extLst>
                    <a:ext uri="{FF2B5EF4-FFF2-40B4-BE49-F238E27FC236}">
                      <a16:creationId xmlns:a16="http://schemas.microsoft.com/office/drawing/2014/main" id="{CE988925-73EF-3748-9258-E14ED708CE1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6" name="Straight Connector 985">
                  <a:extLst>
                    <a:ext uri="{FF2B5EF4-FFF2-40B4-BE49-F238E27FC236}">
                      <a16:creationId xmlns:a16="http://schemas.microsoft.com/office/drawing/2014/main" id="{73A27183-C321-A44E-BCA5-29D1E3352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3" name="Group 922">
                <a:extLst>
                  <a:ext uri="{FF2B5EF4-FFF2-40B4-BE49-F238E27FC236}">
                    <a16:creationId xmlns:a16="http://schemas.microsoft.com/office/drawing/2014/main" id="{4F4760C3-14DE-D646-A152-7530DB56F982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3" name="Isosceles Triangle 26">
                  <a:extLst>
                    <a:ext uri="{FF2B5EF4-FFF2-40B4-BE49-F238E27FC236}">
                      <a16:creationId xmlns:a16="http://schemas.microsoft.com/office/drawing/2014/main" id="{6CC1B32A-E793-FD47-8796-96F720958E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4" name="Straight Connector 953">
                  <a:extLst>
                    <a:ext uri="{FF2B5EF4-FFF2-40B4-BE49-F238E27FC236}">
                      <a16:creationId xmlns:a16="http://schemas.microsoft.com/office/drawing/2014/main" id="{9AA47369-C2E0-824C-8315-502E2BFE81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4" name="Group 923">
                <a:extLst>
                  <a:ext uri="{FF2B5EF4-FFF2-40B4-BE49-F238E27FC236}">
                    <a16:creationId xmlns:a16="http://schemas.microsoft.com/office/drawing/2014/main" id="{BF3098D5-5FF1-A043-8DC9-5C1B9F607EC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1" name="Isosceles Triangle 26">
                  <a:extLst>
                    <a:ext uri="{FF2B5EF4-FFF2-40B4-BE49-F238E27FC236}">
                      <a16:creationId xmlns:a16="http://schemas.microsoft.com/office/drawing/2014/main" id="{A93BD403-E5DE-B64A-B459-28EF1ADC6D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2" name="Straight Connector 951">
                  <a:extLst>
                    <a:ext uri="{FF2B5EF4-FFF2-40B4-BE49-F238E27FC236}">
                      <a16:creationId xmlns:a16="http://schemas.microsoft.com/office/drawing/2014/main" id="{697731A0-1473-3742-9182-0E08DB0681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EEB3C5CD-D0DB-574E-95C2-E091D1B575D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9" name="Isosceles Triangle 26">
                  <a:extLst>
                    <a:ext uri="{FF2B5EF4-FFF2-40B4-BE49-F238E27FC236}">
                      <a16:creationId xmlns:a16="http://schemas.microsoft.com/office/drawing/2014/main" id="{4C606519-DC1C-DA42-B994-155C836284F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0" name="Straight Connector 949">
                  <a:extLst>
                    <a:ext uri="{FF2B5EF4-FFF2-40B4-BE49-F238E27FC236}">
                      <a16:creationId xmlns:a16="http://schemas.microsoft.com/office/drawing/2014/main" id="{753EFB1E-0770-9343-9AA1-0E07128C4A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412C7AEB-6BE0-0F41-A0C1-1320A2A5ED3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6" name="Isosceles Triangle 26">
                  <a:extLst>
                    <a:ext uri="{FF2B5EF4-FFF2-40B4-BE49-F238E27FC236}">
                      <a16:creationId xmlns:a16="http://schemas.microsoft.com/office/drawing/2014/main" id="{2058B0D2-224C-DB4C-BC1E-631C7CF7E2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8" name="Straight Connector 947">
                  <a:extLst>
                    <a:ext uri="{FF2B5EF4-FFF2-40B4-BE49-F238E27FC236}">
                      <a16:creationId xmlns:a16="http://schemas.microsoft.com/office/drawing/2014/main" id="{774A7586-E22B-5141-8A1D-B54073C1D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91270D30-2B0D-6349-AFFF-C9F01BD8A135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4" name="Isosceles Triangle 26">
                  <a:extLst>
                    <a:ext uri="{FF2B5EF4-FFF2-40B4-BE49-F238E27FC236}">
                      <a16:creationId xmlns:a16="http://schemas.microsoft.com/office/drawing/2014/main" id="{7BF725FC-033A-DC45-9574-05CE1C7254E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5" name="Straight Connector 944">
                  <a:extLst>
                    <a:ext uri="{FF2B5EF4-FFF2-40B4-BE49-F238E27FC236}">
                      <a16:creationId xmlns:a16="http://schemas.microsoft.com/office/drawing/2014/main" id="{EDFC1A33-E6DB-C140-8702-667193A7D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A2AA0377-7274-244A-A289-CB0387AE1D7A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2" name="Isosceles Triangle 26">
                  <a:extLst>
                    <a:ext uri="{FF2B5EF4-FFF2-40B4-BE49-F238E27FC236}">
                      <a16:creationId xmlns:a16="http://schemas.microsoft.com/office/drawing/2014/main" id="{1BB4B7F6-AB84-974B-AFAA-211A914618D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3" name="Straight Connector 942">
                  <a:extLst>
                    <a:ext uri="{FF2B5EF4-FFF2-40B4-BE49-F238E27FC236}">
                      <a16:creationId xmlns:a16="http://schemas.microsoft.com/office/drawing/2014/main" id="{28C2DF67-A76F-0543-8586-6678F3BC2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1084709F-9763-724E-911A-F90407936C25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0" name="Isosceles Triangle 26">
                  <a:extLst>
                    <a:ext uri="{FF2B5EF4-FFF2-40B4-BE49-F238E27FC236}">
                      <a16:creationId xmlns:a16="http://schemas.microsoft.com/office/drawing/2014/main" id="{AA8D1F36-3A03-7740-9702-9CB339B4DD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1" name="Straight Connector 940">
                  <a:extLst>
                    <a:ext uri="{FF2B5EF4-FFF2-40B4-BE49-F238E27FC236}">
                      <a16:creationId xmlns:a16="http://schemas.microsoft.com/office/drawing/2014/main" id="{1E443B1B-CE5C-7741-A407-D793E4605E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0" name="Cube 929">
                <a:extLst>
                  <a:ext uri="{FF2B5EF4-FFF2-40B4-BE49-F238E27FC236}">
                    <a16:creationId xmlns:a16="http://schemas.microsoft.com/office/drawing/2014/main" id="{8BEDBA15-064D-6C43-AC35-891F8B23DD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1" name="Cube 930">
                <a:extLst>
                  <a:ext uri="{FF2B5EF4-FFF2-40B4-BE49-F238E27FC236}">
                    <a16:creationId xmlns:a16="http://schemas.microsoft.com/office/drawing/2014/main" id="{5BF47C6A-5137-DC4E-A9A0-1AD6BA8F19F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2" name="Cube 931">
                <a:extLst>
                  <a:ext uri="{FF2B5EF4-FFF2-40B4-BE49-F238E27FC236}">
                    <a16:creationId xmlns:a16="http://schemas.microsoft.com/office/drawing/2014/main" id="{EEAFB7ED-D5D4-9444-99AD-22FEA92E27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3" name="Cube 932">
                <a:extLst>
                  <a:ext uri="{FF2B5EF4-FFF2-40B4-BE49-F238E27FC236}">
                    <a16:creationId xmlns:a16="http://schemas.microsoft.com/office/drawing/2014/main" id="{B370D872-4BE5-1A40-AFBE-B31142FB0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4" name="Cube 933">
                <a:extLst>
                  <a:ext uri="{FF2B5EF4-FFF2-40B4-BE49-F238E27FC236}">
                    <a16:creationId xmlns:a16="http://schemas.microsoft.com/office/drawing/2014/main" id="{B9553E22-136E-3846-9F28-5A05D8B5323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5" name="Cube 934">
                <a:extLst>
                  <a:ext uri="{FF2B5EF4-FFF2-40B4-BE49-F238E27FC236}">
                    <a16:creationId xmlns:a16="http://schemas.microsoft.com/office/drawing/2014/main" id="{C09D3D0B-9354-684B-B2E8-2CF4CF4982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6" name="Cube 935">
                <a:extLst>
                  <a:ext uri="{FF2B5EF4-FFF2-40B4-BE49-F238E27FC236}">
                    <a16:creationId xmlns:a16="http://schemas.microsoft.com/office/drawing/2014/main" id="{F28568AA-96ED-0743-A491-114E6A1FE4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7" name="Cube 936">
                <a:extLst>
                  <a:ext uri="{FF2B5EF4-FFF2-40B4-BE49-F238E27FC236}">
                    <a16:creationId xmlns:a16="http://schemas.microsoft.com/office/drawing/2014/main" id="{4177F25F-2A8E-C743-8D3E-CFDA6A2CA19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8" name="Cube 937">
                <a:extLst>
                  <a:ext uri="{FF2B5EF4-FFF2-40B4-BE49-F238E27FC236}">
                    <a16:creationId xmlns:a16="http://schemas.microsoft.com/office/drawing/2014/main" id="{4A27F837-1412-444B-9706-57A90A2558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9" name="Cube 938">
                <a:extLst>
                  <a:ext uri="{FF2B5EF4-FFF2-40B4-BE49-F238E27FC236}">
                    <a16:creationId xmlns:a16="http://schemas.microsoft.com/office/drawing/2014/main" id="{5CAC31B9-7428-DE4D-A882-BB38AB57A31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7" name="Group 796">
              <a:extLst>
                <a:ext uri="{FF2B5EF4-FFF2-40B4-BE49-F238E27FC236}">
                  <a16:creationId xmlns:a16="http://schemas.microsoft.com/office/drawing/2014/main" id="{4F513E3E-815C-5C47-9C23-A305B4686A8A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B1C19D9F-4B1D-C94F-9F69-FE5F1B63DE42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8" name="Isosceles Triangle 26">
                  <a:extLst>
                    <a:ext uri="{FF2B5EF4-FFF2-40B4-BE49-F238E27FC236}">
                      <a16:creationId xmlns:a16="http://schemas.microsoft.com/office/drawing/2014/main" id="{9417C80C-47FB-AA4B-B6AF-1AB36D03A8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9" name="Straight Connector 918">
                  <a:extLst>
                    <a:ext uri="{FF2B5EF4-FFF2-40B4-BE49-F238E27FC236}">
                      <a16:creationId xmlns:a16="http://schemas.microsoft.com/office/drawing/2014/main" id="{EAD92BD4-66E4-2F42-8B5A-69831A12AF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 880">
                <a:extLst>
                  <a:ext uri="{FF2B5EF4-FFF2-40B4-BE49-F238E27FC236}">
                    <a16:creationId xmlns:a16="http://schemas.microsoft.com/office/drawing/2014/main" id="{8B4EDBBB-8510-D24F-8720-5F264E09D1D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6" name="Isosceles Triangle 26">
                  <a:extLst>
                    <a:ext uri="{FF2B5EF4-FFF2-40B4-BE49-F238E27FC236}">
                      <a16:creationId xmlns:a16="http://schemas.microsoft.com/office/drawing/2014/main" id="{D866ADE5-2186-3743-BEAC-7C67D42506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7" name="Straight Connector 916">
                  <a:extLst>
                    <a:ext uri="{FF2B5EF4-FFF2-40B4-BE49-F238E27FC236}">
                      <a16:creationId xmlns:a16="http://schemas.microsoft.com/office/drawing/2014/main" id="{052891C2-08F8-C040-A36C-A0E0C680C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Group 881">
                <a:extLst>
                  <a:ext uri="{FF2B5EF4-FFF2-40B4-BE49-F238E27FC236}">
                    <a16:creationId xmlns:a16="http://schemas.microsoft.com/office/drawing/2014/main" id="{6A4CF74C-285E-704F-92AC-0A4127E1228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4" name="Isosceles Triangle 26">
                  <a:extLst>
                    <a:ext uri="{FF2B5EF4-FFF2-40B4-BE49-F238E27FC236}">
                      <a16:creationId xmlns:a16="http://schemas.microsoft.com/office/drawing/2014/main" id="{4C878A97-322D-E54C-9A24-F0206F6075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5" name="Straight Connector 914">
                  <a:extLst>
                    <a:ext uri="{FF2B5EF4-FFF2-40B4-BE49-F238E27FC236}">
                      <a16:creationId xmlns:a16="http://schemas.microsoft.com/office/drawing/2014/main" id="{7839BE6C-91CE-824D-8EB8-A742B8D5F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9BEE46DB-A354-9549-974A-ADFC6070BFDD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2" name="Isosceles Triangle 26">
                  <a:extLst>
                    <a:ext uri="{FF2B5EF4-FFF2-40B4-BE49-F238E27FC236}">
                      <a16:creationId xmlns:a16="http://schemas.microsoft.com/office/drawing/2014/main" id="{06F25294-F5DF-AE43-91BC-FC41D46EB1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3" name="Straight Connector 912">
                  <a:extLst>
                    <a:ext uri="{FF2B5EF4-FFF2-40B4-BE49-F238E27FC236}">
                      <a16:creationId xmlns:a16="http://schemas.microsoft.com/office/drawing/2014/main" id="{A5ECD0B1-170F-9544-B47A-FB6A2CCB1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 883">
                <a:extLst>
                  <a:ext uri="{FF2B5EF4-FFF2-40B4-BE49-F238E27FC236}">
                    <a16:creationId xmlns:a16="http://schemas.microsoft.com/office/drawing/2014/main" id="{88DD02D3-7779-3B4D-A4BF-6080ECCF72F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0" name="Isosceles Triangle 26">
                  <a:extLst>
                    <a:ext uri="{FF2B5EF4-FFF2-40B4-BE49-F238E27FC236}">
                      <a16:creationId xmlns:a16="http://schemas.microsoft.com/office/drawing/2014/main" id="{93ED2E3E-0EFC-664D-99CF-8A968F07B29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1" name="Straight Connector 910">
                  <a:extLst>
                    <a:ext uri="{FF2B5EF4-FFF2-40B4-BE49-F238E27FC236}">
                      <a16:creationId xmlns:a16="http://schemas.microsoft.com/office/drawing/2014/main" id="{780E37FE-A157-4B40-9B3B-101F108FA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Group 884">
                <a:extLst>
                  <a:ext uri="{FF2B5EF4-FFF2-40B4-BE49-F238E27FC236}">
                    <a16:creationId xmlns:a16="http://schemas.microsoft.com/office/drawing/2014/main" id="{BEEC2A1F-0880-A443-A5D9-79FC3427505A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8" name="Isosceles Triangle 26">
                  <a:extLst>
                    <a:ext uri="{FF2B5EF4-FFF2-40B4-BE49-F238E27FC236}">
                      <a16:creationId xmlns:a16="http://schemas.microsoft.com/office/drawing/2014/main" id="{D5396DE1-1FE2-A34E-83D3-F38E00C3FC2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9" name="Straight Connector 908">
                  <a:extLst>
                    <a:ext uri="{FF2B5EF4-FFF2-40B4-BE49-F238E27FC236}">
                      <a16:creationId xmlns:a16="http://schemas.microsoft.com/office/drawing/2014/main" id="{22BB1F3C-A80D-DA4E-8B9D-20A67EEAF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D7FFC119-AE10-0F41-9E87-303DBE15AC2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6" name="Isosceles Triangle 26">
                  <a:extLst>
                    <a:ext uri="{FF2B5EF4-FFF2-40B4-BE49-F238E27FC236}">
                      <a16:creationId xmlns:a16="http://schemas.microsoft.com/office/drawing/2014/main" id="{2869ED3D-5537-5343-B703-420633B2170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7" name="Straight Connector 906">
                  <a:extLst>
                    <a:ext uri="{FF2B5EF4-FFF2-40B4-BE49-F238E27FC236}">
                      <a16:creationId xmlns:a16="http://schemas.microsoft.com/office/drawing/2014/main" id="{6C01F666-45C3-9143-9635-77EF22A9A6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 886">
                <a:extLst>
                  <a:ext uri="{FF2B5EF4-FFF2-40B4-BE49-F238E27FC236}">
                    <a16:creationId xmlns:a16="http://schemas.microsoft.com/office/drawing/2014/main" id="{1364288F-BF9D-974E-99F1-3EABB8DAE8D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4" name="Isosceles Triangle 26">
                  <a:extLst>
                    <a:ext uri="{FF2B5EF4-FFF2-40B4-BE49-F238E27FC236}">
                      <a16:creationId xmlns:a16="http://schemas.microsoft.com/office/drawing/2014/main" id="{D5BF4715-8EF8-8644-9DCC-CFBF1515068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5" name="Straight Connector 904">
                  <a:extLst>
                    <a:ext uri="{FF2B5EF4-FFF2-40B4-BE49-F238E27FC236}">
                      <a16:creationId xmlns:a16="http://schemas.microsoft.com/office/drawing/2014/main" id="{9B43378C-295B-F543-8639-73BDBE9D5E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Group 887">
                <a:extLst>
                  <a:ext uri="{FF2B5EF4-FFF2-40B4-BE49-F238E27FC236}">
                    <a16:creationId xmlns:a16="http://schemas.microsoft.com/office/drawing/2014/main" id="{B2F7B289-54C4-0945-ADCC-B5750805335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2" name="Isosceles Triangle 26">
                  <a:extLst>
                    <a:ext uri="{FF2B5EF4-FFF2-40B4-BE49-F238E27FC236}">
                      <a16:creationId xmlns:a16="http://schemas.microsoft.com/office/drawing/2014/main" id="{EB542F49-C14F-C341-8108-FCD3BC19878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3" name="Straight Connector 902">
                  <a:extLst>
                    <a:ext uri="{FF2B5EF4-FFF2-40B4-BE49-F238E27FC236}">
                      <a16:creationId xmlns:a16="http://schemas.microsoft.com/office/drawing/2014/main" id="{B57A378D-460C-9C4E-88D7-D2CFD4B39A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9" name="Group 888">
                <a:extLst>
                  <a:ext uri="{FF2B5EF4-FFF2-40B4-BE49-F238E27FC236}">
                    <a16:creationId xmlns:a16="http://schemas.microsoft.com/office/drawing/2014/main" id="{08DC3DD2-E548-1F4F-88B5-099340FC65A1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0" name="Isosceles Triangle 26">
                  <a:extLst>
                    <a:ext uri="{FF2B5EF4-FFF2-40B4-BE49-F238E27FC236}">
                      <a16:creationId xmlns:a16="http://schemas.microsoft.com/office/drawing/2014/main" id="{FA1FB2F5-5FDD-C84A-AD80-CE18195E6F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1" name="Straight Connector 900">
                  <a:extLst>
                    <a:ext uri="{FF2B5EF4-FFF2-40B4-BE49-F238E27FC236}">
                      <a16:creationId xmlns:a16="http://schemas.microsoft.com/office/drawing/2014/main" id="{0BD719BC-C002-CD41-B934-58D778EA96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E47EB5F9-ECF5-F942-A6F7-BEDB3D1939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1F4CACD8-7372-6344-95E2-3F8BB86775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511F5B4E-D270-3749-952A-685215BBFF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3" name="Cube 892">
                <a:extLst>
                  <a:ext uri="{FF2B5EF4-FFF2-40B4-BE49-F238E27FC236}">
                    <a16:creationId xmlns:a16="http://schemas.microsoft.com/office/drawing/2014/main" id="{952F2AE0-676C-554A-8A5F-9FC0B874EA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4" name="Cube 893">
                <a:extLst>
                  <a:ext uri="{FF2B5EF4-FFF2-40B4-BE49-F238E27FC236}">
                    <a16:creationId xmlns:a16="http://schemas.microsoft.com/office/drawing/2014/main" id="{887AD467-3FF3-9A4B-A93F-115723F0B6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5" name="Cube 894">
                <a:extLst>
                  <a:ext uri="{FF2B5EF4-FFF2-40B4-BE49-F238E27FC236}">
                    <a16:creationId xmlns:a16="http://schemas.microsoft.com/office/drawing/2014/main" id="{CEC7B930-5C40-C340-BF9C-464770A33D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6" name="Cube 895">
                <a:extLst>
                  <a:ext uri="{FF2B5EF4-FFF2-40B4-BE49-F238E27FC236}">
                    <a16:creationId xmlns:a16="http://schemas.microsoft.com/office/drawing/2014/main" id="{D2ADAE91-E366-F74F-A2C6-8CE99352AC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7" name="Cube 896">
                <a:extLst>
                  <a:ext uri="{FF2B5EF4-FFF2-40B4-BE49-F238E27FC236}">
                    <a16:creationId xmlns:a16="http://schemas.microsoft.com/office/drawing/2014/main" id="{0871E1DA-37BF-714F-A6A2-45106730A5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8" name="Cube 897">
                <a:extLst>
                  <a:ext uri="{FF2B5EF4-FFF2-40B4-BE49-F238E27FC236}">
                    <a16:creationId xmlns:a16="http://schemas.microsoft.com/office/drawing/2014/main" id="{CEAFC769-E7CC-0C4B-BDDC-A5C61785F6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9" name="Cube 898">
                <a:extLst>
                  <a:ext uri="{FF2B5EF4-FFF2-40B4-BE49-F238E27FC236}">
                    <a16:creationId xmlns:a16="http://schemas.microsoft.com/office/drawing/2014/main" id="{0C35D2D1-F465-1A43-A826-F5CE8D1756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8" name="Group 797">
              <a:extLst>
                <a:ext uri="{FF2B5EF4-FFF2-40B4-BE49-F238E27FC236}">
                  <a16:creationId xmlns:a16="http://schemas.microsoft.com/office/drawing/2014/main" id="{C81D63AD-F72D-6D4E-B832-1FC884017A42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840" name="Group 839">
                <a:extLst>
                  <a:ext uri="{FF2B5EF4-FFF2-40B4-BE49-F238E27FC236}">
                    <a16:creationId xmlns:a16="http://schemas.microsoft.com/office/drawing/2014/main" id="{6AD43BA4-48B7-FA40-A5CD-53305458BBBB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8" name="Isosceles Triangle 26">
                  <a:extLst>
                    <a:ext uri="{FF2B5EF4-FFF2-40B4-BE49-F238E27FC236}">
                      <a16:creationId xmlns:a16="http://schemas.microsoft.com/office/drawing/2014/main" id="{F41BAED3-48CA-6849-8650-583F7B8390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9" name="Straight Connector 878">
                  <a:extLst>
                    <a:ext uri="{FF2B5EF4-FFF2-40B4-BE49-F238E27FC236}">
                      <a16:creationId xmlns:a16="http://schemas.microsoft.com/office/drawing/2014/main" id="{A43B49BE-325E-4741-93ED-5B072EEA53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1" name="Group 840">
                <a:extLst>
                  <a:ext uri="{FF2B5EF4-FFF2-40B4-BE49-F238E27FC236}">
                    <a16:creationId xmlns:a16="http://schemas.microsoft.com/office/drawing/2014/main" id="{C03E564E-B2C1-6B48-A9C5-C4D79E8B907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6" name="Isosceles Triangle 26">
                  <a:extLst>
                    <a:ext uri="{FF2B5EF4-FFF2-40B4-BE49-F238E27FC236}">
                      <a16:creationId xmlns:a16="http://schemas.microsoft.com/office/drawing/2014/main" id="{77D6B282-5E03-3644-8F90-B8B331CE4E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7" name="Straight Connector 876">
                  <a:extLst>
                    <a:ext uri="{FF2B5EF4-FFF2-40B4-BE49-F238E27FC236}">
                      <a16:creationId xmlns:a16="http://schemas.microsoft.com/office/drawing/2014/main" id="{A5CB3350-9486-CB49-AE96-FA4740A8E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2" name="Group 841">
                <a:extLst>
                  <a:ext uri="{FF2B5EF4-FFF2-40B4-BE49-F238E27FC236}">
                    <a16:creationId xmlns:a16="http://schemas.microsoft.com/office/drawing/2014/main" id="{1BD40797-DC83-6F4D-8CEF-84A18DAA902E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4" name="Isosceles Triangle 26">
                  <a:extLst>
                    <a:ext uri="{FF2B5EF4-FFF2-40B4-BE49-F238E27FC236}">
                      <a16:creationId xmlns:a16="http://schemas.microsoft.com/office/drawing/2014/main" id="{F7117704-7FC6-5042-A3C5-22570AEB9BB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5" name="Straight Connector 874">
                  <a:extLst>
                    <a:ext uri="{FF2B5EF4-FFF2-40B4-BE49-F238E27FC236}">
                      <a16:creationId xmlns:a16="http://schemas.microsoft.com/office/drawing/2014/main" id="{ECDB3DE9-BE3A-2349-A02A-98F6208F06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3" name="Group 842">
                <a:extLst>
                  <a:ext uri="{FF2B5EF4-FFF2-40B4-BE49-F238E27FC236}">
                    <a16:creationId xmlns:a16="http://schemas.microsoft.com/office/drawing/2014/main" id="{A7D644D0-895F-1345-A762-7EE7B28C1E6A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2" name="Isosceles Triangle 26">
                  <a:extLst>
                    <a:ext uri="{FF2B5EF4-FFF2-40B4-BE49-F238E27FC236}">
                      <a16:creationId xmlns:a16="http://schemas.microsoft.com/office/drawing/2014/main" id="{2B940039-0F6D-134C-9FC4-8CA4649A0C9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3" name="Straight Connector 872">
                  <a:extLst>
                    <a:ext uri="{FF2B5EF4-FFF2-40B4-BE49-F238E27FC236}">
                      <a16:creationId xmlns:a16="http://schemas.microsoft.com/office/drawing/2014/main" id="{156ECEFE-B949-5C42-BB1D-874CC0805D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4" name="Group 843">
                <a:extLst>
                  <a:ext uri="{FF2B5EF4-FFF2-40B4-BE49-F238E27FC236}">
                    <a16:creationId xmlns:a16="http://schemas.microsoft.com/office/drawing/2014/main" id="{BF109323-5EC8-2244-8264-193F3BE26E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0" name="Isosceles Triangle 26">
                  <a:extLst>
                    <a:ext uri="{FF2B5EF4-FFF2-40B4-BE49-F238E27FC236}">
                      <a16:creationId xmlns:a16="http://schemas.microsoft.com/office/drawing/2014/main" id="{297C27AB-19ED-C24A-B7FD-4988BB93522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1" name="Straight Connector 870">
                  <a:extLst>
                    <a:ext uri="{FF2B5EF4-FFF2-40B4-BE49-F238E27FC236}">
                      <a16:creationId xmlns:a16="http://schemas.microsoft.com/office/drawing/2014/main" id="{70336A2B-4863-504E-9071-0D3792DD7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5" name="Group 844">
                <a:extLst>
                  <a:ext uri="{FF2B5EF4-FFF2-40B4-BE49-F238E27FC236}">
                    <a16:creationId xmlns:a16="http://schemas.microsoft.com/office/drawing/2014/main" id="{91540F92-B169-024F-BC24-5E308B712F0E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8" name="Isosceles Triangle 26">
                  <a:extLst>
                    <a:ext uri="{FF2B5EF4-FFF2-40B4-BE49-F238E27FC236}">
                      <a16:creationId xmlns:a16="http://schemas.microsoft.com/office/drawing/2014/main" id="{0F00A226-F53C-3544-A280-3BB8156556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9" name="Straight Connector 868">
                  <a:extLst>
                    <a:ext uri="{FF2B5EF4-FFF2-40B4-BE49-F238E27FC236}">
                      <a16:creationId xmlns:a16="http://schemas.microsoft.com/office/drawing/2014/main" id="{F148AFD3-4132-324A-A3FF-CE763EB8F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6" name="Group 845">
                <a:extLst>
                  <a:ext uri="{FF2B5EF4-FFF2-40B4-BE49-F238E27FC236}">
                    <a16:creationId xmlns:a16="http://schemas.microsoft.com/office/drawing/2014/main" id="{789C8704-7B7E-3D4B-BF5B-609781C0032F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6" name="Isosceles Triangle 26">
                  <a:extLst>
                    <a:ext uri="{FF2B5EF4-FFF2-40B4-BE49-F238E27FC236}">
                      <a16:creationId xmlns:a16="http://schemas.microsoft.com/office/drawing/2014/main" id="{9A8CEF42-CC04-3049-A778-A672EE7D2A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7" name="Straight Connector 866">
                  <a:extLst>
                    <a:ext uri="{FF2B5EF4-FFF2-40B4-BE49-F238E27FC236}">
                      <a16:creationId xmlns:a16="http://schemas.microsoft.com/office/drawing/2014/main" id="{581735A2-1F64-DD42-98DC-37B9E9EBC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7" name="Group 846">
                <a:extLst>
                  <a:ext uri="{FF2B5EF4-FFF2-40B4-BE49-F238E27FC236}">
                    <a16:creationId xmlns:a16="http://schemas.microsoft.com/office/drawing/2014/main" id="{9D2923F2-40A7-8442-990E-255E13D217D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4" name="Isosceles Triangle 26">
                  <a:extLst>
                    <a:ext uri="{FF2B5EF4-FFF2-40B4-BE49-F238E27FC236}">
                      <a16:creationId xmlns:a16="http://schemas.microsoft.com/office/drawing/2014/main" id="{269422C3-63A4-C64E-8E1A-BA6CDCA12B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5" name="Straight Connector 864">
                  <a:extLst>
                    <a:ext uri="{FF2B5EF4-FFF2-40B4-BE49-F238E27FC236}">
                      <a16:creationId xmlns:a16="http://schemas.microsoft.com/office/drawing/2014/main" id="{0DAB5CF3-F043-C946-9A84-7E57411D57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8" name="Group 847">
                <a:extLst>
                  <a:ext uri="{FF2B5EF4-FFF2-40B4-BE49-F238E27FC236}">
                    <a16:creationId xmlns:a16="http://schemas.microsoft.com/office/drawing/2014/main" id="{C72EF1D0-34EB-C842-AB8C-B42E89749B6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2" name="Isosceles Triangle 26">
                  <a:extLst>
                    <a:ext uri="{FF2B5EF4-FFF2-40B4-BE49-F238E27FC236}">
                      <a16:creationId xmlns:a16="http://schemas.microsoft.com/office/drawing/2014/main" id="{EA4A14F2-7000-4A4B-8A78-8B39F9CDEF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3" name="Straight Connector 862">
                  <a:extLst>
                    <a:ext uri="{FF2B5EF4-FFF2-40B4-BE49-F238E27FC236}">
                      <a16:creationId xmlns:a16="http://schemas.microsoft.com/office/drawing/2014/main" id="{B4A625FF-724A-2347-8A0E-3AE0B794C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3F92ABF7-EED8-374D-96EF-084E385843DB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0" name="Isosceles Triangle 26">
                  <a:extLst>
                    <a:ext uri="{FF2B5EF4-FFF2-40B4-BE49-F238E27FC236}">
                      <a16:creationId xmlns:a16="http://schemas.microsoft.com/office/drawing/2014/main" id="{F622DEA9-3C2D-E84A-8463-D57F4EA5D5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1" name="Straight Connector 860">
                  <a:extLst>
                    <a:ext uri="{FF2B5EF4-FFF2-40B4-BE49-F238E27FC236}">
                      <a16:creationId xmlns:a16="http://schemas.microsoft.com/office/drawing/2014/main" id="{ABA48084-8874-9649-AD65-3B72F2DD8C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2ADCAA44-D577-C44C-8341-FF55E925BCC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B14170DB-0684-F244-9BC1-F0E3206B95E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0F401D23-6855-E24F-974A-AF69E5472F0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2071219F-8ED1-F043-AF6E-A37D30F984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011E4E59-6E55-B34C-99E9-2C473479CA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07BAD751-6E94-F442-9942-338F4C83DC7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5752B132-8642-CD4E-8332-D624AEB5F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2C3A4E93-41C6-A249-908E-8D60E2D8AE4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743C3E9F-E865-0347-877E-D634C0FA02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F33A2887-E6BE-FA49-89DA-EBCCE91D3B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9" name="Group 798">
              <a:extLst>
                <a:ext uri="{FF2B5EF4-FFF2-40B4-BE49-F238E27FC236}">
                  <a16:creationId xmlns:a16="http://schemas.microsoft.com/office/drawing/2014/main" id="{C8039F5C-9507-7048-8B62-760FDAF6A7E4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C2343124-A4DC-754D-9826-34FF9601929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8" name="Isosceles Triangle 26">
                  <a:extLst>
                    <a:ext uri="{FF2B5EF4-FFF2-40B4-BE49-F238E27FC236}">
                      <a16:creationId xmlns:a16="http://schemas.microsoft.com/office/drawing/2014/main" id="{F82D5AC8-9BC9-6640-9A31-0ED6489A71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DF7ACCB0-6CC7-AF43-8A5F-18042F7A90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A2FF54FD-832A-2C44-87D4-5AC2582E92E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6" name="Isosceles Triangle 26">
                  <a:extLst>
                    <a:ext uri="{FF2B5EF4-FFF2-40B4-BE49-F238E27FC236}">
                      <a16:creationId xmlns:a16="http://schemas.microsoft.com/office/drawing/2014/main" id="{51437BD1-B79C-1F4E-BA71-94F277246D7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7" name="Straight Connector 836">
                  <a:extLst>
                    <a:ext uri="{FF2B5EF4-FFF2-40B4-BE49-F238E27FC236}">
                      <a16:creationId xmlns:a16="http://schemas.microsoft.com/office/drawing/2014/main" id="{24EE5E45-8078-3046-BCE9-1FDCB901C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66D248F0-5118-364D-A669-16859F62B2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4" name="Isosceles Triangle 26">
                  <a:extLst>
                    <a:ext uri="{FF2B5EF4-FFF2-40B4-BE49-F238E27FC236}">
                      <a16:creationId xmlns:a16="http://schemas.microsoft.com/office/drawing/2014/main" id="{CD0297DF-7FAC-B74A-A79A-6AAA29418B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5" name="Straight Connector 834">
                  <a:extLst>
                    <a:ext uri="{FF2B5EF4-FFF2-40B4-BE49-F238E27FC236}">
                      <a16:creationId xmlns:a16="http://schemas.microsoft.com/office/drawing/2014/main" id="{390E0F5E-AAC0-FD43-8AF2-F1F3782A6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92A9E6EC-45A2-8F45-B00E-520BBDD55AD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2" name="Isosceles Triangle 26">
                  <a:extLst>
                    <a:ext uri="{FF2B5EF4-FFF2-40B4-BE49-F238E27FC236}">
                      <a16:creationId xmlns:a16="http://schemas.microsoft.com/office/drawing/2014/main" id="{3F9A5016-090A-A446-B796-B959B09E37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3" name="Straight Connector 832">
                  <a:extLst>
                    <a:ext uri="{FF2B5EF4-FFF2-40B4-BE49-F238E27FC236}">
                      <a16:creationId xmlns:a16="http://schemas.microsoft.com/office/drawing/2014/main" id="{4C757959-18CC-4340-A60F-37E7C97DDE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D4FD03CE-B4B0-974F-96D0-3A7E2C7406C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0" name="Isosceles Triangle 26">
                  <a:extLst>
                    <a:ext uri="{FF2B5EF4-FFF2-40B4-BE49-F238E27FC236}">
                      <a16:creationId xmlns:a16="http://schemas.microsoft.com/office/drawing/2014/main" id="{93A938C1-51B5-8F45-B930-306739887B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96E61EBA-7626-F64C-A51B-295F1047C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344C03B4-0B96-1548-A0A6-6131E09F3A4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8" name="Isosceles Triangle 26">
                  <a:extLst>
                    <a:ext uri="{FF2B5EF4-FFF2-40B4-BE49-F238E27FC236}">
                      <a16:creationId xmlns:a16="http://schemas.microsoft.com/office/drawing/2014/main" id="{A617C203-3872-8441-BFBE-38DA8F285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9" name="Straight Connector 828">
                  <a:extLst>
                    <a:ext uri="{FF2B5EF4-FFF2-40B4-BE49-F238E27FC236}">
                      <a16:creationId xmlns:a16="http://schemas.microsoft.com/office/drawing/2014/main" id="{F6363BC5-97AB-274E-9991-1F5A00484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A3F663A0-9A03-8D48-9F8F-8A2033C66F5D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6" name="Isosceles Triangle 26">
                  <a:extLst>
                    <a:ext uri="{FF2B5EF4-FFF2-40B4-BE49-F238E27FC236}">
                      <a16:creationId xmlns:a16="http://schemas.microsoft.com/office/drawing/2014/main" id="{7D01AFAA-F9D3-3A41-AE0D-A7626E796E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7" name="Straight Connector 826">
                  <a:extLst>
                    <a:ext uri="{FF2B5EF4-FFF2-40B4-BE49-F238E27FC236}">
                      <a16:creationId xmlns:a16="http://schemas.microsoft.com/office/drawing/2014/main" id="{F31BE6E4-C9A8-6D49-A41B-E96F77D358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A06C36A1-49A3-5B46-955A-D3FF176855E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4" name="Isosceles Triangle 26">
                  <a:extLst>
                    <a:ext uri="{FF2B5EF4-FFF2-40B4-BE49-F238E27FC236}">
                      <a16:creationId xmlns:a16="http://schemas.microsoft.com/office/drawing/2014/main" id="{411F3279-9AB2-E341-AD6E-4A02815B2BE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5" name="Straight Connector 824">
                  <a:extLst>
                    <a:ext uri="{FF2B5EF4-FFF2-40B4-BE49-F238E27FC236}">
                      <a16:creationId xmlns:a16="http://schemas.microsoft.com/office/drawing/2014/main" id="{2B27B12E-BE1A-5742-9C88-E127298927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66E93012-C757-A24A-B853-A850B846CF5B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2" name="Isosceles Triangle 26">
                  <a:extLst>
                    <a:ext uri="{FF2B5EF4-FFF2-40B4-BE49-F238E27FC236}">
                      <a16:creationId xmlns:a16="http://schemas.microsoft.com/office/drawing/2014/main" id="{5723BB6B-DFC9-1542-9A4D-A7EC5941F77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3" name="Straight Connector 822">
                  <a:extLst>
                    <a:ext uri="{FF2B5EF4-FFF2-40B4-BE49-F238E27FC236}">
                      <a16:creationId xmlns:a16="http://schemas.microsoft.com/office/drawing/2014/main" id="{DD191E6B-0E98-2B4D-9106-FF5B42DF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D9F5033A-25FC-6545-88D7-E5064A1EDF46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0" name="Isosceles Triangle 26">
                  <a:extLst>
                    <a:ext uri="{FF2B5EF4-FFF2-40B4-BE49-F238E27FC236}">
                      <a16:creationId xmlns:a16="http://schemas.microsoft.com/office/drawing/2014/main" id="{4872DD52-C9D4-214E-BD25-E20BC7AEDD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1" name="Straight Connector 820">
                  <a:extLst>
                    <a:ext uri="{FF2B5EF4-FFF2-40B4-BE49-F238E27FC236}">
                      <a16:creationId xmlns:a16="http://schemas.microsoft.com/office/drawing/2014/main" id="{76DF7FAE-DABD-B54A-A6F5-3503B2DBFC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id="{183D6BF4-D43B-8547-8FEB-114F9CC02F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id="{5B0B4BAA-3DF3-874B-ABF8-6F29F1AD45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id="{8D03DA64-4C2C-394D-B27C-C8D1181B5DA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id="{9AD05442-4DE4-874C-AE72-E9F2E23EE45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id="{4D3C486C-6348-FA4F-B417-30FE2F98E75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id="{1E0F9A7F-489D-A146-90EE-37D34C2CB9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id="{5D21C26C-88D2-AC4A-8163-003707D7673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id="{1A64AEBD-6EAE-8942-8D4B-BA566B5A50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id="{87F628AD-FB14-204E-AED9-33CF3B21CD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BD84E032-4457-D94F-96CB-5855765FEB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52291" y="3276600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291" y="3276600"/>
                <a:ext cx="2217436" cy="5993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2" name="Straight Arrow Connector 1151">
            <a:extLst>
              <a:ext uri="{FF2B5EF4-FFF2-40B4-BE49-F238E27FC236}">
                <a16:creationId xmlns:a16="http://schemas.microsoft.com/office/drawing/2014/main" id="{32992293-F78A-9944-AEAD-8FBD7A52D6B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696200" y="1050869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3" name="Straight Arrow Connector 1152">
            <a:extLst>
              <a:ext uri="{FF2B5EF4-FFF2-40B4-BE49-F238E27FC236}">
                <a16:creationId xmlns:a16="http://schemas.microsoft.com/office/drawing/2014/main" id="{B9F159CD-336B-8A4A-B514-6636DAFB2DDF}"/>
              </a:ext>
            </a:extLst>
          </p:cNvPr>
          <p:cNvCxnSpPr>
            <a:cxnSpLocks/>
          </p:cNvCxnSpPr>
          <p:nvPr/>
        </p:nvCxnSpPr>
        <p:spPr>
          <a:xfrm flipV="1">
            <a:off x="8061009" y="1050869"/>
            <a:ext cx="1010411" cy="91273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4" name="Straight Arrow Connector 1153">
            <a:extLst>
              <a:ext uri="{FF2B5EF4-FFF2-40B4-BE49-F238E27FC236}">
                <a16:creationId xmlns:a16="http://schemas.microsoft.com/office/drawing/2014/main" id="{B5C0CA37-A1BE-8947-949D-EBDEDCAE866E}"/>
              </a:ext>
            </a:extLst>
          </p:cNvPr>
          <p:cNvCxnSpPr>
            <a:cxnSpLocks/>
          </p:cNvCxnSpPr>
          <p:nvPr/>
        </p:nvCxnSpPr>
        <p:spPr>
          <a:xfrm flipV="1">
            <a:off x="8373638" y="1050869"/>
            <a:ext cx="697782" cy="905211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5" name="Straight Arrow Connector 1154">
            <a:extLst>
              <a:ext uri="{FF2B5EF4-FFF2-40B4-BE49-F238E27FC236}">
                <a16:creationId xmlns:a16="http://schemas.microsoft.com/office/drawing/2014/main" id="{204183A1-7352-5041-8AC7-B3DE18664DB0}"/>
              </a:ext>
            </a:extLst>
          </p:cNvPr>
          <p:cNvCxnSpPr>
            <a:cxnSpLocks/>
          </p:cNvCxnSpPr>
          <p:nvPr/>
        </p:nvCxnSpPr>
        <p:spPr>
          <a:xfrm flipV="1">
            <a:off x="8725722" y="1038297"/>
            <a:ext cx="345698" cy="92783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6" name="Straight Arrow Connector 1155">
            <a:extLst>
              <a:ext uri="{FF2B5EF4-FFF2-40B4-BE49-F238E27FC236}">
                <a16:creationId xmlns:a16="http://schemas.microsoft.com/office/drawing/2014/main" id="{3236D85E-156A-CD4D-96C3-D9D2A505CB6A}"/>
              </a:ext>
            </a:extLst>
          </p:cNvPr>
          <p:cNvCxnSpPr>
            <a:cxnSpLocks/>
          </p:cNvCxnSpPr>
          <p:nvPr/>
        </p:nvCxnSpPr>
        <p:spPr>
          <a:xfrm flipV="1">
            <a:off x="9047189" y="1058582"/>
            <a:ext cx="24231" cy="917595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7" name="Straight Arrow Connector 1156">
            <a:extLst>
              <a:ext uri="{FF2B5EF4-FFF2-40B4-BE49-F238E27FC236}">
                <a16:creationId xmlns:a16="http://schemas.microsoft.com/office/drawing/2014/main" id="{3D755746-7543-FF48-B37E-568043912922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321467" cy="96187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8" name="Straight Arrow Connector 1157">
            <a:extLst>
              <a:ext uri="{FF2B5EF4-FFF2-40B4-BE49-F238E27FC236}">
                <a16:creationId xmlns:a16="http://schemas.microsoft.com/office/drawing/2014/main" id="{7E0DBC1D-D812-B248-8F22-6A863F307991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664714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9" name="Straight Arrow Connector 1158">
            <a:extLst>
              <a:ext uri="{FF2B5EF4-FFF2-40B4-BE49-F238E27FC236}">
                <a16:creationId xmlns:a16="http://schemas.microsoft.com/office/drawing/2014/main" id="{C9797A16-2A57-9844-A7EB-9EEBB792D374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75640"/>
            <a:ext cx="1008518" cy="88796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0" name="Straight Arrow Connector 1159">
            <a:extLst>
              <a:ext uri="{FF2B5EF4-FFF2-40B4-BE49-F238E27FC236}">
                <a16:creationId xmlns:a16="http://schemas.microsoft.com/office/drawing/2014/main" id="{F07AB1CE-C215-3A43-9A33-6DEF7E02FFC2}"/>
              </a:ext>
            </a:extLst>
          </p:cNvPr>
          <p:cNvCxnSpPr>
            <a:cxnSpLocks/>
          </p:cNvCxnSpPr>
          <p:nvPr/>
        </p:nvCxnSpPr>
        <p:spPr>
          <a:xfrm flipH="1" flipV="1">
            <a:off x="9043404" y="1022018"/>
            <a:ext cx="1380340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1" name="Straight Arrow Connector 1160">
            <a:extLst>
              <a:ext uri="{FF2B5EF4-FFF2-40B4-BE49-F238E27FC236}">
                <a16:creationId xmlns:a16="http://schemas.microsoft.com/office/drawing/2014/main" id="{3BB9AEEA-B446-FC4B-AC57-AA809985053C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1696128" cy="94158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1" name="Title 1">
            <a:extLst>
              <a:ext uri="{FF2B5EF4-FFF2-40B4-BE49-F238E27FC236}">
                <a16:creationId xmlns:a16="http://schemas.microsoft.com/office/drawing/2014/main" id="{BDA92F91-C496-D540-BEF7-35C59B861C24}"/>
              </a:ext>
            </a:extLst>
          </p:cNvPr>
          <p:cNvSpPr txBox="1">
            <a:spLocks/>
          </p:cNvSpPr>
          <p:nvPr/>
        </p:nvSpPr>
        <p:spPr>
          <a:xfrm>
            <a:off x="7986817" y="674045"/>
            <a:ext cx="2300183" cy="38131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not far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2" name="TextBox 711">
            <a:extLst>
              <a:ext uri="{FF2B5EF4-FFF2-40B4-BE49-F238E27FC236}">
                <a16:creationId xmlns:a16="http://schemas.microsoft.com/office/drawing/2014/main" id="{3D9EA6C9-58F5-F24A-A421-96E283DD0E42}"/>
              </a:ext>
            </a:extLst>
          </p:cNvPr>
          <p:cNvSpPr txBox="1"/>
          <p:nvPr/>
        </p:nvSpPr>
        <p:spPr>
          <a:xfrm>
            <a:off x="3375317" y="395364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IDEA: use the exact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0411CE4A-0085-5449-800E-2D20CEA13A89}"/>
                  </a:ext>
                </a:extLst>
              </p:cNvPr>
              <p:cNvSpPr txBox="1"/>
              <p:nvPr/>
            </p:nvSpPr>
            <p:spPr>
              <a:xfrm>
                <a:off x="1371600" y="4771079"/>
                <a:ext cx="3095847" cy="448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0411CE4A-0085-5449-800E-2D20CEA13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771079"/>
                <a:ext cx="3095847" cy="448777"/>
              </a:xfrm>
              <a:prstGeom prst="rect">
                <a:avLst/>
              </a:prstGeom>
              <a:blipFill>
                <a:blip r:embed="rId5"/>
                <a:stretch>
                  <a:fillRect l="-820" t="-8333" r="-2049" b="-1666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/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  <a:blipFill>
                <a:blip r:embed="rId6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4" name="TextBox 723">
                <a:extLst>
                  <a:ext uri="{FF2B5EF4-FFF2-40B4-BE49-F238E27FC236}">
                    <a16:creationId xmlns:a16="http://schemas.microsoft.com/office/drawing/2014/main" id="{AED7D5B4-EE11-6749-A240-FF647A8CA960}"/>
                  </a:ext>
                </a:extLst>
              </p:cNvPr>
              <p:cNvSpPr txBox="1"/>
              <p:nvPr/>
            </p:nvSpPr>
            <p:spPr>
              <a:xfrm>
                <a:off x="4433833" y="4778267"/>
                <a:ext cx="3776355" cy="451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24" name="TextBox 723">
                <a:extLst>
                  <a:ext uri="{FF2B5EF4-FFF2-40B4-BE49-F238E27FC236}">
                    <a16:creationId xmlns:a16="http://schemas.microsoft.com/office/drawing/2014/main" id="{AED7D5B4-EE11-6749-A240-FF647A8CA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833" y="4778267"/>
                <a:ext cx="3776355" cy="451086"/>
              </a:xfrm>
              <a:prstGeom prst="rect">
                <a:avLst/>
              </a:prstGeom>
              <a:blipFill>
                <a:blip r:embed="rId7"/>
                <a:stretch>
                  <a:fillRect l="-334" t="-11111" r="-1338" b="-1388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3435956-9759-4449-A372-073A37A8C019}"/>
                  </a:ext>
                </a:extLst>
              </p:cNvPr>
              <p:cNvSpPr/>
              <p:nvPr/>
            </p:nvSpPr>
            <p:spPr>
              <a:xfrm>
                <a:off x="969692" y="5504818"/>
                <a:ext cx="5982599" cy="7186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− 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3435956-9759-4449-A372-073A37A8C0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92" y="5504818"/>
                <a:ext cx="5982599" cy="71865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AE7530-584F-AC48-9270-B52DDEF07909}"/>
                  </a:ext>
                </a:extLst>
              </p:cNvPr>
              <p:cNvSpPr/>
              <p:nvPr/>
            </p:nvSpPr>
            <p:spPr>
              <a:xfrm>
                <a:off x="6944270" y="5631615"/>
                <a:ext cx="4982711" cy="465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𝑚𝑠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AE7530-584F-AC48-9270-B52DDEF079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270" y="5631615"/>
                <a:ext cx="4982711" cy="465064"/>
              </a:xfrm>
              <a:prstGeom prst="rect">
                <a:avLst/>
              </a:prstGeom>
              <a:blipFill>
                <a:blip r:embed="rId9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5" name="TextBox 694">
                <a:extLst>
                  <a:ext uri="{FF2B5EF4-FFF2-40B4-BE49-F238E27FC236}">
                    <a16:creationId xmlns:a16="http://schemas.microsoft.com/office/drawing/2014/main" id="{781880CB-B576-2047-831A-09E7562388B3}"/>
                  </a:ext>
                </a:extLst>
              </p:cNvPr>
              <p:cNvSpPr txBox="1"/>
              <p:nvPr/>
            </p:nvSpPr>
            <p:spPr>
              <a:xfrm>
                <a:off x="8477513" y="3814235"/>
                <a:ext cx="3673800" cy="69051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Assume antenna 0,0 at origin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95" name="TextBox 694">
                <a:extLst>
                  <a:ext uri="{FF2B5EF4-FFF2-40B4-BE49-F238E27FC236}">
                    <a16:creationId xmlns:a16="http://schemas.microsoft.com/office/drawing/2014/main" id="{781880CB-B576-2047-831A-09E756238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513" y="3814235"/>
                <a:ext cx="3673800" cy="690510"/>
              </a:xfrm>
              <a:prstGeom prst="rect">
                <a:avLst/>
              </a:prstGeom>
              <a:blipFill>
                <a:blip r:embed="rId10"/>
                <a:stretch>
                  <a:fillRect l="-1024" t="-172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09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9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4" name="Straight Arrow Connector 433">
            <a:extLst>
              <a:ext uri="{FF2B5EF4-FFF2-40B4-BE49-F238E27FC236}">
                <a16:creationId xmlns:a16="http://schemas.microsoft.com/office/drawing/2014/main" id="{5A037630-B14E-964B-A326-B15E9C42B22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85135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Arrow Connector 434">
            <a:extLst>
              <a:ext uri="{FF2B5EF4-FFF2-40B4-BE49-F238E27FC236}">
                <a16:creationId xmlns:a16="http://schemas.microsoft.com/office/drawing/2014/main" id="{1078127C-480E-5942-8079-3D20A9A146D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19515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Arrow Connector 435">
            <a:extLst>
              <a:ext uri="{FF2B5EF4-FFF2-40B4-BE49-F238E27FC236}">
                <a16:creationId xmlns:a16="http://schemas.microsoft.com/office/drawing/2014/main" id="{114B45A6-5372-2B4D-8909-C9ECAEDF176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53896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Arrow Connector 436">
            <a:extLst>
              <a:ext uri="{FF2B5EF4-FFF2-40B4-BE49-F238E27FC236}">
                <a16:creationId xmlns:a16="http://schemas.microsoft.com/office/drawing/2014/main" id="{6E780A1F-4736-0948-A685-5F34BBB2A19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88276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79843F6D-0E61-F340-A520-95C84034543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22657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Arrow Connector 438">
            <a:extLst>
              <a:ext uri="{FF2B5EF4-FFF2-40B4-BE49-F238E27FC236}">
                <a16:creationId xmlns:a16="http://schemas.microsoft.com/office/drawing/2014/main" id="{E994CAFB-2495-6245-8123-023ABBB46D8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7037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Arrow Connector 439">
            <a:extLst>
              <a:ext uri="{FF2B5EF4-FFF2-40B4-BE49-F238E27FC236}">
                <a16:creationId xmlns:a16="http://schemas.microsoft.com/office/drawing/2014/main" id="{909626DA-4D3C-9A42-91BD-D8DB6FEA266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1418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Arrow Connector 440">
            <a:extLst>
              <a:ext uri="{FF2B5EF4-FFF2-40B4-BE49-F238E27FC236}">
                <a16:creationId xmlns:a16="http://schemas.microsoft.com/office/drawing/2014/main" id="{705EF0F3-FC52-114B-AADA-57DCED94977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25798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Arrow Connector 441">
            <a:extLst>
              <a:ext uri="{FF2B5EF4-FFF2-40B4-BE49-F238E27FC236}">
                <a16:creationId xmlns:a16="http://schemas.microsoft.com/office/drawing/2014/main" id="{C0240210-45B4-3445-97D1-918125B743A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0179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>
            <a:extLst>
              <a:ext uri="{FF2B5EF4-FFF2-40B4-BE49-F238E27FC236}">
                <a16:creationId xmlns:a16="http://schemas.microsoft.com/office/drawing/2014/main" id="{BCE86F52-64D9-A24F-BEB0-4CEEF4F663C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94559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Title 1">
            <a:extLst>
              <a:ext uri="{FF2B5EF4-FFF2-40B4-BE49-F238E27FC236}">
                <a16:creationId xmlns:a16="http://schemas.microsoft.com/office/drawing/2014/main" id="{A99BE1AA-0D75-9D4B-99D4-7B16C6912AF3}"/>
              </a:ext>
            </a:extLst>
          </p:cNvPr>
          <p:cNvSpPr txBox="1">
            <a:spLocks/>
          </p:cNvSpPr>
          <p:nvPr/>
        </p:nvSpPr>
        <p:spPr>
          <a:xfrm>
            <a:off x="158410" y="385782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6" name="Title 1">
            <a:extLst>
              <a:ext uri="{FF2B5EF4-FFF2-40B4-BE49-F238E27FC236}">
                <a16:creationId xmlns:a16="http://schemas.microsoft.com/office/drawing/2014/main" id="{2B6BE8E4-5430-3346-A0DE-7F983FB7AF3D}"/>
              </a:ext>
            </a:extLst>
          </p:cNvPr>
          <p:cNvSpPr txBox="1">
            <a:spLocks/>
          </p:cNvSpPr>
          <p:nvPr/>
        </p:nvSpPr>
        <p:spPr>
          <a:xfrm>
            <a:off x="76418" y="461732"/>
            <a:ext cx="2779546" cy="73079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Assumes parallel waves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far away</a:t>
            </a:r>
          </a:p>
        </p:txBody>
      </p:sp>
      <p:grpSp>
        <p:nvGrpSpPr>
          <p:cNvPr id="791" name="Group 790">
            <a:extLst>
              <a:ext uri="{FF2B5EF4-FFF2-40B4-BE49-F238E27FC236}">
                <a16:creationId xmlns:a16="http://schemas.microsoft.com/office/drawing/2014/main" id="{5898E3BB-0F4C-224C-9F3C-73BE78BE5ED7}"/>
              </a:ext>
            </a:extLst>
          </p:cNvPr>
          <p:cNvGrpSpPr/>
          <p:nvPr/>
        </p:nvGrpSpPr>
        <p:grpSpPr>
          <a:xfrm>
            <a:off x="6443413" y="1989953"/>
            <a:ext cx="4453187" cy="1410305"/>
            <a:chOff x="228600" y="3466495"/>
            <a:chExt cx="4453187" cy="1410305"/>
          </a:xfrm>
        </p:grpSpPr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6F15B837-D6DE-EA4C-96E4-9E36AE4D5DAD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1111" name="Group 1110">
                <a:extLst>
                  <a:ext uri="{FF2B5EF4-FFF2-40B4-BE49-F238E27FC236}">
                    <a16:creationId xmlns:a16="http://schemas.microsoft.com/office/drawing/2014/main" id="{FB4F03AF-896C-6D4A-AB15-116A2664D9C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9" name="Isosceles Triangle 26">
                  <a:extLst>
                    <a:ext uri="{FF2B5EF4-FFF2-40B4-BE49-F238E27FC236}">
                      <a16:creationId xmlns:a16="http://schemas.microsoft.com/office/drawing/2014/main" id="{98F2BC8F-C0A7-8741-9BA4-2616B7076AD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50" name="Straight Connector 1149">
                  <a:extLst>
                    <a:ext uri="{FF2B5EF4-FFF2-40B4-BE49-F238E27FC236}">
                      <a16:creationId xmlns:a16="http://schemas.microsoft.com/office/drawing/2014/main" id="{B184C887-1FDF-F64B-ABE0-964FC4AB0B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2" name="Group 1111">
                <a:extLst>
                  <a:ext uri="{FF2B5EF4-FFF2-40B4-BE49-F238E27FC236}">
                    <a16:creationId xmlns:a16="http://schemas.microsoft.com/office/drawing/2014/main" id="{88B317AF-8474-764A-AA1C-F6B0EAF77E10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7" name="Isosceles Triangle 26">
                  <a:extLst>
                    <a:ext uri="{FF2B5EF4-FFF2-40B4-BE49-F238E27FC236}">
                      <a16:creationId xmlns:a16="http://schemas.microsoft.com/office/drawing/2014/main" id="{6F2C8B5E-037C-FA46-BA84-AEBC761734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8" name="Straight Connector 1147">
                  <a:extLst>
                    <a:ext uri="{FF2B5EF4-FFF2-40B4-BE49-F238E27FC236}">
                      <a16:creationId xmlns:a16="http://schemas.microsoft.com/office/drawing/2014/main" id="{ECA3BA2D-F6D0-2E4B-BBC1-1BAF0D10B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3" name="Group 1112">
                <a:extLst>
                  <a:ext uri="{FF2B5EF4-FFF2-40B4-BE49-F238E27FC236}">
                    <a16:creationId xmlns:a16="http://schemas.microsoft.com/office/drawing/2014/main" id="{8C725D03-C407-234D-85B1-70CEDB33400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5" name="Isosceles Triangle 26">
                  <a:extLst>
                    <a:ext uri="{FF2B5EF4-FFF2-40B4-BE49-F238E27FC236}">
                      <a16:creationId xmlns:a16="http://schemas.microsoft.com/office/drawing/2014/main" id="{1D3831E3-F308-9447-B6B7-FE41BB5797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6" name="Straight Connector 1145">
                  <a:extLst>
                    <a:ext uri="{FF2B5EF4-FFF2-40B4-BE49-F238E27FC236}">
                      <a16:creationId xmlns:a16="http://schemas.microsoft.com/office/drawing/2014/main" id="{9F635F25-CCB1-9B48-B8EF-A71BEE3800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4" name="Group 1113">
                <a:extLst>
                  <a:ext uri="{FF2B5EF4-FFF2-40B4-BE49-F238E27FC236}">
                    <a16:creationId xmlns:a16="http://schemas.microsoft.com/office/drawing/2014/main" id="{22F5EC1F-135B-614B-85D9-B89EBEBAB8A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3" name="Isosceles Triangle 26">
                  <a:extLst>
                    <a:ext uri="{FF2B5EF4-FFF2-40B4-BE49-F238E27FC236}">
                      <a16:creationId xmlns:a16="http://schemas.microsoft.com/office/drawing/2014/main" id="{35E07F24-55AB-2D4E-A546-F3BAAB97FB5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4" name="Straight Connector 1143">
                  <a:extLst>
                    <a:ext uri="{FF2B5EF4-FFF2-40B4-BE49-F238E27FC236}">
                      <a16:creationId xmlns:a16="http://schemas.microsoft.com/office/drawing/2014/main" id="{8E2158E9-357D-534F-B8B6-EA1BA15197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5" name="Group 1114">
                <a:extLst>
                  <a:ext uri="{FF2B5EF4-FFF2-40B4-BE49-F238E27FC236}">
                    <a16:creationId xmlns:a16="http://schemas.microsoft.com/office/drawing/2014/main" id="{ECCE7895-6207-0545-9FC6-88F1B3FCC0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1" name="Isosceles Triangle 26">
                  <a:extLst>
                    <a:ext uri="{FF2B5EF4-FFF2-40B4-BE49-F238E27FC236}">
                      <a16:creationId xmlns:a16="http://schemas.microsoft.com/office/drawing/2014/main" id="{CF47987D-4717-1743-9B26-4B6D824A744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2" name="Straight Connector 1141">
                  <a:extLst>
                    <a:ext uri="{FF2B5EF4-FFF2-40B4-BE49-F238E27FC236}">
                      <a16:creationId xmlns:a16="http://schemas.microsoft.com/office/drawing/2014/main" id="{E03AFA0D-562D-8F4D-BF43-4B8F8F9C36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6" name="Group 1115">
                <a:extLst>
                  <a:ext uri="{FF2B5EF4-FFF2-40B4-BE49-F238E27FC236}">
                    <a16:creationId xmlns:a16="http://schemas.microsoft.com/office/drawing/2014/main" id="{C97FE57E-5056-154A-BD4C-C08A8E3FCE0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9" name="Isosceles Triangle 26">
                  <a:extLst>
                    <a:ext uri="{FF2B5EF4-FFF2-40B4-BE49-F238E27FC236}">
                      <a16:creationId xmlns:a16="http://schemas.microsoft.com/office/drawing/2014/main" id="{679BB76C-F7CD-2E41-B7B5-0F8CF759D7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0" name="Straight Connector 1139">
                  <a:extLst>
                    <a:ext uri="{FF2B5EF4-FFF2-40B4-BE49-F238E27FC236}">
                      <a16:creationId xmlns:a16="http://schemas.microsoft.com/office/drawing/2014/main" id="{291EF5A8-039D-B14A-B96F-FFBEB952F1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7" name="Group 1116">
                <a:extLst>
                  <a:ext uri="{FF2B5EF4-FFF2-40B4-BE49-F238E27FC236}">
                    <a16:creationId xmlns:a16="http://schemas.microsoft.com/office/drawing/2014/main" id="{C07782A6-88B3-1140-828A-E1825311FE96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7" name="Isosceles Triangle 26">
                  <a:extLst>
                    <a:ext uri="{FF2B5EF4-FFF2-40B4-BE49-F238E27FC236}">
                      <a16:creationId xmlns:a16="http://schemas.microsoft.com/office/drawing/2014/main" id="{4DB62652-4B53-EE44-B575-9D31920032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8" name="Straight Connector 1137">
                  <a:extLst>
                    <a:ext uri="{FF2B5EF4-FFF2-40B4-BE49-F238E27FC236}">
                      <a16:creationId xmlns:a16="http://schemas.microsoft.com/office/drawing/2014/main" id="{E4C33817-E6F5-4940-BEC0-5B6267CCA4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8" name="Group 1117">
                <a:extLst>
                  <a:ext uri="{FF2B5EF4-FFF2-40B4-BE49-F238E27FC236}">
                    <a16:creationId xmlns:a16="http://schemas.microsoft.com/office/drawing/2014/main" id="{719745FC-5BB1-1747-AF9A-FE702085B6CA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5" name="Isosceles Triangle 26">
                  <a:extLst>
                    <a:ext uri="{FF2B5EF4-FFF2-40B4-BE49-F238E27FC236}">
                      <a16:creationId xmlns:a16="http://schemas.microsoft.com/office/drawing/2014/main" id="{887EDA38-9F1F-BD43-AED0-7A944EB48E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6" name="Straight Connector 1135">
                  <a:extLst>
                    <a:ext uri="{FF2B5EF4-FFF2-40B4-BE49-F238E27FC236}">
                      <a16:creationId xmlns:a16="http://schemas.microsoft.com/office/drawing/2014/main" id="{12DCF435-17CA-3C45-8F6F-7E01BF9649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9" name="Group 1118">
                <a:extLst>
                  <a:ext uri="{FF2B5EF4-FFF2-40B4-BE49-F238E27FC236}">
                    <a16:creationId xmlns:a16="http://schemas.microsoft.com/office/drawing/2014/main" id="{F2BE0CB7-2676-7D4D-8D60-545D4F41CC58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3" name="Isosceles Triangle 26">
                  <a:extLst>
                    <a:ext uri="{FF2B5EF4-FFF2-40B4-BE49-F238E27FC236}">
                      <a16:creationId xmlns:a16="http://schemas.microsoft.com/office/drawing/2014/main" id="{5323EAEE-FB5F-0045-BF40-A332C638CA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4" name="Straight Connector 1133">
                  <a:extLst>
                    <a:ext uri="{FF2B5EF4-FFF2-40B4-BE49-F238E27FC236}">
                      <a16:creationId xmlns:a16="http://schemas.microsoft.com/office/drawing/2014/main" id="{CE97ABA6-A378-E143-8014-99540F30B7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0" name="Group 1119">
                <a:extLst>
                  <a:ext uri="{FF2B5EF4-FFF2-40B4-BE49-F238E27FC236}">
                    <a16:creationId xmlns:a16="http://schemas.microsoft.com/office/drawing/2014/main" id="{94B57E9E-6870-0D4D-893E-F19856A789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1" name="Isosceles Triangle 26">
                  <a:extLst>
                    <a:ext uri="{FF2B5EF4-FFF2-40B4-BE49-F238E27FC236}">
                      <a16:creationId xmlns:a16="http://schemas.microsoft.com/office/drawing/2014/main" id="{66800FE8-7D7F-AA4A-9F9A-3A6812F1214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2" name="Straight Connector 1131">
                  <a:extLst>
                    <a:ext uri="{FF2B5EF4-FFF2-40B4-BE49-F238E27FC236}">
                      <a16:creationId xmlns:a16="http://schemas.microsoft.com/office/drawing/2014/main" id="{906A29C6-BB14-0841-AB6D-8BF78B67E6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1" name="Cube 1120">
                <a:extLst>
                  <a:ext uri="{FF2B5EF4-FFF2-40B4-BE49-F238E27FC236}">
                    <a16:creationId xmlns:a16="http://schemas.microsoft.com/office/drawing/2014/main" id="{AB54F81D-C314-6F4F-AA60-7DCD6ACA2AB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2" name="Cube 1121">
                <a:extLst>
                  <a:ext uri="{FF2B5EF4-FFF2-40B4-BE49-F238E27FC236}">
                    <a16:creationId xmlns:a16="http://schemas.microsoft.com/office/drawing/2014/main" id="{E9A359FB-2CF6-6348-8A44-EA06247BE10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3" name="Cube 1122">
                <a:extLst>
                  <a:ext uri="{FF2B5EF4-FFF2-40B4-BE49-F238E27FC236}">
                    <a16:creationId xmlns:a16="http://schemas.microsoft.com/office/drawing/2014/main" id="{93034687-FD1B-A644-9618-74B08A2C9F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4" name="Cube 1123">
                <a:extLst>
                  <a:ext uri="{FF2B5EF4-FFF2-40B4-BE49-F238E27FC236}">
                    <a16:creationId xmlns:a16="http://schemas.microsoft.com/office/drawing/2014/main" id="{CB90B2BD-5264-8D4E-90C6-CD0E456267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5" name="Cube 1124">
                <a:extLst>
                  <a:ext uri="{FF2B5EF4-FFF2-40B4-BE49-F238E27FC236}">
                    <a16:creationId xmlns:a16="http://schemas.microsoft.com/office/drawing/2014/main" id="{C56BEB39-8094-F54E-8F8B-1A9AECE98A2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6" name="Cube 1125">
                <a:extLst>
                  <a:ext uri="{FF2B5EF4-FFF2-40B4-BE49-F238E27FC236}">
                    <a16:creationId xmlns:a16="http://schemas.microsoft.com/office/drawing/2014/main" id="{3D5F31B5-2609-CD4E-B959-903415C11F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7" name="Cube 1126">
                <a:extLst>
                  <a:ext uri="{FF2B5EF4-FFF2-40B4-BE49-F238E27FC236}">
                    <a16:creationId xmlns:a16="http://schemas.microsoft.com/office/drawing/2014/main" id="{ECE2FC89-6F38-7841-AD1F-74154BE9886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8" name="Cube 1127">
                <a:extLst>
                  <a:ext uri="{FF2B5EF4-FFF2-40B4-BE49-F238E27FC236}">
                    <a16:creationId xmlns:a16="http://schemas.microsoft.com/office/drawing/2014/main" id="{9943D218-A70B-3E46-A3DE-94B90ED733F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9" name="Cube 1128">
                <a:extLst>
                  <a:ext uri="{FF2B5EF4-FFF2-40B4-BE49-F238E27FC236}">
                    <a16:creationId xmlns:a16="http://schemas.microsoft.com/office/drawing/2014/main" id="{991C8264-9029-8741-8444-DCC2876E1B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0" name="Cube 1129">
                <a:extLst>
                  <a:ext uri="{FF2B5EF4-FFF2-40B4-BE49-F238E27FC236}">
                    <a16:creationId xmlns:a16="http://schemas.microsoft.com/office/drawing/2014/main" id="{307B7AE6-C301-4142-B9A9-DCE61A0D05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3" name="Group 792">
              <a:extLst>
                <a:ext uri="{FF2B5EF4-FFF2-40B4-BE49-F238E27FC236}">
                  <a16:creationId xmlns:a16="http://schemas.microsoft.com/office/drawing/2014/main" id="{AC40B511-71CA-0E44-8033-4AB39CC00797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071" name="Group 1070">
                <a:extLst>
                  <a:ext uri="{FF2B5EF4-FFF2-40B4-BE49-F238E27FC236}">
                    <a16:creationId xmlns:a16="http://schemas.microsoft.com/office/drawing/2014/main" id="{3406EA5B-2566-9C46-B22B-2814D65A7A2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9" name="Isosceles Triangle 26">
                  <a:extLst>
                    <a:ext uri="{FF2B5EF4-FFF2-40B4-BE49-F238E27FC236}">
                      <a16:creationId xmlns:a16="http://schemas.microsoft.com/office/drawing/2014/main" id="{D59DBECE-DE9B-3C45-80AE-727D2DA313C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10" name="Straight Connector 1109">
                  <a:extLst>
                    <a:ext uri="{FF2B5EF4-FFF2-40B4-BE49-F238E27FC236}">
                      <a16:creationId xmlns:a16="http://schemas.microsoft.com/office/drawing/2014/main" id="{B047B496-A130-CE40-B47E-7776E288D7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2" name="Group 1071">
                <a:extLst>
                  <a:ext uri="{FF2B5EF4-FFF2-40B4-BE49-F238E27FC236}">
                    <a16:creationId xmlns:a16="http://schemas.microsoft.com/office/drawing/2014/main" id="{ACCC45A8-3529-DB48-8819-C7E3596ADADE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7" name="Isosceles Triangle 26">
                  <a:extLst>
                    <a:ext uri="{FF2B5EF4-FFF2-40B4-BE49-F238E27FC236}">
                      <a16:creationId xmlns:a16="http://schemas.microsoft.com/office/drawing/2014/main" id="{E85848B4-7DB9-F646-A09A-85B7AA40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8" name="Straight Connector 1107">
                  <a:extLst>
                    <a:ext uri="{FF2B5EF4-FFF2-40B4-BE49-F238E27FC236}">
                      <a16:creationId xmlns:a16="http://schemas.microsoft.com/office/drawing/2014/main" id="{ED57AD0E-DD8F-1742-84C6-033B2C1802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3" name="Group 1072">
                <a:extLst>
                  <a:ext uri="{FF2B5EF4-FFF2-40B4-BE49-F238E27FC236}">
                    <a16:creationId xmlns:a16="http://schemas.microsoft.com/office/drawing/2014/main" id="{A6D30C6B-682F-1749-9910-C4544432DD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5" name="Isosceles Triangle 26">
                  <a:extLst>
                    <a:ext uri="{FF2B5EF4-FFF2-40B4-BE49-F238E27FC236}">
                      <a16:creationId xmlns:a16="http://schemas.microsoft.com/office/drawing/2014/main" id="{7ED346D8-23B8-FC41-B824-3A4680DDBC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6" name="Straight Connector 1105">
                  <a:extLst>
                    <a:ext uri="{FF2B5EF4-FFF2-40B4-BE49-F238E27FC236}">
                      <a16:creationId xmlns:a16="http://schemas.microsoft.com/office/drawing/2014/main" id="{AB3E7484-D828-0D47-A49A-1666229DBC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4" name="Group 1073">
                <a:extLst>
                  <a:ext uri="{FF2B5EF4-FFF2-40B4-BE49-F238E27FC236}">
                    <a16:creationId xmlns:a16="http://schemas.microsoft.com/office/drawing/2014/main" id="{B5971E6C-0BAC-BC45-AB19-58EE4702EA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3" name="Isosceles Triangle 26">
                  <a:extLst>
                    <a:ext uri="{FF2B5EF4-FFF2-40B4-BE49-F238E27FC236}">
                      <a16:creationId xmlns:a16="http://schemas.microsoft.com/office/drawing/2014/main" id="{35063E84-7866-2E4C-8F73-045FEDFC44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4" name="Straight Connector 1103">
                  <a:extLst>
                    <a:ext uri="{FF2B5EF4-FFF2-40B4-BE49-F238E27FC236}">
                      <a16:creationId xmlns:a16="http://schemas.microsoft.com/office/drawing/2014/main" id="{BB519BC8-A605-0249-9A94-B9D0E085C2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5" name="Group 1074">
                <a:extLst>
                  <a:ext uri="{FF2B5EF4-FFF2-40B4-BE49-F238E27FC236}">
                    <a16:creationId xmlns:a16="http://schemas.microsoft.com/office/drawing/2014/main" id="{26B47C76-BB47-6144-B90A-60461509064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1" name="Isosceles Triangle 26">
                  <a:extLst>
                    <a:ext uri="{FF2B5EF4-FFF2-40B4-BE49-F238E27FC236}">
                      <a16:creationId xmlns:a16="http://schemas.microsoft.com/office/drawing/2014/main" id="{E209C9D4-1082-A445-A0F2-195FB79D63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2" name="Straight Connector 1101">
                  <a:extLst>
                    <a:ext uri="{FF2B5EF4-FFF2-40B4-BE49-F238E27FC236}">
                      <a16:creationId xmlns:a16="http://schemas.microsoft.com/office/drawing/2014/main" id="{31929011-9F82-C942-A468-F3CF0CD137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6" name="Group 1075">
                <a:extLst>
                  <a:ext uri="{FF2B5EF4-FFF2-40B4-BE49-F238E27FC236}">
                    <a16:creationId xmlns:a16="http://schemas.microsoft.com/office/drawing/2014/main" id="{8192C7A2-6A28-1C4D-BE70-2BB5E9494CE7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9" name="Isosceles Triangle 26">
                  <a:extLst>
                    <a:ext uri="{FF2B5EF4-FFF2-40B4-BE49-F238E27FC236}">
                      <a16:creationId xmlns:a16="http://schemas.microsoft.com/office/drawing/2014/main" id="{FD05D3EC-27EB-044C-A315-35BC36924C2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0" name="Straight Connector 1099">
                  <a:extLst>
                    <a:ext uri="{FF2B5EF4-FFF2-40B4-BE49-F238E27FC236}">
                      <a16:creationId xmlns:a16="http://schemas.microsoft.com/office/drawing/2014/main" id="{6C2AD8AB-7825-AE42-A305-00CC69EDFD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7" name="Group 1076">
                <a:extLst>
                  <a:ext uri="{FF2B5EF4-FFF2-40B4-BE49-F238E27FC236}">
                    <a16:creationId xmlns:a16="http://schemas.microsoft.com/office/drawing/2014/main" id="{7B658D1D-95A6-5E4F-925E-3C675284749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7" name="Isosceles Triangle 26">
                  <a:extLst>
                    <a:ext uri="{FF2B5EF4-FFF2-40B4-BE49-F238E27FC236}">
                      <a16:creationId xmlns:a16="http://schemas.microsoft.com/office/drawing/2014/main" id="{BE9FB7C9-19AB-E942-8EDF-C1B2AA86E74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8" name="Straight Connector 1097">
                  <a:extLst>
                    <a:ext uri="{FF2B5EF4-FFF2-40B4-BE49-F238E27FC236}">
                      <a16:creationId xmlns:a16="http://schemas.microsoft.com/office/drawing/2014/main" id="{1CA5C9A5-989F-0645-8FC8-E3F3D0EEB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8" name="Group 1077">
                <a:extLst>
                  <a:ext uri="{FF2B5EF4-FFF2-40B4-BE49-F238E27FC236}">
                    <a16:creationId xmlns:a16="http://schemas.microsoft.com/office/drawing/2014/main" id="{C973B763-3B18-114D-8950-E20FF018926D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5" name="Isosceles Triangle 26">
                  <a:extLst>
                    <a:ext uri="{FF2B5EF4-FFF2-40B4-BE49-F238E27FC236}">
                      <a16:creationId xmlns:a16="http://schemas.microsoft.com/office/drawing/2014/main" id="{15F3D81B-3758-9545-BE14-F1BC278A35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6" name="Straight Connector 1095">
                  <a:extLst>
                    <a:ext uri="{FF2B5EF4-FFF2-40B4-BE49-F238E27FC236}">
                      <a16:creationId xmlns:a16="http://schemas.microsoft.com/office/drawing/2014/main" id="{28495DFE-6A81-264D-B4A4-5F7416272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9" name="Group 1078">
                <a:extLst>
                  <a:ext uri="{FF2B5EF4-FFF2-40B4-BE49-F238E27FC236}">
                    <a16:creationId xmlns:a16="http://schemas.microsoft.com/office/drawing/2014/main" id="{F05661D6-527D-224F-866A-D92D92C56CE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3" name="Isosceles Triangle 26">
                  <a:extLst>
                    <a:ext uri="{FF2B5EF4-FFF2-40B4-BE49-F238E27FC236}">
                      <a16:creationId xmlns:a16="http://schemas.microsoft.com/office/drawing/2014/main" id="{F3C7F4A0-9980-D849-8916-843712998B6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4" name="Straight Connector 1093">
                  <a:extLst>
                    <a:ext uri="{FF2B5EF4-FFF2-40B4-BE49-F238E27FC236}">
                      <a16:creationId xmlns:a16="http://schemas.microsoft.com/office/drawing/2014/main" id="{89B3D232-3826-8F48-BB37-2D25B5B9FE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0" name="Group 1079">
                <a:extLst>
                  <a:ext uri="{FF2B5EF4-FFF2-40B4-BE49-F238E27FC236}">
                    <a16:creationId xmlns:a16="http://schemas.microsoft.com/office/drawing/2014/main" id="{6A4E4956-E364-F14F-98C3-A8501C55590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1" name="Isosceles Triangle 26">
                  <a:extLst>
                    <a:ext uri="{FF2B5EF4-FFF2-40B4-BE49-F238E27FC236}">
                      <a16:creationId xmlns:a16="http://schemas.microsoft.com/office/drawing/2014/main" id="{5C5F4DD9-2C83-914F-B71F-82C93FD23E8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2" name="Straight Connector 1091">
                  <a:extLst>
                    <a:ext uri="{FF2B5EF4-FFF2-40B4-BE49-F238E27FC236}">
                      <a16:creationId xmlns:a16="http://schemas.microsoft.com/office/drawing/2014/main" id="{B8D28554-19FE-9043-A75D-25CC32B6C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1" name="Cube 1080">
                <a:extLst>
                  <a:ext uri="{FF2B5EF4-FFF2-40B4-BE49-F238E27FC236}">
                    <a16:creationId xmlns:a16="http://schemas.microsoft.com/office/drawing/2014/main" id="{9B47510A-EF09-8449-B1B9-491D0FB495E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2" name="Cube 1081">
                <a:extLst>
                  <a:ext uri="{FF2B5EF4-FFF2-40B4-BE49-F238E27FC236}">
                    <a16:creationId xmlns:a16="http://schemas.microsoft.com/office/drawing/2014/main" id="{CF4E8864-BB6B-F649-ACE6-427919013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3" name="Cube 1082">
                <a:extLst>
                  <a:ext uri="{FF2B5EF4-FFF2-40B4-BE49-F238E27FC236}">
                    <a16:creationId xmlns:a16="http://schemas.microsoft.com/office/drawing/2014/main" id="{733A3358-C203-8B46-9D65-5AA5E8A662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4" name="Cube 1083">
                <a:extLst>
                  <a:ext uri="{FF2B5EF4-FFF2-40B4-BE49-F238E27FC236}">
                    <a16:creationId xmlns:a16="http://schemas.microsoft.com/office/drawing/2014/main" id="{80A2F0E8-D0D9-9946-9D6A-9CC9D1B6E3D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5" name="Cube 1084">
                <a:extLst>
                  <a:ext uri="{FF2B5EF4-FFF2-40B4-BE49-F238E27FC236}">
                    <a16:creationId xmlns:a16="http://schemas.microsoft.com/office/drawing/2014/main" id="{3BDC6E08-81C9-D249-84EC-2803738B15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6" name="Cube 1085">
                <a:extLst>
                  <a:ext uri="{FF2B5EF4-FFF2-40B4-BE49-F238E27FC236}">
                    <a16:creationId xmlns:a16="http://schemas.microsoft.com/office/drawing/2014/main" id="{59782A4E-40DF-B540-B72F-2028E59F90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7" name="Cube 1086">
                <a:extLst>
                  <a:ext uri="{FF2B5EF4-FFF2-40B4-BE49-F238E27FC236}">
                    <a16:creationId xmlns:a16="http://schemas.microsoft.com/office/drawing/2014/main" id="{9FDF59D8-C1D0-9B46-B4BC-3AC2BD0313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8" name="Cube 1087">
                <a:extLst>
                  <a:ext uri="{FF2B5EF4-FFF2-40B4-BE49-F238E27FC236}">
                    <a16:creationId xmlns:a16="http://schemas.microsoft.com/office/drawing/2014/main" id="{F27A2456-4B96-0A44-8116-936D61A52A4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9" name="Cube 1088">
                <a:extLst>
                  <a:ext uri="{FF2B5EF4-FFF2-40B4-BE49-F238E27FC236}">
                    <a16:creationId xmlns:a16="http://schemas.microsoft.com/office/drawing/2014/main" id="{78D0FB3E-5579-6348-B08F-A13E0F4D1C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0" name="Cube 1089">
                <a:extLst>
                  <a:ext uri="{FF2B5EF4-FFF2-40B4-BE49-F238E27FC236}">
                    <a16:creationId xmlns:a16="http://schemas.microsoft.com/office/drawing/2014/main" id="{5EC0B89C-B3A5-1244-BEBB-83A9998974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4" name="Group 793">
              <a:extLst>
                <a:ext uri="{FF2B5EF4-FFF2-40B4-BE49-F238E27FC236}">
                  <a16:creationId xmlns:a16="http://schemas.microsoft.com/office/drawing/2014/main" id="{B0CBD6F5-FD4B-8345-8BD9-8F55751D7920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031" name="Group 1030">
                <a:extLst>
                  <a:ext uri="{FF2B5EF4-FFF2-40B4-BE49-F238E27FC236}">
                    <a16:creationId xmlns:a16="http://schemas.microsoft.com/office/drawing/2014/main" id="{DA58F595-D9D4-EB4A-917E-DF19B15CDF0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9" name="Isosceles Triangle 26">
                  <a:extLst>
                    <a:ext uri="{FF2B5EF4-FFF2-40B4-BE49-F238E27FC236}">
                      <a16:creationId xmlns:a16="http://schemas.microsoft.com/office/drawing/2014/main" id="{15B5F1B5-8EC6-7A49-B872-5883692A9D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70" name="Straight Connector 1069">
                  <a:extLst>
                    <a:ext uri="{FF2B5EF4-FFF2-40B4-BE49-F238E27FC236}">
                      <a16:creationId xmlns:a16="http://schemas.microsoft.com/office/drawing/2014/main" id="{2A45487E-B499-534E-8584-689448E7B8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2" name="Group 1031">
                <a:extLst>
                  <a:ext uri="{FF2B5EF4-FFF2-40B4-BE49-F238E27FC236}">
                    <a16:creationId xmlns:a16="http://schemas.microsoft.com/office/drawing/2014/main" id="{5E0E7395-DA91-9545-B5EF-0130F6DB9F96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7" name="Isosceles Triangle 26">
                  <a:extLst>
                    <a:ext uri="{FF2B5EF4-FFF2-40B4-BE49-F238E27FC236}">
                      <a16:creationId xmlns:a16="http://schemas.microsoft.com/office/drawing/2014/main" id="{AD626A90-862A-FD42-8DDA-BCA628AC8BD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8" name="Straight Connector 1067">
                  <a:extLst>
                    <a:ext uri="{FF2B5EF4-FFF2-40B4-BE49-F238E27FC236}">
                      <a16:creationId xmlns:a16="http://schemas.microsoft.com/office/drawing/2014/main" id="{8A19F351-A35A-2343-BE56-8873A8ABB2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CA540E52-161B-714E-B097-0AE1CFE09D4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5" name="Isosceles Triangle 26">
                  <a:extLst>
                    <a:ext uri="{FF2B5EF4-FFF2-40B4-BE49-F238E27FC236}">
                      <a16:creationId xmlns:a16="http://schemas.microsoft.com/office/drawing/2014/main" id="{F2FE1EE8-A2BD-BB4C-8C75-C5D82ECEF9A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AF39A916-8582-6A4B-9A4B-FF6D316E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4" name="Group 1033">
                <a:extLst>
                  <a:ext uri="{FF2B5EF4-FFF2-40B4-BE49-F238E27FC236}">
                    <a16:creationId xmlns:a16="http://schemas.microsoft.com/office/drawing/2014/main" id="{2CF95F4E-11E5-3341-8AFF-24E8BB4A7725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3" name="Isosceles Triangle 26">
                  <a:extLst>
                    <a:ext uri="{FF2B5EF4-FFF2-40B4-BE49-F238E27FC236}">
                      <a16:creationId xmlns:a16="http://schemas.microsoft.com/office/drawing/2014/main" id="{E1D32E4D-7709-CC42-BDAA-07B4EE9EAE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4" name="Straight Connector 1063">
                  <a:extLst>
                    <a:ext uri="{FF2B5EF4-FFF2-40B4-BE49-F238E27FC236}">
                      <a16:creationId xmlns:a16="http://schemas.microsoft.com/office/drawing/2014/main" id="{0E4FC128-335B-A447-959E-859A80282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5" name="Group 1034">
                <a:extLst>
                  <a:ext uri="{FF2B5EF4-FFF2-40B4-BE49-F238E27FC236}">
                    <a16:creationId xmlns:a16="http://schemas.microsoft.com/office/drawing/2014/main" id="{FAD25CE1-ACAF-D647-8965-05345B6DF9D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1" name="Isosceles Triangle 26">
                  <a:extLst>
                    <a:ext uri="{FF2B5EF4-FFF2-40B4-BE49-F238E27FC236}">
                      <a16:creationId xmlns:a16="http://schemas.microsoft.com/office/drawing/2014/main" id="{D580A745-5AFA-304D-9A43-BF1E565CE4E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2" name="Straight Connector 1061">
                  <a:extLst>
                    <a:ext uri="{FF2B5EF4-FFF2-40B4-BE49-F238E27FC236}">
                      <a16:creationId xmlns:a16="http://schemas.microsoft.com/office/drawing/2014/main" id="{B8FB10FF-7089-244E-AD0A-E434AEBEE4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346E56C9-B48D-B147-952D-0ED18E650AF2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9" name="Isosceles Triangle 26">
                  <a:extLst>
                    <a:ext uri="{FF2B5EF4-FFF2-40B4-BE49-F238E27FC236}">
                      <a16:creationId xmlns:a16="http://schemas.microsoft.com/office/drawing/2014/main" id="{4823BFA7-3477-F54B-95FB-BD8CA7C6F74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0" name="Straight Connector 1059">
                  <a:extLst>
                    <a:ext uri="{FF2B5EF4-FFF2-40B4-BE49-F238E27FC236}">
                      <a16:creationId xmlns:a16="http://schemas.microsoft.com/office/drawing/2014/main" id="{610151C8-5D37-8E4A-8578-8769D705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17139296-CADD-0048-94ED-D5C3E2D75521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7" name="Isosceles Triangle 26">
                  <a:extLst>
                    <a:ext uri="{FF2B5EF4-FFF2-40B4-BE49-F238E27FC236}">
                      <a16:creationId xmlns:a16="http://schemas.microsoft.com/office/drawing/2014/main" id="{0D59FF40-C35C-5E45-89DD-7293E66116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8" name="Straight Connector 1057">
                  <a:extLst>
                    <a:ext uri="{FF2B5EF4-FFF2-40B4-BE49-F238E27FC236}">
                      <a16:creationId xmlns:a16="http://schemas.microsoft.com/office/drawing/2014/main" id="{A1B5456B-1AC4-3741-8C54-20F0AF492B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D8E11995-E25A-6B41-91F0-0E346286A9E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5" name="Isosceles Triangle 26">
                  <a:extLst>
                    <a:ext uri="{FF2B5EF4-FFF2-40B4-BE49-F238E27FC236}">
                      <a16:creationId xmlns:a16="http://schemas.microsoft.com/office/drawing/2014/main" id="{F2974570-D9C6-1D40-82B2-186FD94781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6" name="Straight Connector 1055">
                  <a:extLst>
                    <a:ext uri="{FF2B5EF4-FFF2-40B4-BE49-F238E27FC236}">
                      <a16:creationId xmlns:a16="http://schemas.microsoft.com/office/drawing/2014/main" id="{D22EEF58-EB98-964C-81F0-09891F7940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4D2F0685-E4B7-D942-A3F3-0503ADAC159E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3" name="Isosceles Triangle 26">
                  <a:extLst>
                    <a:ext uri="{FF2B5EF4-FFF2-40B4-BE49-F238E27FC236}">
                      <a16:creationId xmlns:a16="http://schemas.microsoft.com/office/drawing/2014/main" id="{6AC95BE2-101B-1445-8E61-81427B7826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4" name="Straight Connector 1053">
                  <a:extLst>
                    <a:ext uri="{FF2B5EF4-FFF2-40B4-BE49-F238E27FC236}">
                      <a16:creationId xmlns:a16="http://schemas.microsoft.com/office/drawing/2014/main" id="{574CB940-3FEF-0240-B3C9-838C2866E8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0" name="Group 1039">
                <a:extLst>
                  <a:ext uri="{FF2B5EF4-FFF2-40B4-BE49-F238E27FC236}">
                    <a16:creationId xmlns:a16="http://schemas.microsoft.com/office/drawing/2014/main" id="{768411FA-0596-D346-ADAE-8BF27A412A3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1" name="Isosceles Triangle 26">
                  <a:extLst>
                    <a:ext uri="{FF2B5EF4-FFF2-40B4-BE49-F238E27FC236}">
                      <a16:creationId xmlns:a16="http://schemas.microsoft.com/office/drawing/2014/main" id="{82CAE1D7-E4F5-A54D-9EE5-A6F3BD5FC3A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2" name="Straight Connector 1051">
                  <a:extLst>
                    <a:ext uri="{FF2B5EF4-FFF2-40B4-BE49-F238E27FC236}">
                      <a16:creationId xmlns:a16="http://schemas.microsoft.com/office/drawing/2014/main" id="{3A1D37A3-0BD1-DB4D-9B05-F36D2B26A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1" name="Cube 1040">
                <a:extLst>
                  <a:ext uri="{FF2B5EF4-FFF2-40B4-BE49-F238E27FC236}">
                    <a16:creationId xmlns:a16="http://schemas.microsoft.com/office/drawing/2014/main" id="{3A9BC005-BC06-B54D-9C2C-98741B4A2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2" name="Cube 1041">
                <a:extLst>
                  <a:ext uri="{FF2B5EF4-FFF2-40B4-BE49-F238E27FC236}">
                    <a16:creationId xmlns:a16="http://schemas.microsoft.com/office/drawing/2014/main" id="{D7171270-F832-E741-BD2A-23F2152233F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3" name="Cube 1042">
                <a:extLst>
                  <a:ext uri="{FF2B5EF4-FFF2-40B4-BE49-F238E27FC236}">
                    <a16:creationId xmlns:a16="http://schemas.microsoft.com/office/drawing/2014/main" id="{8DA1E9EE-6AD6-394A-8A35-1501978996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4" name="Cube 1043">
                <a:extLst>
                  <a:ext uri="{FF2B5EF4-FFF2-40B4-BE49-F238E27FC236}">
                    <a16:creationId xmlns:a16="http://schemas.microsoft.com/office/drawing/2014/main" id="{BE752831-56EB-104E-9A1B-22F32F4078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5" name="Cube 1044">
                <a:extLst>
                  <a:ext uri="{FF2B5EF4-FFF2-40B4-BE49-F238E27FC236}">
                    <a16:creationId xmlns:a16="http://schemas.microsoft.com/office/drawing/2014/main" id="{52B1BCCB-A12E-2845-87BC-30D7DDC894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6" name="Cube 1045">
                <a:extLst>
                  <a:ext uri="{FF2B5EF4-FFF2-40B4-BE49-F238E27FC236}">
                    <a16:creationId xmlns:a16="http://schemas.microsoft.com/office/drawing/2014/main" id="{5A09414A-EFAC-B24B-A103-C3F68778A87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7" name="Cube 1046">
                <a:extLst>
                  <a:ext uri="{FF2B5EF4-FFF2-40B4-BE49-F238E27FC236}">
                    <a16:creationId xmlns:a16="http://schemas.microsoft.com/office/drawing/2014/main" id="{63A88A1E-67E3-9446-B9F7-6D33340183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8" name="Cube 1047">
                <a:extLst>
                  <a:ext uri="{FF2B5EF4-FFF2-40B4-BE49-F238E27FC236}">
                    <a16:creationId xmlns:a16="http://schemas.microsoft.com/office/drawing/2014/main" id="{94833F35-532B-C743-BE3F-7DC90A83E47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9" name="Cube 1048">
                <a:extLst>
                  <a:ext uri="{FF2B5EF4-FFF2-40B4-BE49-F238E27FC236}">
                    <a16:creationId xmlns:a16="http://schemas.microsoft.com/office/drawing/2014/main" id="{C992768D-EA7F-8645-94B8-09FE6EC30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0" name="Cube 1049">
                <a:extLst>
                  <a:ext uri="{FF2B5EF4-FFF2-40B4-BE49-F238E27FC236}">
                    <a16:creationId xmlns:a16="http://schemas.microsoft.com/office/drawing/2014/main" id="{DDB54A9F-97AA-9B4F-9F13-ADA678636B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5" name="Group 794">
              <a:extLst>
                <a:ext uri="{FF2B5EF4-FFF2-40B4-BE49-F238E27FC236}">
                  <a16:creationId xmlns:a16="http://schemas.microsoft.com/office/drawing/2014/main" id="{FBC205E0-C07D-B441-AF49-012269B81929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991" name="Group 990">
                <a:extLst>
                  <a:ext uri="{FF2B5EF4-FFF2-40B4-BE49-F238E27FC236}">
                    <a16:creationId xmlns:a16="http://schemas.microsoft.com/office/drawing/2014/main" id="{03B448EC-11BD-5A42-9222-DF48CD550C3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9" name="Isosceles Triangle 26">
                  <a:extLst>
                    <a:ext uri="{FF2B5EF4-FFF2-40B4-BE49-F238E27FC236}">
                      <a16:creationId xmlns:a16="http://schemas.microsoft.com/office/drawing/2014/main" id="{E551FF4E-893B-9042-9866-E02E25AA61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30" name="Straight Connector 1029">
                  <a:extLst>
                    <a:ext uri="{FF2B5EF4-FFF2-40B4-BE49-F238E27FC236}">
                      <a16:creationId xmlns:a16="http://schemas.microsoft.com/office/drawing/2014/main" id="{A431717A-C4F1-1B42-870D-BFFB5E87E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2" name="Group 991">
                <a:extLst>
                  <a:ext uri="{FF2B5EF4-FFF2-40B4-BE49-F238E27FC236}">
                    <a16:creationId xmlns:a16="http://schemas.microsoft.com/office/drawing/2014/main" id="{6B54C88D-DF24-1742-9DA7-7FA84241D619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7" name="Isosceles Triangle 26">
                  <a:extLst>
                    <a:ext uri="{FF2B5EF4-FFF2-40B4-BE49-F238E27FC236}">
                      <a16:creationId xmlns:a16="http://schemas.microsoft.com/office/drawing/2014/main" id="{B4AA550E-3707-8B47-BBA0-6DE5098031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8" name="Straight Connector 1027">
                  <a:extLst>
                    <a:ext uri="{FF2B5EF4-FFF2-40B4-BE49-F238E27FC236}">
                      <a16:creationId xmlns:a16="http://schemas.microsoft.com/office/drawing/2014/main" id="{5345A6F4-DC8D-D04D-99F9-73AF3AA66B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3" name="Group 992">
                <a:extLst>
                  <a:ext uri="{FF2B5EF4-FFF2-40B4-BE49-F238E27FC236}">
                    <a16:creationId xmlns:a16="http://schemas.microsoft.com/office/drawing/2014/main" id="{270FA2B3-4144-5D4D-99F5-7B65912A5B6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5" name="Isosceles Triangle 26">
                  <a:extLst>
                    <a:ext uri="{FF2B5EF4-FFF2-40B4-BE49-F238E27FC236}">
                      <a16:creationId xmlns:a16="http://schemas.microsoft.com/office/drawing/2014/main" id="{D9465754-245E-E34C-9980-A4CEA10056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6" name="Straight Connector 1025">
                  <a:extLst>
                    <a:ext uri="{FF2B5EF4-FFF2-40B4-BE49-F238E27FC236}">
                      <a16:creationId xmlns:a16="http://schemas.microsoft.com/office/drawing/2014/main" id="{99ED812A-9108-0047-929B-9E746E3D01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4" name="Group 993">
                <a:extLst>
                  <a:ext uri="{FF2B5EF4-FFF2-40B4-BE49-F238E27FC236}">
                    <a16:creationId xmlns:a16="http://schemas.microsoft.com/office/drawing/2014/main" id="{E9B8360E-5F89-0B4B-B674-A18950919A7B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3" name="Isosceles Triangle 26">
                  <a:extLst>
                    <a:ext uri="{FF2B5EF4-FFF2-40B4-BE49-F238E27FC236}">
                      <a16:creationId xmlns:a16="http://schemas.microsoft.com/office/drawing/2014/main" id="{D242D190-84F3-6D4D-87F5-3648744BE46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4" name="Straight Connector 1023">
                  <a:extLst>
                    <a:ext uri="{FF2B5EF4-FFF2-40B4-BE49-F238E27FC236}">
                      <a16:creationId xmlns:a16="http://schemas.microsoft.com/office/drawing/2014/main" id="{1E2648F0-00DC-3442-BA9C-140232897C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5" name="Group 994">
                <a:extLst>
                  <a:ext uri="{FF2B5EF4-FFF2-40B4-BE49-F238E27FC236}">
                    <a16:creationId xmlns:a16="http://schemas.microsoft.com/office/drawing/2014/main" id="{33D53F82-29F1-F448-B6E3-9774A473D33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1" name="Isosceles Triangle 26">
                  <a:extLst>
                    <a:ext uri="{FF2B5EF4-FFF2-40B4-BE49-F238E27FC236}">
                      <a16:creationId xmlns:a16="http://schemas.microsoft.com/office/drawing/2014/main" id="{912AB909-4366-9B4C-8A6C-85BA077D1C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2" name="Straight Connector 1021">
                  <a:extLst>
                    <a:ext uri="{FF2B5EF4-FFF2-40B4-BE49-F238E27FC236}">
                      <a16:creationId xmlns:a16="http://schemas.microsoft.com/office/drawing/2014/main" id="{38083A2F-7FD8-DD40-B5D4-839E2338A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6" name="Group 995">
                <a:extLst>
                  <a:ext uri="{FF2B5EF4-FFF2-40B4-BE49-F238E27FC236}">
                    <a16:creationId xmlns:a16="http://schemas.microsoft.com/office/drawing/2014/main" id="{E98DC306-DD4B-FD42-A12D-081E8D9C6370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9" name="Isosceles Triangle 26">
                  <a:extLst>
                    <a:ext uri="{FF2B5EF4-FFF2-40B4-BE49-F238E27FC236}">
                      <a16:creationId xmlns:a16="http://schemas.microsoft.com/office/drawing/2014/main" id="{34F8D707-23C4-2B4A-93FD-ADB50621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0" name="Straight Connector 1019">
                  <a:extLst>
                    <a:ext uri="{FF2B5EF4-FFF2-40B4-BE49-F238E27FC236}">
                      <a16:creationId xmlns:a16="http://schemas.microsoft.com/office/drawing/2014/main" id="{CDC4F44A-F2B3-3B47-BCB2-A7F68BF649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7" name="Group 996">
                <a:extLst>
                  <a:ext uri="{FF2B5EF4-FFF2-40B4-BE49-F238E27FC236}">
                    <a16:creationId xmlns:a16="http://schemas.microsoft.com/office/drawing/2014/main" id="{8BAE417A-2119-9B48-B77A-B7295EAF4BAE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7" name="Isosceles Triangle 26">
                  <a:extLst>
                    <a:ext uri="{FF2B5EF4-FFF2-40B4-BE49-F238E27FC236}">
                      <a16:creationId xmlns:a16="http://schemas.microsoft.com/office/drawing/2014/main" id="{3B9671A1-AAA1-7C4A-8B96-226B775AF4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8" name="Straight Connector 1017">
                  <a:extLst>
                    <a:ext uri="{FF2B5EF4-FFF2-40B4-BE49-F238E27FC236}">
                      <a16:creationId xmlns:a16="http://schemas.microsoft.com/office/drawing/2014/main" id="{0C2FF41D-DDE9-1C4B-9360-276B7F136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8" name="Group 997">
                <a:extLst>
                  <a:ext uri="{FF2B5EF4-FFF2-40B4-BE49-F238E27FC236}">
                    <a16:creationId xmlns:a16="http://schemas.microsoft.com/office/drawing/2014/main" id="{CEF31E51-8A8D-4646-9706-611C9D447F2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5" name="Isosceles Triangle 26">
                  <a:extLst>
                    <a:ext uri="{FF2B5EF4-FFF2-40B4-BE49-F238E27FC236}">
                      <a16:creationId xmlns:a16="http://schemas.microsoft.com/office/drawing/2014/main" id="{11EB6F5A-FF1B-E346-99BA-ACB0542FC5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6" name="Straight Connector 1015">
                  <a:extLst>
                    <a:ext uri="{FF2B5EF4-FFF2-40B4-BE49-F238E27FC236}">
                      <a16:creationId xmlns:a16="http://schemas.microsoft.com/office/drawing/2014/main" id="{1F433BDE-C330-B04B-8BB8-9FB644C62D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9" name="Group 998">
                <a:extLst>
                  <a:ext uri="{FF2B5EF4-FFF2-40B4-BE49-F238E27FC236}">
                    <a16:creationId xmlns:a16="http://schemas.microsoft.com/office/drawing/2014/main" id="{1E757CAF-5AF9-994D-A89D-BA678B5DF14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3" name="Isosceles Triangle 26">
                  <a:extLst>
                    <a:ext uri="{FF2B5EF4-FFF2-40B4-BE49-F238E27FC236}">
                      <a16:creationId xmlns:a16="http://schemas.microsoft.com/office/drawing/2014/main" id="{7C744129-AA8F-C64F-940C-7731C1E54A9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4" name="Straight Connector 1013">
                  <a:extLst>
                    <a:ext uri="{FF2B5EF4-FFF2-40B4-BE49-F238E27FC236}">
                      <a16:creationId xmlns:a16="http://schemas.microsoft.com/office/drawing/2014/main" id="{9F53BB9E-6D66-C94D-81E9-99048592F9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0" name="Group 999">
                <a:extLst>
                  <a:ext uri="{FF2B5EF4-FFF2-40B4-BE49-F238E27FC236}">
                    <a16:creationId xmlns:a16="http://schemas.microsoft.com/office/drawing/2014/main" id="{EA3AA36D-47B3-6D45-9DC1-FA391953530A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1" name="Isosceles Triangle 26">
                  <a:extLst>
                    <a:ext uri="{FF2B5EF4-FFF2-40B4-BE49-F238E27FC236}">
                      <a16:creationId xmlns:a16="http://schemas.microsoft.com/office/drawing/2014/main" id="{3DC7E010-A4B7-8847-A732-FAA8DD0B88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2" name="Straight Connector 1011">
                  <a:extLst>
                    <a:ext uri="{FF2B5EF4-FFF2-40B4-BE49-F238E27FC236}">
                      <a16:creationId xmlns:a16="http://schemas.microsoft.com/office/drawing/2014/main" id="{691E1530-7622-5C42-AE19-5F65C1B1D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1" name="Cube 1000">
                <a:extLst>
                  <a:ext uri="{FF2B5EF4-FFF2-40B4-BE49-F238E27FC236}">
                    <a16:creationId xmlns:a16="http://schemas.microsoft.com/office/drawing/2014/main" id="{C578DE58-1835-1549-ADB7-33DCCE3D16A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:a16="http://schemas.microsoft.com/office/drawing/2014/main" id="{75C65F79-FBD6-2342-A5F0-72F00BE2C1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:a16="http://schemas.microsoft.com/office/drawing/2014/main" id="{479C0CCD-02B3-7547-9698-DED2799E5D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4" name="Cube 1003">
                <a:extLst>
                  <a:ext uri="{FF2B5EF4-FFF2-40B4-BE49-F238E27FC236}">
                    <a16:creationId xmlns:a16="http://schemas.microsoft.com/office/drawing/2014/main" id="{F6CE7FBA-65EB-7640-8598-27B84FF9440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5" name="Cube 1004">
                <a:extLst>
                  <a:ext uri="{FF2B5EF4-FFF2-40B4-BE49-F238E27FC236}">
                    <a16:creationId xmlns:a16="http://schemas.microsoft.com/office/drawing/2014/main" id="{98EE9ABA-0B96-D644-AC43-75DF0D3BAB6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6" name="Cube 1005">
                <a:extLst>
                  <a:ext uri="{FF2B5EF4-FFF2-40B4-BE49-F238E27FC236}">
                    <a16:creationId xmlns:a16="http://schemas.microsoft.com/office/drawing/2014/main" id="{1E223302-9D3F-0F4C-BF73-1E06C20008B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7" name="Cube 1006">
                <a:extLst>
                  <a:ext uri="{FF2B5EF4-FFF2-40B4-BE49-F238E27FC236}">
                    <a16:creationId xmlns:a16="http://schemas.microsoft.com/office/drawing/2014/main" id="{F7FC1FF8-5DC1-8844-8013-57A7565D348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8" name="Cube 1007">
                <a:extLst>
                  <a:ext uri="{FF2B5EF4-FFF2-40B4-BE49-F238E27FC236}">
                    <a16:creationId xmlns:a16="http://schemas.microsoft.com/office/drawing/2014/main" id="{220F3C83-77B2-574B-960D-D813644B349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9" name="Cube 1008">
                <a:extLst>
                  <a:ext uri="{FF2B5EF4-FFF2-40B4-BE49-F238E27FC236}">
                    <a16:creationId xmlns:a16="http://schemas.microsoft.com/office/drawing/2014/main" id="{19E6CE70-19BC-9340-AA07-4877BE6837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0" name="Cube 1009">
                <a:extLst>
                  <a:ext uri="{FF2B5EF4-FFF2-40B4-BE49-F238E27FC236}">
                    <a16:creationId xmlns:a16="http://schemas.microsoft.com/office/drawing/2014/main" id="{FB283697-CB52-3544-AD4C-A970B9D15F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F7971EF3-AEB0-A843-A1BC-0EB5B02D18F7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920" name="Group 919">
                <a:extLst>
                  <a:ext uri="{FF2B5EF4-FFF2-40B4-BE49-F238E27FC236}">
                    <a16:creationId xmlns:a16="http://schemas.microsoft.com/office/drawing/2014/main" id="{CCC5FFEA-9841-8149-BDA0-D3127BD340B4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9" name="Isosceles Triangle 26">
                  <a:extLst>
                    <a:ext uri="{FF2B5EF4-FFF2-40B4-BE49-F238E27FC236}">
                      <a16:creationId xmlns:a16="http://schemas.microsoft.com/office/drawing/2014/main" id="{096ECAC4-4F8D-B440-A863-5C80E58D3E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90" name="Straight Connector 989">
                  <a:extLst>
                    <a:ext uri="{FF2B5EF4-FFF2-40B4-BE49-F238E27FC236}">
                      <a16:creationId xmlns:a16="http://schemas.microsoft.com/office/drawing/2014/main" id="{B099D4A7-18FB-4C49-8F55-12CDEA2C0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1" name="Group 920">
                <a:extLst>
                  <a:ext uri="{FF2B5EF4-FFF2-40B4-BE49-F238E27FC236}">
                    <a16:creationId xmlns:a16="http://schemas.microsoft.com/office/drawing/2014/main" id="{9A69A7A5-C0E8-9240-BE87-64312291D992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7" name="Isosceles Triangle 26">
                  <a:extLst>
                    <a:ext uri="{FF2B5EF4-FFF2-40B4-BE49-F238E27FC236}">
                      <a16:creationId xmlns:a16="http://schemas.microsoft.com/office/drawing/2014/main" id="{30932D54-FA4D-FB44-821E-8D5FA48313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8" name="Straight Connector 987">
                  <a:extLst>
                    <a:ext uri="{FF2B5EF4-FFF2-40B4-BE49-F238E27FC236}">
                      <a16:creationId xmlns:a16="http://schemas.microsoft.com/office/drawing/2014/main" id="{12162611-2BAA-9E41-B3E4-8B5AF32DD3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" name="Group 921">
                <a:extLst>
                  <a:ext uri="{FF2B5EF4-FFF2-40B4-BE49-F238E27FC236}">
                    <a16:creationId xmlns:a16="http://schemas.microsoft.com/office/drawing/2014/main" id="{5C8BEBA3-F2F7-CD41-B72A-EA4D37698AC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5" name="Isosceles Triangle 26">
                  <a:extLst>
                    <a:ext uri="{FF2B5EF4-FFF2-40B4-BE49-F238E27FC236}">
                      <a16:creationId xmlns:a16="http://schemas.microsoft.com/office/drawing/2014/main" id="{CE988925-73EF-3748-9258-E14ED708CE1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6" name="Straight Connector 985">
                  <a:extLst>
                    <a:ext uri="{FF2B5EF4-FFF2-40B4-BE49-F238E27FC236}">
                      <a16:creationId xmlns:a16="http://schemas.microsoft.com/office/drawing/2014/main" id="{73A27183-C321-A44E-BCA5-29D1E3352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3" name="Group 922">
                <a:extLst>
                  <a:ext uri="{FF2B5EF4-FFF2-40B4-BE49-F238E27FC236}">
                    <a16:creationId xmlns:a16="http://schemas.microsoft.com/office/drawing/2014/main" id="{4F4760C3-14DE-D646-A152-7530DB56F982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3" name="Isosceles Triangle 26">
                  <a:extLst>
                    <a:ext uri="{FF2B5EF4-FFF2-40B4-BE49-F238E27FC236}">
                      <a16:creationId xmlns:a16="http://schemas.microsoft.com/office/drawing/2014/main" id="{6CC1B32A-E793-FD47-8796-96F720958E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4" name="Straight Connector 953">
                  <a:extLst>
                    <a:ext uri="{FF2B5EF4-FFF2-40B4-BE49-F238E27FC236}">
                      <a16:creationId xmlns:a16="http://schemas.microsoft.com/office/drawing/2014/main" id="{9AA47369-C2E0-824C-8315-502E2BFE81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4" name="Group 923">
                <a:extLst>
                  <a:ext uri="{FF2B5EF4-FFF2-40B4-BE49-F238E27FC236}">
                    <a16:creationId xmlns:a16="http://schemas.microsoft.com/office/drawing/2014/main" id="{BF3098D5-5FF1-A043-8DC9-5C1B9F607EC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1" name="Isosceles Triangle 26">
                  <a:extLst>
                    <a:ext uri="{FF2B5EF4-FFF2-40B4-BE49-F238E27FC236}">
                      <a16:creationId xmlns:a16="http://schemas.microsoft.com/office/drawing/2014/main" id="{A93BD403-E5DE-B64A-B459-28EF1ADC6D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2" name="Straight Connector 951">
                  <a:extLst>
                    <a:ext uri="{FF2B5EF4-FFF2-40B4-BE49-F238E27FC236}">
                      <a16:creationId xmlns:a16="http://schemas.microsoft.com/office/drawing/2014/main" id="{697731A0-1473-3742-9182-0E08DB0681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EEB3C5CD-D0DB-574E-95C2-E091D1B575D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9" name="Isosceles Triangle 26">
                  <a:extLst>
                    <a:ext uri="{FF2B5EF4-FFF2-40B4-BE49-F238E27FC236}">
                      <a16:creationId xmlns:a16="http://schemas.microsoft.com/office/drawing/2014/main" id="{4C606519-DC1C-DA42-B994-155C836284F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0" name="Straight Connector 949">
                  <a:extLst>
                    <a:ext uri="{FF2B5EF4-FFF2-40B4-BE49-F238E27FC236}">
                      <a16:creationId xmlns:a16="http://schemas.microsoft.com/office/drawing/2014/main" id="{753EFB1E-0770-9343-9AA1-0E07128C4A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412C7AEB-6BE0-0F41-A0C1-1320A2A5ED3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6" name="Isosceles Triangle 26">
                  <a:extLst>
                    <a:ext uri="{FF2B5EF4-FFF2-40B4-BE49-F238E27FC236}">
                      <a16:creationId xmlns:a16="http://schemas.microsoft.com/office/drawing/2014/main" id="{2058B0D2-224C-DB4C-BC1E-631C7CF7E2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8" name="Straight Connector 947">
                  <a:extLst>
                    <a:ext uri="{FF2B5EF4-FFF2-40B4-BE49-F238E27FC236}">
                      <a16:creationId xmlns:a16="http://schemas.microsoft.com/office/drawing/2014/main" id="{774A7586-E22B-5141-8A1D-B54073C1D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91270D30-2B0D-6349-AFFF-C9F01BD8A135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4" name="Isosceles Triangle 26">
                  <a:extLst>
                    <a:ext uri="{FF2B5EF4-FFF2-40B4-BE49-F238E27FC236}">
                      <a16:creationId xmlns:a16="http://schemas.microsoft.com/office/drawing/2014/main" id="{7BF725FC-033A-DC45-9574-05CE1C7254E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5" name="Straight Connector 944">
                  <a:extLst>
                    <a:ext uri="{FF2B5EF4-FFF2-40B4-BE49-F238E27FC236}">
                      <a16:creationId xmlns:a16="http://schemas.microsoft.com/office/drawing/2014/main" id="{EDFC1A33-E6DB-C140-8702-667193A7D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A2AA0377-7274-244A-A289-CB0387AE1D7A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2" name="Isosceles Triangle 26">
                  <a:extLst>
                    <a:ext uri="{FF2B5EF4-FFF2-40B4-BE49-F238E27FC236}">
                      <a16:creationId xmlns:a16="http://schemas.microsoft.com/office/drawing/2014/main" id="{1BB4B7F6-AB84-974B-AFAA-211A914618D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3" name="Straight Connector 942">
                  <a:extLst>
                    <a:ext uri="{FF2B5EF4-FFF2-40B4-BE49-F238E27FC236}">
                      <a16:creationId xmlns:a16="http://schemas.microsoft.com/office/drawing/2014/main" id="{28C2DF67-A76F-0543-8586-6678F3BC2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1084709F-9763-724E-911A-F90407936C25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0" name="Isosceles Triangle 26">
                  <a:extLst>
                    <a:ext uri="{FF2B5EF4-FFF2-40B4-BE49-F238E27FC236}">
                      <a16:creationId xmlns:a16="http://schemas.microsoft.com/office/drawing/2014/main" id="{AA8D1F36-3A03-7740-9702-9CB339B4DD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1" name="Straight Connector 940">
                  <a:extLst>
                    <a:ext uri="{FF2B5EF4-FFF2-40B4-BE49-F238E27FC236}">
                      <a16:creationId xmlns:a16="http://schemas.microsoft.com/office/drawing/2014/main" id="{1E443B1B-CE5C-7741-A407-D793E4605E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0" name="Cube 929">
                <a:extLst>
                  <a:ext uri="{FF2B5EF4-FFF2-40B4-BE49-F238E27FC236}">
                    <a16:creationId xmlns:a16="http://schemas.microsoft.com/office/drawing/2014/main" id="{8BEDBA15-064D-6C43-AC35-891F8B23DD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1" name="Cube 930">
                <a:extLst>
                  <a:ext uri="{FF2B5EF4-FFF2-40B4-BE49-F238E27FC236}">
                    <a16:creationId xmlns:a16="http://schemas.microsoft.com/office/drawing/2014/main" id="{5BF47C6A-5137-DC4E-A9A0-1AD6BA8F19F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2" name="Cube 931">
                <a:extLst>
                  <a:ext uri="{FF2B5EF4-FFF2-40B4-BE49-F238E27FC236}">
                    <a16:creationId xmlns:a16="http://schemas.microsoft.com/office/drawing/2014/main" id="{EEAFB7ED-D5D4-9444-99AD-22FEA92E27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3" name="Cube 932">
                <a:extLst>
                  <a:ext uri="{FF2B5EF4-FFF2-40B4-BE49-F238E27FC236}">
                    <a16:creationId xmlns:a16="http://schemas.microsoft.com/office/drawing/2014/main" id="{B370D872-4BE5-1A40-AFBE-B31142FB0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4" name="Cube 933">
                <a:extLst>
                  <a:ext uri="{FF2B5EF4-FFF2-40B4-BE49-F238E27FC236}">
                    <a16:creationId xmlns:a16="http://schemas.microsoft.com/office/drawing/2014/main" id="{B9553E22-136E-3846-9F28-5A05D8B5323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5" name="Cube 934">
                <a:extLst>
                  <a:ext uri="{FF2B5EF4-FFF2-40B4-BE49-F238E27FC236}">
                    <a16:creationId xmlns:a16="http://schemas.microsoft.com/office/drawing/2014/main" id="{C09D3D0B-9354-684B-B2E8-2CF4CF4982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6" name="Cube 935">
                <a:extLst>
                  <a:ext uri="{FF2B5EF4-FFF2-40B4-BE49-F238E27FC236}">
                    <a16:creationId xmlns:a16="http://schemas.microsoft.com/office/drawing/2014/main" id="{F28568AA-96ED-0743-A491-114E6A1FE4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7" name="Cube 936">
                <a:extLst>
                  <a:ext uri="{FF2B5EF4-FFF2-40B4-BE49-F238E27FC236}">
                    <a16:creationId xmlns:a16="http://schemas.microsoft.com/office/drawing/2014/main" id="{4177F25F-2A8E-C743-8D3E-CFDA6A2CA19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8" name="Cube 937">
                <a:extLst>
                  <a:ext uri="{FF2B5EF4-FFF2-40B4-BE49-F238E27FC236}">
                    <a16:creationId xmlns:a16="http://schemas.microsoft.com/office/drawing/2014/main" id="{4A27F837-1412-444B-9706-57A90A2558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9" name="Cube 938">
                <a:extLst>
                  <a:ext uri="{FF2B5EF4-FFF2-40B4-BE49-F238E27FC236}">
                    <a16:creationId xmlns:a16="http://schemas.microsoft.com/office/drawing/2014/main" id="{5CAC31B9-7428-DE4D-A882-BB38AB57A31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7" name="Group 796">
              <a:extLst>
                <a:ext uri="{FF2B5EF4-FFF2-40B4-BE49-F238E27FC236}">
                  <a16:creationId xmlns:a16="http://schemas.microsoft.com/office/drawing/2014/main" id="{4F513E3E-815C-5C47-9C23-A305B4686A8A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B1C19D9F-4B1D-C94F-9F69-FE5F1B63DE42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8" name="Isosceles Triangle 26">
                  <a:extLst>
                    <a:ext uri="{FF2B5EF4-FFF2-40B4-BE49-F238E27FC236}">
                      <a16:creationId xmlns:a16="http://schemas.microsoft.com/office/drawing/2014/main" id="{9417C80C-47FB-AA4B-B6AF-1AB36D03A8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9" name="Straight Connector 918">
                  <a:extLst>
                    <a:ext uri="{FF2B5EF4-FFF2-40B4-BE49-F238E27FC236}">
                      <a16:creationId xmlns:a16="http://schemas.microsoft.com/office/drawing/2014/main" id="{EAD92BD4-66E4-2F42-8B5A-69831A12AF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 880">
                <a:extLst>
                  <a:ext uri="{FF2B5EF4-FFF2-40B4-BE49-F238E27FC236}">
                    <a16:creationId xmlns:a16="http://schemas.microsoft.com/office/drawing/2014/main" id="{8B4EDBBB-8510-D24F-8720-5F264E09D1D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6" name="Isosceles Triangle 26">
                  <a:extLst>
                    <a:ext uri="{FF2B5EF4-FFF2-40B4-BE49-F238E27FC236}">
                      <a16:creationId xmlns:a16="http://schemas.microsoft.com/office/drawing/2014/main" id="{D866ADE5-2186-3743-BEAC-7C67D42506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7" name="Straight Connector 916">
                  <a:extLst>
                    <a:ext uri="{FF2B5EF4-FFF2-40B4-BE49-F238E27FC236}">
                      <a16:creationId xmlns:a16="http://schemas.microsoft.com/office/drawing/2014/main" id="{052891C2-08F8-C040-A36C-A0E0C680C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Group 881">
                <a:extLst>
                  <a:ext uri="{FF2B5EF4-FFF2-40B4-BE49-F238E27FC236}">
                    <a16:creationId xmlns:a16="http://schemas.microsoft.com/office/drawing/2014/main" id="{6A4CF74C-285E-704F-92AC-0A4127E1228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4" name="Isosceles Triangle 26">
                  <a:extLst>
                    <a:ext uri="{FF2B5EF4-FFF2-40B4-BE49-F238E27FC236}">
                      <a16:creationId xmlns:a16="http://schemas.microsoft.com/office/drawing/2014/main" id="{4C878A97-322D-E54C-9A24-F0206F6075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5" name="Straight Connector 914">
                  <a:extLst>
                    <a:ext uri="{FF2B5EF4-FFF2-40B4-BE49-F238E27FC236}">
                      <a16:creationId xmlns:a16="http://schemas.microsoft.com/office/drawing/2014/main" id="{7839BE6C-91CE-824D-8EB8-A742B8D5F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9BEE46DB-A354-9549-974A-ADFC6070BFDD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2" name="Isosceles Triangle 26">
                  <a:extLst>
                    <a:ext uri="{FF2B5EF4-FFF2-40B4-BE49-F238E27FC236}">
                      <a16:creationId xmlns:a16="http://schemas.microsoft.com/office/drawing/2014/main" id="{06F25294-F5DF-AE43-91BC-FC41D46EB1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3" name="Straight Connector 912">
                  <a:extLst>
                    <a:ext uri="{FF2B5EF4-FFF2-40B4-BE49-F238E27FC236}">
                      <a16:creationId xmlns:a16="http://schemas.microsoft.com/office/drawing/2014/main" id="{A5ECD0B1-170F-9544-B47A-FB6A2CCB1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 883">
                <a:extLst>
                  <a:ext uri="{FF2B5EF4-FFF2-40B4-BE49-F238E27FC236}">
                    <a16:creationId xmlns:a16="http://schemas.microsoft.com/office/drawing/2014/main" id="{88DD02D3-7779-3B4D-A4BF-6080ECCF72F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0" name="Isosceles Triangle 26">
                  <a:extLst>
                    <a:ext uri="{FF2B5EF4-FFF2-40B4-BE49-F238E27FC236}">
                      <a16:creationId xmlns:a16="http://schemas.microsoft.com/office/drawing/2014/main" id="{93ED2E3E-0EFC-664D-99CF-8A968F07B29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1" name="Straight Connector 910">
                  <a:extLst>
                    <a:ext uri="{FF2B5EF4-FFF2-40B4-BE49-F238E27FC236}">
                      <a16:creationId xmlns:a16="http://schemas.microsoft.com/office/drawing/2014/main" id="{780E37FE-A157-4B40-9B3B-101F108FA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Group 884">
                <a:extLst>
                  <a:ext uri="{FF2B5EF4-FFF2-40B4-BE49-F238E27FC236}">
                    <a16:creationId xmlns:a16="http://schemas.microsoft.com/office/drawing/2014/main" id="{BEEC2A1F-0880-A443-A5D9-79FC3427505A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8" name="Isosceles Triangle 26">
                  <a:extLst>
                    <a:ext uri="{FF2B5EF4-FFF2-40B4-BE49-F238E27FC236}">
                      <a16:creationId xmlns:a16="http://schemas.microsoft.com/office/drawing/2014/main" id="{D5396DE1-1FE2-A34E-83D3-F38E00C3FC2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9" name="Straight Connector 908">
                  <a:extLst>
                    <a:ext uri="{FF2B5EF4-FFF2-40B4-BE49-F238E27FC236}">
                      <a16:creationId xmlns:a16="http://schemas.microsoft.com/office/drawing/2014/main" id="{22BB1F3C-A80D-DA4E-8B9D-20A67EEAF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D7FFC119-AE10-0F41-9E87-303DBE15AC2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6" name="Isosceles Triangle 26">
                  <a:extLst>
                    <a:ext uri="{FF2B5EF4-FFF2-40B4-BE49-F238E27FC236}">
                      <a16:creationId xmlns:a16="http://schemas.microsoft.com/office/drawing/2014/main" id="{2869ED3D-5537-5343-B703-420633B2170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7" name="Straight Connector 906">
                  <a:extLst>
                    <a:ext uri="{FF2B5EF4-FFF2-40B4-BE49-F238E27FC236}">
                      <a16:creationId xmlns:a16="http://schemas.microsoft.com/office/drawing/2014/main" id="{6C01F666-45C3-9143-9635-77EF22A9A6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 886">
                <a:extLst>
                  <a:ext uri="{FF2B5EF4-FFF2-40B4-BE49-F238E27FC236}">
                    <a16:creationId xmlns:a16="http://schemas.microsoft.com/office/drawing/2014/main" id="{1364288F-BF9D-974E-99F1-3EABB8DAE8D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4" name="Isosceles Triangle 26">
                  <a:extLst>
                    <a:ext uri="{FF2B5EF4-FFF2-40B4-BE49-F238E27FC236}">
                      <a16:creationId xmlns:a16="http://schemas.microsoft.com/office/drawing/2014/main" id="{D5BF4715-8EF8-8644-9DCC-CFBF1515068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5" name="Straight Connector 904">
                  <a:extLst>
                    <a:ext uri="{FF2B5EF4-FFF2-40B4-BE49-F238E27FC236}">
                      <a16:creationId xmlns:a16="http://schemas.microsoft.com/office/drawing/2014/main" id="{9B43378C-295B-F543-8639-73BDBE9D5E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Group 887">
                <a:extLst>
                  <a:ext uri="{FF2B5EF4-FFF2-40B4-BE49-F238E27FC236}">
                    <a16:creationId xmlns:a16="http://schemas.microsoft.com/office/drawing/2014/main" id="{B2F7B289-54C4-0945-ADCC-B5750805335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2" name="Isosceles Triangle 26">
                  <a:extLst>
                    <a:ext uri="{FF2B5EF4-FFF2-40B4-BE49-F238E27FC236}">
                      <a16:creationId xmlns:a16="http://schemas.microsoft.com/office/drawing/2014/main" id="{EB542F49-C14F-C341-8108-FCD3BC19878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3" name="Straight Connector 902">
                  <a:extLst>
                    <a:ext uri="{FF2B5EF4-FFF2-40B4-BE49-F238E27FC236}">
                      <a16:creationId xmlns:a16="http://schemas.microsoft.com/office/drawing/2014/main" id="{B57A378D-460C-9C4E-88D7-D2CFD4B39A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9" name="Group 888">
                <a:extLst>
                  <a:ext uri="{FF2B5EF4-FFF2-40B4-BE49-F238E27FC236}">
                    <a16:creationId xmlns:a16="http://schemas.microsoft.com/office/drawing/2014/main" id="{08DC3DD2-E548-1F4F-88B5-099340FC65A1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0" name="Isosceles Triangle 26">
                  <a:extLst>
                    <a:ext uri="{FF2B5EF4-FFF2-40B4-BE49-F238E27FC236}">
                      <a16:creationId xmlns:a16="http://schemas.microsoft.com/office/drawing/2014/main" id="{FA1FB2F5-5FDD-C84A-AD80-CE18195E6F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1" name="Straight Connector 900">
                  <a:extLst>
                    <a:ext uri="{FF2B5EF4-FFF2-40B4-BE49-F238E27FC236}">
                      <a16:creationId xmlns:a16="http://schemas.microsoft.com/office/drawing/2014/main" id="{0BD719BC-C002-CD41-B934-58D778EA96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E47EB5F9-ECF5-F942-A6F7-BEDB3D1939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1F4CACD8-7372-6344-95E2-3F8BB86775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511F5B4E-D270-3749-952A-685215BBFF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3" name="Cube 892">
                <a:extLst>
                  <a:ext uri="{FF2B5EF4-FFF2-40B4-BE49-F238E27FC236}">
                    <a16:creationId xmlns:a16="http://schemas.microsoft.com/office/drawing/2014/main" id="{952F2AE0-676C-554A-8A5F-9FC0B874EA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4" name="Cube 893">
                <a:extLst>
                  <a:ext uri="{FF2B5EF4-FFF2-40B4-BE49-F238E27FC236}">
                    <a16:creationId xmlns:a16="http://schemas.microsoft.com/office/drawing/2014/main" id="{887AD467-3FF3-9A4B-A93F-115723F0B6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5" name="Cube 894">
                <a:extLst>
                  <a:ext uri="{FF2B5EF4-FFF2-40B4-BE49-F238E27FC236}">
                    <a16:creationId xmlns:a16="http://schemas.microsoft.com/office/drawing/2014/main" id="{CEC7B930-5C40-C340-BF9C-464770A33D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6" name="Cube 895">
                <a:extLst>
                  <a:ext uri="{FF2B5EF4-FFF2-40B4-BE49-F238E27FC236}">
                    <a16:creationId xmlns:a16="http://schemas.microsoft.com/office/drawing/2014/main" id="{D2ADAE91-E366-F74F-A2C6-8CE99352AC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7" name="Cube 896">
                <a:extLst>
                  <a:ext uri="{FF2B5EF4-FFF2-40B4-BE49-F238E27FC236}">
                    <a16:creationId xmlns:a16="http://schemas.microsoft.com/office/drawing/2014/main" id="{0871E1DA-37BF-714F-A6A2-45106730A5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8" name="Cube 897">
                <a:extLst>
                  <a:ext uri="{FF2B5EF4-FFF2-40B4-BE49-F238E27FC236}">
                    <a16:creationId xmlns:a16="http://schemas.microsoft.com/office/drawing/2014/main" id="{CEAFC769-E7CC-0C4B-BDDC-A5C61785F6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9" name="Cube 898">
                <a:extLst>
                  <a:ext uri="{FF2B5EF4-FFF2-40B4-BE49-F238E27FC236}">
                    <a16:creationId xmlns:a16="http://schemas.microsoft.com/office/drawing/2014/main" id="{0C35D2D1-F465-1A43-A826-F5CE8D1756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8" name="Group 797">
              <a:extLst>
                <a:ext uri="{FF2B5EF4-FFF2-40B4-BE49-F238E27FC236}">
                  <a16:creationId xmlns:a16="http://schemas.microsoft.com/office/drawing/2014/main" id="{C81D63AD-F72D-6D4E-B832-1FC884017A42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840" name="Group 839">
                <a:extLst>
                  <a:ext uri="{FF2B5EF4-FFF2-40B4-BE49-F238E27FC236}">
                    <a16:creationId xmlns:a16="http://schemas.microsoft.com/office/drawing/2014/main" id="{6AD43BA4-48B7-FA40-A5CD-53305458BBBB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8" name="Isosceles Triangle 26">
                  <a:extLst>
                    <a:ext uri="{FF2B5EF4-FFF2-40B4-BE49-F238E27FC236}">
                      <a16:creationId xmlns:a16="http://schemas.microsoft.com/office/drawing/2014/main" id="{F41BAED3-48CA-6849-8650-583F7B8390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9" name="Straight Connector 878">
                  <a:extLst>
                    <a:ext uri="{FF2B5EF4-FFF2-40B4-BE49-F238E27FC236}">
                      <a16:creationId xmlns:a16="http://schemas.microsoft.com/office/drawing/2014/main" id="{A43B49BE-325E-4741-93ED-5B072EEA53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1" name="Group 840">
                <a:extLst>
                  <a:ext uri="{FF2B5EF4-FFF2-40B4-BE49-F238E27FC236}">
                    <a16:creationId xmlns:a16="http://schemas.microsoft.com/office/drawing/2014/main" id="{C03E564E-B2C1-6B48-A9C5-C4D79E8B907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6" name="Isosceles Triangle 26">
                  <a:extLst>
                    <a:ext uri="{FF2B5EF4-FFF2-40B4-BE49-F238E27FC236}">
                      <a16:creationId xmlns:a16="http://schemas.microsoft.com/office/drawing/2014/main" id="{77D6B282-5E03-3644-8F90-B8B331CE4E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7" name="Straight Connector 876">
                  <a:extLst>
                    <a:ext uri="{FF2B5EF4-FFF2-40B4-BE49-F238E27FC236}">
                      <a16:creationId xmlns:a16="http://schemas.microsoft.com/office/drawing/2014/main" id="{A5CB3350-9486-CB49-AE96-FA4740A8E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2" name="Group 841">
                <a:extLst>
                  <a:ext uri="{FF2B5EF4-FFF2-40B4-BE49-F238E27FC236}">
                    <a16:creationId xmlns:a16="http://schemas.microsoft.com/office/drawing/2014/main" id="{1BD40797-DC83-6F4D-8CEF-84A18DAA902E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4" name="Isosceles Triangle 26">
                  <a:extLst>
                    <a:ext uri="{FF2B5EF4-FFF2-40B4-BE49-F238E27FC236}">
                      <a16:creationId xmlns:a16="http://schemas.microsoft.com/office/drawing/2014/main" id="{F7117704-7FC6-5042-A3C5-22570AEB9BB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5" name="Straight Connector 874">
                  <a:extLst>
                    <a:ext uri="{FF2B5EF4-FFF2-40B4-BE49-F238E27FC236}">
                      <a16:creationId xmlns:a16="http://schemas.microsoft.com/office/drawing/2014/main" id="{ECDB3DE9-BE3A-2349-A02A-98F6208F06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3" name="Group 842">
                <a:extLst>
                  <a:ext uri="{FF2B5EF4-FFF2-40B4-BE49-F238E27FC236}">
                    <a16:creationId xmlns:a16="http://schemas.microsoft.com/office/drawing/2014/main" id="{A7D644D0-895F-1345-A762-7EE7B28C1E6A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2" name="Isosceles Triangle 26">
                  <a:extLst>
                    <a:ext uri="{FF2B5EF4-FFF2-40B4-BE49-F238E27FC236}">
                      <a16:creationId xmlns:a16="http://schemas.microsoft.com/office/drawing/2014/main" id="{2B940039-0F6D-134C-9FC4-8CA4649A0C9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3" name="Straight Connector 872">
                  <a:extLst>
                    <a:ext uri="{FF2B5EF4-FFF2-40B4-BE49-F238E27FC236}">
                      <a16:creationId xmlns:a16="http://schemas.microsoft.com/office/drawing/2014/main" id="{156ECEFE-B949-5C42-BB1D-874CC0805D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4" name="Group 843">
                <a:extLst>
                  <a:ext uri="{FF2B5EF4-FFF2-40B4-BE49-F238E27FC236}">
                    <a16:creationId xmlns:a16="http://schemas.microsoft.com/office/drawing/2014/main" id="{BF109323-5EC8-2244-8264-193F3BE26E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0" name="Isosceles Triangle 26">
                  <a:extLst>
                    <a:ext uri="{FF2B5EF4-FFF2-40B4-BE49-F238E27FC236}">
                      <a16:creationId xmlns:a16="http://schemas.microsoft.com/office/drawing/2014/main" id="{297C27AB-19ED-C24A-B7FD-4988BB93522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1" name="Straight Connector 870">
                  <a:extLst>
                    <a:ext uri="{FF2B5EF4-FFF2-40B4-BE49-F238E27FC236}">
                      <a16:creationId xmlns:a16="http://schemas.microsoft.com/office/drawing/2014/main" id="{70336A2B-4863-504E-9071-0D3792DD7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5" name="Group 844">
                <a:extLst>
                  <a:ext uri="{FF2B5EF4-FFF2-40B4-BE49-F238E27FC236}">
                    <a16:creationId xmlns:a16="http://schemas.microsoft.com/office/drawing/2014/main" id="{91540F92-B169-024F-BC24-5E308B712F0E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8" name="Isosceles Triangle 26">
                  <a:extLst>
                    <a:ext uri="{FF2B5EF4-FFF2-40B4-BE49-F238E27FC236}">
                      <a16:creationId xmlns:a16="http://schemas.microsoft.com/office/drawing/2014/main" id="{0F00A226-F53C-3544-A280-3BB8156556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9" name="Straight Connector 868">
                  <a:extLst>
                    <a:ext uri="{FF2B5EF4-FFF2-40B4-BE49-F238E27FC236}">
                      <a16:creationId xmlns:a16="http://schemas.microsoft.com/office/drawing/2014/main" id="{F148AFD3-4132-324A-A3FF-CE763EB8F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6" name="Group 845">
                <a:extLst>
                  <a:ext uri="{FF2B5EF4-FFF2-40B4-BE49-F238E27FC236}">
                    <a16:creationId xmlns:a16="http://schemas.microsoft.com/office/drawing/2014/main" id="{789C8704-7B7E-3D4B-BF5B-609781C0032F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6" name="Isosceles Triangle 26">
                  <a:extLst>
                    <a:ext uri="{FF2B5EF4-FFF2-40B4-BE49-F238E27FC236}">
                      <a16:creationId xmlns:a16="http://schemas.microsoft.com/office/drawing/2014/main" id="{9A8CEF42-CC04-3049-A778-A672EE7D2A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7" name="Straight Connector 866">
                  <a:extLst>
                    <a:ext uri="{FF2B5EF4-FFF2-40B4-BE49-F238E27FC236}">
                      <a16:creationId xmlns:a16="http://schemas.microsoft.com/office/drawing/2014/main" id="{581735A2-1F64-DD42-98DC-37B9E9EBC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7" name="Group 846">
                <a:extLst>
                  <a:ext uri="{FF2B5EF4-FFF2-40B4-BE49-F238E27FC236}">
                    <a16:creationId xmlns:a16="http://schemas.microsoft.com/office/drawing/2014/main" id="{9D2923F2-40A7-8442-990E-255E13D217D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4" name="Isosceles Triangle 26">
                  <a:extLst>
                    <a:ext uri="{FF2B5EF4-FFF2-40B4-BE49-F238E27FC236}">
                      <a16:creationId xmlns:a16="http://schemas.microsoft.com/office/drawing/2014/main" id="{269422C3-63A4-C64E-8E1A-BA6CDCA12B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5" name="Straight Connector 864">
                  <a:extLst>
                    <a:ext uri="{FF2B5EF4-FFF2-40B4-BE49-F238E27FC236}">
                      <a16:creationId xmlns:a16="http://schemas.microsoft.com/office/drawing/2014/main" id="{0DAB5CF3-F043-C946-9A84-7E57411D57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8" name="Group 847">
                <a:extLst>
                  <a:ext uri="{FF2B5EF4-FFF2-40B4-BE49-F238E27FC236}">
                    <a16:creationId xmlns:a16="http://schemas.microsoft.com/office/drawing/2014/main" id="{C72EF1D0-34EB-C842-AB8C-B42E89749B6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2" name="Isosceles Triangle 26">
                  <a:extLst>
                    <a:ext uri="{FF2B5EF4-FFF2-40B4-BE49-F238E27FC236}">
                      <a16:creationId xmlns:a16="http://schemas.microsoft.com/office/drawing/2014/main" id="{EA4A14F2-7000-4A4B-8A78-8B39F9CDEF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3" name="Straight Connector 862">
                  <a:extLst>
                    <a:ext uri="{FF2B5EF4-FFF2-40B4-BE49-F238E27FC236}">
                      <a16:creationId xmlns:a16="http://schemas.microsoft.com/office/drawing/2014/main" id="{B4A625FF-724A-2347-8A0E-3AE0B794C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3F92ABF7-EED8-374D-96EF-084E385843DB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0" name="Isosceles Triangle 26">
                  <a:extLst>
                    <a:ext uri="{FF2B5EF4-FFF2-40B4-BE49-F238E27FC236}">
                      <a16:creationId xmlns:a16="http://schemas.microsoft.com/office/drawing/2014/main" id="{F622DEA9-3C2D-E84A-8463-D57F4EA5D5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1" name="Straight Connector 860">
                  <a:extLst>
                    <a:ext uri="{FF2B5EF4-FFF2-40B4-BE49-F238E27FC236}">
                      <a16:creationId xmlns:a16="http://schemas.microsoft.com/office/drawing/2014/main" id="{ABA48084-8874-9649-AD65-3B72F2DD8C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2ADCAA44-D577-C44C-8341-FF55E925BCC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B14170DB-0684-F244-9BC1-F0E3206B95E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0F401D23-6855-E24F-974A-AF69E5472F0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2071219F-8ED1-F043-AF6E-A37D30F984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011E4E59-6E55-B34C-99E9-2C473479CA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07BAD751-6E94-F442-9942-338F4C83DC7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5752B132-8642-CD4E-8332-D624AEB5F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2C3A4E93-41C6-A249-908E-8D60E2D8AE4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743C3E9F-E865-0347-877E-D634C0FA02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F33A2887-E6BE-FA49-89DA-EBCCE91D3B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9" name="Group 798">
              <a:extLst>
                <a:ext uri="{FF2B5EF4-FFF2-40B4-BE49-F238E27FC236}">
                  <a16:creationId xmlns:a16="http://schemas.microsoft.com/office/drawing/2014/main" id="{C8039F5C-9507-7048-8B62-760FDAF6A7E4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C2343124-A4DC-754D-9826-34FF9601929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8" name="Isosceles Triangle 26">
                  <a:extLst>
                    <a:ext uri="{FF2B5EF4-FFF2-40B4-BE49-F238E27FC236}">
                      <a16:creationId xmlns:a16="http://schemas.microsoft.com/office/drawing/2014/main" id="{F82D5AC8-9BC9-6640-9A31-0ED6489A71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DF7ACCB0-6CC7-AF43-8A5F-18042F7A90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A2FF54FD-832A-2C44-87D4-5AC2582E92E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6" name="Isosceles Triangle 26">
                  <a:extLst>
                    <a:ext uri="{FF2B5EF4-FFF2-40B4-BE49-F238E27FC236}">
                      <a16:creationId xmlns:a16="http://schemas.microsoft.com/office/drawing/2014/main" id="{51437BD1-B79C-1F4E-BA71-94F277246D7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7" name="Straight Connector 836">
                  <a:extLst>
                    <a:ext uri="{FF2B5EF4-FFF2-40B4-BE49-F238E27FC236}">
                      <a16:creationId xmlns:a16="http://schemas.microsoft.com/office/drawing/2014/main" id="{24EE5E45-8078-3046-BCE9-1FDCB901C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66D248F0-5118-364D-A669-16859F62B2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4" name="Isosceles Triangle 26">
                  <a:extLst>
                    <a:ext uri="{FF2B5EF4-FFF2-40B4-BE49-F238E27FC236}">
                      <a16:creationId xmlns:a16="http://schemas.microsoft.com/office/drawing/2014/main" id="{CD0297DF-7FAC-B74A-A79A-6AAA29418B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5" name="Straight Connector 834">
                  <a:extLst>
                    <a:ext uri="{FF2B5EF4-FFF2-40B4-BE49-F238E27FC236}">
                      <a16:creationId xmlns:a16="http://schemas.microsoft.com/office/drawing/2014/main" id="{390E0F5E-AAC0-FD43-8AF2-F1F3782A6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92A9E6EC-45A2-8F45-B00E-520BBDD55AD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2" name="Isosceles Triangle 26">
                  <a:extLst>
                    <a:ext uri="{FF2B5EF4-FFF2-40B4-BE49-F238E27FC236}">
                      <a16:creationId xmlns:a16="http://schemas.microsoft.com/office/drawing/2014/main" id="{3F9A5016-090A-A446-B796-B959B09E37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3" name="Straight Connector 832">
                  <a:extLst>
                    <a:ext uri="{FF2B5EF4-FFF2-40B4-BE49-F238E27FC236}">
                      <a16:creationId xmlns:a16="http://schemas.microsoft.com/office/drawing/2014/main" id="{4C757959-18CC-4340-A60F-37E7C97DDE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D4FD03CE-B4B0-974F-96D0-3A7E2C7406C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0" name="Isosceles Triangle 26">
                  <a:extLst>
                    <a:ext uri="{FF2B5EF4-FFF2-40B4-BE49-F238E27FC236}">
                      <a16:creationId xmlns:a16="http://schemas.microsoft.com/office/drawing/2014/main" id="{93A938C1-51B5-8F45-B930-306739887B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96E61EBA-7626-F64C-A51B-295F1047C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344C03B4-0B96-1548-A0A6-6131E09F3A4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8" name="Isosceles Triangle 26">
                  <a:extLst>
                    <a:ext uri="{FF2B5EF4-FFF2-40B4-BE49-F238E27FC236}">
                      <a16:creationId xmlns:a16="http://schemas.microsoft.com/office/drawing/2014/main" id="{A617C203-3872-8441-BFBE-38DA8F285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9" name="Straight Connector 828">
                  <a:extLst>
                    <a:ext uri="{FF2B5EF4-FFF2-40B4-BE49-F238E27FC236}">
                      <a16:creationId xmlns:a16="http://schemas.microsoft.com/office/drawing/2014/main" id="{F6363BC5-97AB-274E-9991-1F5A00484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A3F663A0-9A03-8D48-9F8F-8A2033C66F5D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6" name="Isosceles Triangle 26">
                  <a:extLst>
                    <a:ext uri="{FF2B5EF4-FFF2-40B4-BE49-F238E27FC236}">
                      <a16:creationId xmlns:a16="http://schemas.microsoft.com/office/drawing/2014/main" id="{7D01AFAA-F9D3-3A41-AE0D-A7626E796E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7" name="Straight Connector 826">
                  <a:extLst>
                    <a:ext uri="{FF2B5EF4-FFF2-40B4-BE49-F238E27FC236}">
                      <a16:creationId xmlns:a16="http://schemas.microsoft.com/office/drawing/2014/main" id="{F31BE6E4-C9A8-6D49-A41B-E96F77D358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A06C36A1-49A3-5B46-955A-D3FF176855E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4" name="Isosceles Triangle 26">
                  <a:extLst>
                    <a:ext uri="{FF2B5EF4-FFF2-40B4-BE49-F238E27FC236}">
                      <a16:creationId xmlns:a16="http://schemas.microsoft.com/office/drawing/2014/main" id="{411F3279-9AB2-E341-AD6E-4A02815B2BE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5" name="Straight Connector 824">
                  <a:extLst>
                    <a:ext uri="{FF2B5EF4-FFF2-40B4-BE49-F238E27FC236}">
                      <a16:creationId xmlns:a16="http://schemas.microsoft.com/office/drawing/2014/main" id="{2B27B12E-BE1A-5742-9C88-E127298927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66E93012-C757-A24A-B853-A850B846CF5B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2" name="Isosceles Triangle 26">
                  <a:extLst>
                    <a:ext uri="{FF2B5EF4-FFF2-40B4-BE49-F238E27FC236}">
                      <a16:creationId xmlns:a16="http://schemas.microsoft.com/office/drawing/2014/main" id="{5723BB6B-DFC9-1542-9A4D-A7EC5941F77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3" name="Straight Connector 822">
                  <a:extLst>
                    <a:ext uri="{FF2B5EF4-FFF2-40B4-BE49-F238E27FC236}">
                      <a16:creationId xmlns:a16="http://schemas.microsoft.com/office/drawing/2014/main" id="{DD191E6B-0E98-2B4D-9106-FF5B42DF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D9F5033A-25FC-6545-88D7-E5064A1EDF46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0" name="Isosceles Triangle 26">
                  <a:extLst>
                    <a:ext uri="{FF2B5EF4-FFF2-40B4-BE49-F238E27FC236}">
                      <a16:creationId xmlns:a16="http://schemas.microsoft.com/office/drawing/2014/main" id="{4872DD52-C9D4-214E-BD25-E20BC7AEDD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1" name="Straight Connector 820">
                  <a:extLst>
                    <a:ext uri="{FF2B5EF4-FFF2-40B4-BE49-F238E27FC236}">
                      <a16:creationId xmlns:a16="http://schemas.microsoft.com/office/drawing/2014/main" id="{76DF7FAE-DABD-B54A-A6F5-3503B2DBFC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id="{183D6BF4-D43B-8547-8FEB-114F9CC02F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id="{5B0B4BAA-3DF3-874B-ABF8-6F29F1AD45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id="{8D03DA64-4C2C-394D-B27C-C8D1181B5DA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id="{9AD05442-4DE4-874C-AE72-E9F2E23EE45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id="{4D3C486C-6348-FA4F-B417-30FE2F98E75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id="{1E0F9A7F-489D-A146-90EE-37D34C2CB9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id="{5D21C26C-88D2-AC4A-8163-003707D7673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id="{1A64AEBD-6EAE-8942-8D4B-BA566B5A50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id="{87F628AD-FB14-204E-AED9-33CF3B21CD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BD84E032-4457-D94F-96CB-5855765FEB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52291" y="3276600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291" y="3276600"/>
                <a:ext cx="2217436" cy="5993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2" name="Straight Arrow Connector 1151">
            <a:extLst>
              <a:ext uri="{FF2B5EF4-FFF2-40B4-BE49-F238E27FC236}">
                <a16:creationId xmlns:a16="http://schemas.microsoft.com/office/drawing/2014/main" id="{32992293-F78A-9944-AEAD-8FBD7A52D6B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696200" y="1050869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3" name="Straight Arrow Connector 1152">
            <a:extLst>
              <a:ext uri="{FF2B5EF4-FFF2-40B4-BE49-F238E27FC236}">
                <a16:creationId xmlns:a16="http://schemas.microsoft.com/office/drawing/2014/main" id="{B9F159CD-336B-8A4A-B514-6636DAFB2DDF}"/>
              </a:ext>
            </a:extLst>
          </p:cNvPr>
          <p:cNvCxnSpPr>
            <a:cxnSpLocks/>
          </p:cNvCxnSpPr>
          <p:nvPr/>
        </p:nvCxnSpPr>
        <p:spPr>
          <a:xfrm flipV="1">
            <a:off x="8061009" y="1050869"/>
            <a:ext cx="1010411" cy="91273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4" name="Straight Arrow Connector 1153">
            <a:extLst>
              <a:ext uri="{FF2B5EF4-FFF2-40B4-BE49-F238E27FC236}">
                <a16:creationId xmlns:a16="http://schemas.microsoft.com/office/drawing/2014/main" id="{B5C0CA37-A1BE-8947-949D-EBDEDCAE866E}"/>
              </a:ext>
            </a:extLst>
          </p:cNvPr>
          <p:cNvCxnSpPr>
            <a:cxnSpLocks/>
          </p:cNvCxnSpPr>
          <p:nvPr/>
        </p:nvCxnSpPr>
        <p:spPr>
          <a:xfrm flipV="1">
            <a:off x="8373638" y="1050869"/>
            <a:ext cx="697782" cy="905211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5" name="Straight Arrow Connector 1154">
            <a:extLst>
              <a:ext uri="{FF2B5EF4-FFF2-40B4-BE49-F238E27FC236}">
                <a16:creationId xmlns:a16="http://schemas.microsoft.com/office/drawing/2014/main" id="{204183A1-7352-5041-8AC7-B3DE18664DB0}"/>
              </a:ext>
            </a:extLst>
          </p:cNvPr>
          <p:cNvCxnSpPr>
            <a:cxnSpLocks/>
          </p:cNvCxnSpPr>
          <p:nvPr/>
        </p:nvCxnSpPr>
        <p:spPr>
          <a:xfrm flipV="1">
            <a:off x="8725722" y="1038297"/>
            <a:ext cx="345698" cy="92783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6" name="Straight Arrow Connector 1155">
            <a:extLst>
              <a:ext uri="{FF2B5EF4-FFF2-40B4-BE49-F238E27FC236}">
                <a16:creationId xmlns:a16="http://schemas.microsoft.com/office/drawing/2014/main" id="{3236D85E-156A-CD4D-96C3-D9D2A505CB6A}"/>
              </a:ext>
            </a:extLst>
          </p:cNvPr>
          <p:cNvCxnSpPr>
            <a:cxnSpLocks/>
          </p:cNvCxnSpPr>
          <p:nvPr/>
        </p:nvCxnSpPr>
        <p:spPr>
          <a:xfrm flipV="1">
            <a:off x="9047189" y="1058582"/>
            <a:ext cx="24231" cy="917595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7" name="Straight Arrow Connector 1156">
            <a:extLst>
              <a:ext uri="{FF2B5EF4-FFF2-40B4-BE49-F238E27FC236}">
                <a16:creationId xmlns:a16="http://schemas.microsoft.com/office/drawing/2014/main" id="{3D755746-7543-FF48-B37E-568043912922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321467" cy="96187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8" name="Straight Arrow Connector 1157">
            <a:extLst>
              <a:ext uri="{FF2B5EF4-FFF2-40B4-BE49-F238E27FC236}">
                <a16:creationId xmlns:a16="http://schemas.microsoft.com/office/drawing/2014/main" id="{7E0DBC1D-D812-B248-8F22-6A863F307991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664714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9" name="Straight Arrow Connector 1158">
            <a:extLst>
              <a:ext uri="{FF2B5EF4-FFF2-40B4-BE49-F238E27FC236}">
                <a16:creationId xmlns:a16="http://schemas.microsoft.com/office/drawing/2014/main" id="{C9797A16-2A57-9844-A7EB-9EEBB792D374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75640"/>
            <a:ext cx="1008518" cy="88796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0" name="Straight Arrow Connector 1159">
            <a:extLst>
              <a:ext uri="{FF2B5EF4-FFF2-40B4-BE49-F238E27FC236}">
                <a16:creationId xmlns:a16="http://schemas.microsoft.com/office/drawing/2014/main" id="{F07AB1CE-C215-3A43-9A33-6DEF7E02FFC2}"/>
              </a:ext>
            </a:extLst>
          </p:cNvPr>
          <p:cNvCxnSpPr>
            <a:cxnSpLocks/>
          </p:cNvCxnSpPr>
          <p:nvPr/>
        </p:nvCxnSpPr>
        <p:spPr>
          <a:xfrm flipH="1" flipV="1">
            <a:off x="9043404" y="1022018"/>
            <a:ext cx="1380340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1" name="Straight Arrow Connector 1160">
            <a:extLst>
              <a:ext uri="{FF2B5EF4-FFF2-40B4-BE49-F238E27FC236}">
                <a16:creationId xmlns:a16="http://schemas.microsoft.com/office/drawing/2014/main" id="{3BB9AEEA-B446-FC4B-AC57-AA809985053C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1696128" cy="94158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1" name="Title 1">
            <a:extLst>
              <a:ext uri="{FF2B5EF4-FFF2-40B4-BE49-F238E27FC236}">
                <a16:creationId xmlns:a16="http://schemas.microsoft.com/office/drawing/2014/main" id="{BDA92F91-C496-D540-BEF7-35C59B861C24}"/>
              </a:ext>
            </a:extLst>
          </p:cNvPr>
          <p:cNvSpPr txBox="1">
            <a:spLocks/>
          </p:cNvSpPr>
          <p:nvPr/>
        </p:nvSpPr>
        <p:spPr>
          <a:xfrm>
            <a:off x="7986817" y="674045"/>
            <a:ext cx="2300183" cy="38131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not far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2" name="TextBox 711">
            <a:extLst>
              <a:ext uri="{FF2B5EF4-FFF2-40B4-BE49-F238E27FC236}">
                <a16:creationId xmlns:a16="http://schemas.microsoft.com/office/drawing/2014/main" id="{3D9EA6C9-58F5-F24A-A421-96E283DD0E42}"/>
              </a:ext>
            </a:extLst>
          </p:cNvPr>
          <p:cNvSpPr txBox="1"/>
          <p:nvPr/>
        </p:nvSpPr>
        <p:spPr>
          <a:xfrm>
            <a:off x="3375317" y="395364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IDEA: use the exact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0411CE4A-0085-5449-800E-2D20CEA13A89}"/>
                  </a:ext>
                </a:extLst>
              </p:cNvPr>
              <p:cNvSpPr txBox="1"/>
              <p:nvPr/>
            </p:nvSpPr>
            <p:spPr>
              <a:xfrm>
                <a:off x="1371600" y="4771079"/>
                <a:ext cx="3095847" cy="448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0411CE4A-0085-5449-800E-2D20CEA13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771079"/>
                <a:ext cx="3095847" cy="448777"/>
              </a:xfrm>
              <a:prstGeom prst="rect">
                <a:avLst/>
              </a:prstGeom>
              <a:blipFill>
                <a:blip r:embed="rId5"/>
                <a:stretch>
                  <a:fillRect l="-820" t="-8333" r="-2049" b="-1666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/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  <a:blipFill>
                <a:blip r:embed="rId6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4" name="TextBox 723">
                <a:extLst>
                  <a:ext uri="{FF2B5EF4-FFF2-40B4-BE49-F238E27FC236}">
                    <a16:creationId xmlns:a16="http://schemas.microsoft.com/office/drawing/2014/main" id="{AED7D5B4-EE11-6749-A240-FF647A8CA960}"/>
                  </a:ext>
                </a:extLst>
              </p:cNvPr>
              <p:cNvSpPr txBox="1"/>
              <p:nvPr/>
            </p:nvSpPr>
            <p:spPr>
              <a:xfrm>
                <a:off x="4433833" y="4778267"/>
                <a:ext cx="3776355" cy="451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24" name="TextBox 723">
                <a:extLst>
                  <a:ext uri="{FF2B5EF4-FFF2-40B4-BE49-F238E27FC236}">
                    <a16:creationId xmlns:a16="http://schemas.microsoft.com/office/drawing/2014/main" id="{AED7D5B4-EE11-6749-A240-FF647A8CA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833" y="4778267"/>
                <a:ext cx="3776355" cy="451086"/>
              </a:xfrm>
              <a:prstGeom prst="rect">
                <a:avLst/>
              </a:prstGeom>
              <a:blipFill>
                <a:blip r:embed="rId7"/>
                <a:stretch>
                  <a:fillRect l="-334" t="-11111" r="-1338" b="-1388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3" name="TextBox 692">
                <a:extLst>
                  <a:ext uri="{FF2B5EF4-FFF2-40B4-BE49-F238E27FC236}">
                    <a16:creationId xmlns:a16="http://schemas.microsoft.com/office/drawing/2014/main" id="{EB2D06CE-B90A-E748-9DFE-48BC8407CB23}"/>
                  </a:ext>
                </a:extLst>
              </p:cNvPr>
              <p:cNvSpPr txBox="1"/>
              <p:nvPr/>
            </p:nvSpPr>
            <p:spPr>
              <a:xfrm>
                <a:off x="1371600" y="5490951"/>
                <a:ext cx="7093352" cy="5365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𝑚𝑠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𝑘𝑠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3" name="TextBox 692">
                <a:extLst>
                  <a:ext uri="{FF2B5EF4-FFF2-40B4-BE49-F238E27FC236}">
                    <a16:creationId xmlns:a16="http://schemas.microsoft.com/office/drawing/2014/main" id="{EB2D06CE-B90A-E748-9DFE-48BC8407C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490951"/>
                <a:ext cx="7093352" cy="536557"/>
              </a:xfrm>
              <a:prstGeom prst="rect">
                <a:avLst/>
              </a:prstGeom>
              <a:blipFill>
                <a:blip r:embed="rId8"/>
                <a:stretch>
                  <a:fillRect l="-179" b="-1395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4" name="TextBox 693">
                <a:extLst>
                  <a:ext uri="{FF2B5EF4-FFF2-40B4-BE49-F238E27FC236}">
                    <a16:creationId xmlns:a16="http://schemas.microsoft.com/office/drawing/2014/main" id="{594D0AB5-F53C-5446-9057-C30E662EE0FE}"/>
                  </a:ext>
                </a:extLst>
              </p:cNvPr>
              <p:cNvSpPr txBox="1"/>
              <p:nvPr/>
            </p:nvSpPr>
            <p:spPr>
              <a:xfrm>
                <a:off x="8477513" y="3814235"/>
                <a:ext cx="3673800" cy="69051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Assume antenna 0,0 at origin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94" name="TextBox 693">
                <a:extLst>
                  <a:ext uri="{FF2B5EF4-FFF2-40B4-BE49-F238E27FC236}">
                    <a16:creationId xmlns:a16="http://schemas.microsoft.com/office/drawing/2014/main" id="{594D0AB5-F53C-5446-9057-C30E662EE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513" y="3814235"/>
                <a:ext cx="3673800" cy="690510"/>
              </a:xfrm>
              <a:prstGeom prst="rect">
                <a:avLst/>
              </a:prstGeom>
              <a:blipFill>
                <a:blip r:embed="rId9"/>
                <a:stretch>
                  <a:fillRect l="-1024" t="-172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7992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4" name="Straight Arrow Connector 433">
            <a:extLst>
              <a:ext uri="{FF2B5EF4-FFF2-40B4-BE49-F238E27FC236}">
                <a16:creationId xmlns:a16="http://schemas.microsoft.com/office/drawing/2014/main" id="{5A037630-B14E-964B-A326-B15E9C42B22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85135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Arrow Connector 434">
            <a:extLst>
              <a:ext uri="{FF2B5EF4-FFF2-40B4-BE49-F238E27FC236}">
                <a16:creationId xmlns:a16="http://schemas.microsoft.com/office/drawing/2014/main" id="{1078127C-480E-5942-8079-3D20A9A146D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19515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Arrow Connector 435">
            <a:extLst>
              <a:ext uri="{FF2B5EF4-FFF2-40B4-BE49-F238E27FC236}">
                <a16:creationId xmlns:a16="http://schemas.microsoft.com/office/drawing/2014/main" id="{114B45A6-5372-2B4D-8909-C9ECAEDF176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53896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Arrow Connector 436">
            <a:extLst>
              <a:ext uri="{FF2B5EF4-FFF2-40B4-BE49-F238E27FC236}">
                <a16:creationId xmlns:a16="http://schemas.microsoft.com/office/drawing/2014/main" id="{6E780A1F-4736-0948-A685-5F34BBB2A19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88276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79843F6D-0E61-F340-A520-95C84034543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22657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Arrow Connector 438">
            <a:extLst>
              <a:ext uri="{FF2B5EF4-FFF2-40B4-BE49-F238E27FC236}">
                <a16:creationId xmlns:a16="http://schemas.microsoft.com/office/drawing/2014/main" id="{E994CAFB-2495-6245-8123-023ABBB46D8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7037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Arrow Connector 439">
            <a:extLst>
              <a:ext uri="{FF2B5EF4-FFF2-40B4-BE49-F238E27FC236}">
                <a16:creationId xmlns:a16="http://schemas.microsoft.com/office/drawing/2014/main" id="{909626DA-4D3C-9A42-91BD-D8DB6FEA266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1418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Arrow Connector 440">
            <a:extLst>
              <a:ext uri="{FF2B5EF4-FFF2-40B4-BE49-F238E27FC236}">
                <a16:creationId xmlns:a16="http://schemas.microsoft.com/office/drawing/2014/main" id="{705EF0F3-FC52-114B-AADA-57DCED94977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25798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Arrow Connector 441">
            <a:extLst>
              <a:ext uri="{FF2B5EF4-FFF2-40B4-BE49-F238E27FC236}">
                <a16:creationId xmlns:a16="http://schemas.microsoft.com/office/drawing/2014/main" id="{C0240210-45B4-3445-97D1-918125B743A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0179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>
            <a:extLst>
              <a:ext uri="{FF2B5EF4-FFF2-40B4-BE49-F238E27FC236}">
                <a16:creationId xmlns:a16="http://schemas.microsoft.com/office/drawing/2014/main" id="{BCE86F52-64D9-A24F-BEB0-4CEEF4F663C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94559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Title 1">
            <a:extLst>
              <a:ext uri="{FF2B5EF4-FFF2-40B4-BE49-F238E27FC236}">
                <a16:creationId xmlns:a16="http://schemas.microsoft.com/office/drawing/2014/main" id="{A99BE1AA-0D75-9D4B-99D4-7B16C6912AF3}"/>
              </a:ext>
            </a:extLst>
          </p:cNvPr>
          <p:cNvSpPr txBox="1">
            <a:spLocks/>
          </p:cNvSpPr>
          <p:nvPr/>
        </p:nvSpPr>
        <p:spPr>
          <a:xfrm>
            <a:off x="158410" y="385782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6" name="Title 1">
            <a:extLst>
              <a:ext uri="{FF2B5EF4-FFF2-40B4-BE49-F238E27FC236}">
                <a16:creationId xmlns:a16="http://schemas.microsoft.com/office/drawing/2014/main" id="{2B6BE8E4-5430-3346-A0DE-7F983FB7AF3D}"/>
              </a:ext>
            </a:extLst>
          </p:cNvPr>
          <p:cNvSpPr txBox="1">
            <a:spLocks/>
          </p:cNvSpPr>
          <p:nvPr/>
        </p:nvSpPr>
        <p:spPr>
          <a:xfrm>
            <a:off x="76418" y="461732"/>
            <a:ext cx="2779546" cy="73079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Assumes parallel waves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far away</a:t>
            </a:r>
          </a:p>
        </p:txBody>
      </p:sp>
      <p:grpSp>
        <p:nvGrpSpPr>
          <p:cNvPr id="791" name="Group 790">
            <a:extLst>
              <a:ext uri="{FF2B5EF4-FFF2-40B4-BE49-F238E27FC236}">
                <a16:creationId xmlns:a16="http://schemas.microsoft.com/office/drawing/2014/main" id="{5898E3BB-0F4C-224C-9F3C-73BE78BE5ED7}"/>
              </a:ext>
            </a:extLst>
          </p:cNvPr>
          <p:cNvGrpSpPr/>
          <p:nvPr/>
        </p:nvGrpSpPr>
        <p:grpSpPr>
          <a:xfrm>
            <a:off x="6443413" y="1989953"/>
            <a:ext cx="4453187" cy="1410305"/>
            <a:chOff x="228600" y="3466495"/>
            <a:chExt cx="4453187" cy="1410305"/>
          </a:xfrm>
        </p:grpSpPr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6F15B837-D6DE-EA4C-96E4-9E36AE4D5DAD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1111" name="Group 1110">
                <a:extLst>
                  <a:ext uri="{FF2B5EF4-FFF2-40B4-BE49-F238E27FC236}">
                    <a16:creationId xmlns:a16="http://schemas.microsoft.com/office/drawing/2014/main" id="{FB4F03AF-896C-6D4A-AB15-116A2664D9C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9" name="Isosceles Triangle 26">
                  <a:extLst>
                    <a:ext uri="{FF2B5EF4-FFF2-40B4-BE49-F238E27FC236}">
                      <a16:creationId xmlns:a16="http://schemas.microsoft.com/office/drawing/2014/main" id="{98F2BC8F-C0A7-8741-9BA4-2616B7076AD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50" name="Straight Connector 1149">
                  <a:extLst>
                    <a:ext uri="{FF2B5EF4-FFF2-40B4-BE49-F238E27FC236}">
                      <a16:creationId xmlns:a16="http://schemas.microsoft.com/office/drawing/2014/main" id="{B184C887-1FDF-F64B-ABE0-964FC4AB0B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2" name="Group 1111">
                <a:extLst>
                  <a:ext uri="{FF2B5EF4-FFF2-40B4-BE49-F238E27FC236}">
                    <a16:creationId xmlns:a16="http://schemas.microsoft.com/office/drawing/2014/main" id="{88B317AF-8474-764A-AA1C-F6B0EAF77E10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7" name="Isosceles Triangle 26">
                  <a:extLst>
                    <a:ext uri="{FF2B5EF4-FFF2-40B4-BE49-F238E27FC236}">
                      <a16:creationId xmlns:a16="http://schemas.microsoft.com/office/drawing/2014/main" id="{6F2C8B5E-037C-FA46-BA84-AEBC761734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8" name="Straight Connector 1147">
                  <a:extLst>
                    <a:ext uri="{FF2B5EF4-FFF2-40B4-BE49-F238E27FC236}">
                      <a16:creationId xmlns:a16="http://schemas.microsoft.com/office/drawing/2014/main" id="{ECA3BA2D-F6D0-2E4B-BBC1-1BAF0D10B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3" name="Group 1112">
                <a:extLst>
                  <a:ext uri="{FF2B5EF4-FFF2-40B4-BE49-F238E27FC236}">
                    <a16:creationId xmlns:a16="http://schemas.microsoft.com/office/drawing/2014/main" id="{8C725D03-C407-234D-85B1-70CEDB33400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5" name="Isosceles Triangle 26">
                  <a:extLst>
                    <a:ext uri="{FF2B5EF4-FFF2-40B4-BE49-F238E27FC236}">
                      <a16:creationId xmlns:a16="http://schemas.microsoft.com/office/drawing/2014/main" id="{1D3831E3-F308-9447-B6B7-FE41BB5797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6" name="Straight Connector 1145">
                  <a:extLst>
                    <a:ext uri="{FF2B5EF4-FFF2-40B4-BE49-F238E27FC236}">
                      <a16:creationId xmlns:a16="http://schemas.microsoft.com/office/drawing/2014/main" id="{9F635F25-CCB1-9B48-B8EF-A71BEE3800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4" name="Group 1113">
                <a:extLst>
                  <a:ext uri="{FF2B5EF4-FFF2-40B4-BE49-F238E27FC236}">
                    <a16:creationId xmlns:a16="http://schemas.microsoft.com/office/drawing/2014/main" id="{22F5EC1F-135B-614B-85D9-B89EBEBAB8A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3" name="Isosceles Triangle 26">
                  <a:extLst>
                    <a:ext uri="{FF2B5EF4-FFF2-40B4-BE49-F238E27FC236}">
                      <a16:creationId xmlns:a16="http://schemas.microsoft.com/office/drawing/2014/main" id="{35E07F24-55AB-2D4E-A546-F3BAAB97FB5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4" name="Straight Connector 1143">
                  <a:extLst>
                    <a:ext uri="{FF2B5EF4-FFF2-40B4-BE49-F238E27FC236}">
                      <a16:creationId xmlns:a16="http://schemas.microsoft.com/office/drawing/2014/main" id="{8E2158E9-357D-534F-B8B6-EA1BA15197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5" name="Group 1114">
                <a:extLst>
                  <a:ext uri="{FF2B5EF4-FFF2-40B4-BE49-F238E27FC236}">
                    <a16:creationId xmlns:a16="http://schemas.microsoft.com/office/drawing/2014/main" id="{ECCE7895-6207-0545-9FC6-88F1B3FCC0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1" name="Isosceles Triangle 26">
                  <a:extLst>
                    <a:ext uri="{FF2B5EF4-FFF2-40B4-BE49-F238E27FC236}">
                      <a16:creationId xmlns:a16="http://schemas.microsoft.com/office/drawing/2014/main" id="{CF47987D-4717-1743-9B26-4B6D824A744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2" name="Straight Connector 1141">
                  <a:extLst>
                    <a:ext uri="{FF2B5EF4-FFF2-40B4-BE49-F238E27FC236}">
                      <a16:creationId xmlns:a16="http://schemas.microsoft.com/office/drawing/2014/main" id="{E03AFA0D-562D-8F4D-BF43-4B8F8F9C36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6" name="Group 1115">
                <a:extLst>
                  <a:ext uri="{FF2B5EF4-FFF2-40B4-BE49-F238E27FC236}">
                    <a16:creationId xmlns:a16="http://schemas.microsoft.com/office/drawing/2014/main" id="{C97FE57E-5056-154A-BD4C-C08A8E3FCE0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9" name="Isosceles Triangle 26">
                  <a:extLst>
                    <a:ext uri="{FF2B5EF4-FFF2-40B4-BE49-F238E27FC236}">
                      <a16:creationId xmlns:a16="http://schemas.microsoft.com/office/drawing/2014/main" id="{679BB76C-F7CD-2E41-B7B5-0F8CF759D7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0" name="Straight Connector 1139">
                  <a:extLst>
                    <a:ext uri="{FF2B5EF4-FFF2-40B4-BE49-F238E27FC236}">
                      <a16:creationId xmlns:a16="http://schemas.microsoft.com/office/drawing/2014/main" id="{291EF5A8-039D-B14A-B96F-FFBEB952F1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7" name="Group 1116">
                <a:extLst>
                  <a:ext uri="{FF2B5EF4-FFF2-40B4-BE49-F238E27FC236}">
                    <a16:creationId xmlns:a16="http://schemas.microsoft.com/office/drawing/2014/main" id="{C07782A6-88B3-1140-828A-E1825311FE96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7" name="Isosceles Triangle 26">
                  <a:extLst>
                    <a:ext uri="{FF2B5EF4-FFF2-40B4-BE49-F238E27FC236}">
                      <a16:creationId xmlns:a16="http://schemas.microsoft.com/office/drawing/2014/main" id="{4DB62652-4B53-EE44-B575-9D31920032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8" name="Straight Connector 1137">
                  <a:extLst>
                    <a:ext uri="{FF2B5EF4-FFF2-40B4-BE49-F238E27FC236}">
                      <a16:creationId xmlns:a16="http://schemas.microsoft.com/office/drawing/2014/main" id="{E4C33817-E6F5-4940-BEC0-5B6267CCA4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8" name="Group 1117">
                <a:extLst>
                  <a:ext uri="{FF2B5EF4-FFF2-40B4-BE49-F238E27FC236}">
                    <a16:creationId xmlns:a16="http://schemas.microsoft.com/office/drawing/2014/main" id="{719745FC-5BB1-1747-AF9A-FE702085B6CA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5" name="Isosceles Triangle 26">
                  <a:extLst>
                    <a:ext uri="{FF2B5EF4-FFF2-40B4-BE49-F238E27FC236}">
                      <a16:creationId xmlns:a16="http://schemas.microsoft.com/office/drawing/2014/main" id="{887EDA38-9F1F-BD43-AED0-7A944EB48E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6" name="Straight Connector 1135">
                  <a:extLst>
                    <a:ext uri="{FF2B5EF4-FFF2-40B4-BE49-F238E27FC236}">
                      <a16:creationId xmlns:a16="http://schemas.microsoft.com/office/drawing/2014/main" id="{12DCF435-17CA-3C45-8F6F-7E01BF9649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9" name="Group 1118">
                <a:extLst>
                  <a:ext uri="{FF2B5EF4-FFF2-40B4-BE49-F238E27FC236}">
                    <a16:creationId xmlns:a16="http://schemas.microsoft.com/office/drawing/2014/main" id="{F2BE0CB7-2676-7D4D-8D60-545D4F41CC58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3" name="Isosceles Triangle 26">
                  <a:extLst>
                    <a:ext uri="{FF2B5EF4-FFF2-40B4-BE49-F238E27FC236}">
                      <a16:creationId xmlns:a16="http://schemas.microsoft.com/office/drawing/2014/main" id="{5323EAEE-FB5F-0045-BF40-A332C638CA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4" name="Straight Connector 1133">
                  <a:extLst>
                    <a:ext uri="{FF2B5EF4-FFF2-40B4-BE49-F238E27FC236}">
                      <a16:creationId xmlns:a16="http://schemas.microsoft.com/office/drawing/2014/main" id="{CE97ABA6-A378-E143-8014-99540F30B7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0" name="Group 1119">
                <a:extLst>
                  <a:ext uri="{FF2B5EF4-FFF2-40B4-BE49-F238E27FC236}">
                    <a16:creationId xmlns:a16="http://schemas.microsoft.com/office/drawing/2014/main" id="{94B57E9E-6870-0D4D-893E-F19856A789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1" name="Isosceles Triangle 26">
                  <a:extLst>
                    <a:ext uri="{FF2B5EF4-FFF2-40B4-BE49-F238E27FC236}">
                      <a16:creationId xmlns:a16="http://schemas.microsoft.com/office/drawing/2014/main" id="{66800FE8-7D7F-AA4A-9F9A-3A6812F1214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2" name="Straight Connector 1131">
                  <a:extLst>
                    <a:ext uri="{FF2B5EF4-FFF2-40B4-BE49-F238E27FC236}">
                      <a16:creationId xmlns:a16="http://schemas.microsoft.com/office/drawing/2014/main" id="{906A29C6-BB14-0841-AB6D-8BF78B67E6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1" name="Cube 1120">
                <a:extLst>
                  <a:ext uri="{FF2B5EF4-FFF2-40B4-BE49-F238E27FC236}">
                    <a16:creationId xmlns:a16="http://schemas.microsoft.com/office/drawing/2014/main" id="{AB54F81D-C314-6F4F-AA60-7DCD6ACA2AB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2" name="Cube 1121">
                <a:extLst>
                  <a:ext uri="{FF2B5EF4-FFF2-40B4-BE49-F238E27FC236}">
                    <a16:creationId xmlns:a16="http://schemas.microsoft.com/office/drawing/2014/main" id="{E9A359FB-2CF6-6348-8A44-EA06247BE10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3" name="Cube 1122">
                <a:extLst>
                  <a:ext uri="{FF2B5EF4-FFF2-40B4-BE49-F238E27FC236}">
                    <a16:creationId xmlns:a16="http://schemas.microsoft.com/office/drawing/2014/main" id="{93034687-FD1B-A644-9618-74B08A2C9F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4" name="Cube 1123">
                <a:extLst>
                  <a:ext uri="{FF2B5EF4-FFF2-40B4-BE49-F238E27FC236}">
                    <a16:creationId xmlns:a16="http://schemas.microsoft.com/office/drawing/2014/main" id="{CB90B2BD-5264-8D4E-90C6-CD0E456267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5" name="Cube 1124">
                <a:extLst>
                  <a:ext uri="{FF2B5EF4-FFF2-40B4-BE49-F238E27FC236}">
                    <a16:creationId xmlns:a16="http://schemas.microsoft.com/office/drawing/2014/main" id="{C56BEB39-8094-F54E-8F8B-1A9AECE98A2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6" name="Cube 1125">
                <a:extLst>
                  <a:ext uri="{FF2B5EF4-FFF2-40B4-BE49-F238E27FC236}">
                    <a16:creationId xmlns:a16="http://schemas.microsoft.com/office/drawing/2014/main" id="{3D5F31B5-2609-CD4E-B959-903415C11F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7" name="Cube 1126">
                <a:extLst>
                  <a:ext uri="{FF2B5EF4-FFF2-40B4-BE49-F238E27FC236}">
                    <a16:creationId xmlns:a16="http://schemas.microsoft.com/office/drawing/2014/main" id="{ECE2FC89-6F38-7841-AD1F-74154BE9886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8" name="Cube 1127">
                <a:extLst>
                  <a:ext uri="{FF2B5EF4-FFF2-40B4-BE49-F238E27FC236}">
                    <a16:creationId xmlns:a16="http://schemas.microsoft.com/office/drawing/2014/main" id="{9943D218-A70B-3E46-A3DE-94B90ED733F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9" name="Cube 1128">
                <a:extLst>
                  <a:ext uri="{FF2B5EF4-FFF2-40B4-BE49-F238E27FC236}">
                    <a16:creationId xmlns:a16="http://schemas.microsoft.com/office/drawing/2014/main" id="{991C8264-9029-8741-8444-DCC2876E1B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0" name="Cube 1129">
                <a:extLst>
                  <a:ext uri="{FF2B5EF4-FFF2-40B4-BE49-F238E27FC236}">
                    <a16:creationId xmlns:a16="http://schemas.microsoft.com/office/drawing/2014/main" id="{307B7AE6-C301-4142-B9A9-DCE61A0D05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3" name="Group 792">
              <a:extLst>
                <a:ext uri="{FF2B5EF4-FFF2-40B4-BE49-F238E27FC236}">
                  <a16:creationId xmlns:a16="http://schemas.microsoft.com/office/drawing/2014/main" id="{AC40B511-71CA-0E44-8033-4AB39CC00797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071" name="Group 1070">
                <a:extLst>
                  <a:ext uri="{FF2B5EF4-FFF2-40B4-BE49-F238E27FC236}">
                    <a16:creationId xmlns:a16="http://schemas.microsoft.com/office/drawing/2014/main" id="{3406EA5B-2566-9C46-B22B-2814D65A7A2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9" name="Isosceles Triangle 26">
                  <a:extLst>
                    <a:ext uri="{FF2B5EF4-FFF2-40B4-BE49-F238E27FC236}">
                      <a16:creationId xmlns:a16="http://schemas.microsoft.com/office/drawing/2014/main" id="{D59DBECE-DE9B-3C45-80AE-727D2DA313C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10" name="Straight Connector 1109">
                  <a:extLst>
                    <a:ext uri="{FF2B5EF4-FFF2-40B4-BE49-F238E27FC236}">
                      <a16:creationId xmlns:a16="http://schemas.microsoft.com/office/drawing/2014/main" id="{B047B496-A130-CE40-B47E-7776E288D7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2" name="Group 1071">
                <a:extLst>
                  <a:ext uri="{FF2B5EF4-FFF2-40B4-BE49-F238E27FC236}">
                    <a16:creationId xmlns:a16="http://schemas.microsoft.com/office/drawing/2014/main" id="{ACCC45A8-3529-DB48-8819-C7E3596ADADE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7" name="Isosceles Triangle 26">
                  <a:extLst>
                    <a:ext uri="{FF2B5EF4-FFF2-40B4-BE49-F238E27FC236}">
                      <a16:creationId xmlns:a16="http://schemas.microsoft.com/office/drawing/2014/main" id="{E85848B4-7DB9-F646-A09A-85B7AA40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8" name="Straight Connector 1107">
                  <a:extLst>
                    <a:ext uri="{FF2B5EF4-FFF2-40B4-BE49-F238E27FC236}">
                      <a16:creationId xmlns:a16="http://schemas.microsoft.com/office/drawing/2014/main" id="{ED57AD0E-DD8F-1742-84C6-033B2C1802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3" name="Group 1072">
                <a:extLst>
                  <a:ext uri="{FF2B5EF4-FFF2-40B4-BE49-F238E27FC236}">
                    <a16:creationId xmlns:a16="http://schemas.microsoft.com/office/drawing/2014/main" id="{A6D30C6B-682F-1749-9910-C4544432DD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5" name="Isosceles Triangle 26">
                  <a:extLst>
                    <a:ext uri="{FF2B5EF4-FFF2-40B4-BE49-F238E27FC236}">
                      <a16:creationId xmlns:a16="http://schemas.microsoft.com/office/drawing/2014/main" id="{7ED346D8-23B8-FC41-B824-3A4680DDBC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6" name="Straight Connector 1105">
                  <a:extLst>
                    <a:ext uri="{FF2B5EF4-FFF2-40B4-BE49-F238E27FC236}">
                      <a16:creationId xmlns:a16="http://schemas.microsoft.com/office/drawing/2014/main" id="{AB3E7484-D828-0D47-A49A-1666229DBC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4" name="Group 1073">
                <a:extLst>
                  <a:ext uri="{FF2B5EF4-FFF2-40B4-BE49-F238E27FC236}">
                    <a16:creationId xmlns:a16="http://schemas.microsoft.com/office/drawing/2014/main" id="{B5971E6C-0BAC-BC45-AB19-58EE4702EA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3" name="Isosceles Triangle 26">
                  <a:extLst>
                    <a:ext uri="{FF2B5EF4-FFF2-40B4-BE49-F238E27FC236}">
                      <a16:creationId xmlns:a16="http://schemas.microsoft.com/office/drawing/2014/main" id="{35063E84-7866-2E4C-8F73-045FEDFC44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4" name="Straight Connector 1103">
                  <a:extLst>
                    <a:ext uri="{FF2B5EF4-FFF2-40B4-BE49-F238E27FC236}">
                      <a16:creationId xmlns:a16="http://schemas.microsoft.com/office/drawing/2014/main" id="{BB519BC8-A605-0249-9A94-B9D0E085C2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5" name="Group 1074">
                <a:extLst>
                  <a:ext uri="{FF2B5EF4-FFF2-40B4-BE49-F238E27FC236}">
                    <a16:creationId xmlns:a16="http://schemas.microsoft.com/office/drawing/2014/main" id="{26B47C76-BB47-6144-B90A-60461509064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1" name="Isosceles Triangle 26">
                  <a:extLst>
                    <a:ext uri="{FF2B5EF4-FFF2-40B4-BE49-F238E27FC236}">
                      <a16:creationId xmlns:a16="http://schemas.microsoft.com/office/drawing/2014/main" id="{E209C9D4-1082-A445-A0F2-195FB79D63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2" name="Straight Connector 1101">
                  <a:extLst>
                    <a:ext uri="{FF2B5EF4-FFF2-40B4-BE49-F238E27FC236}">
                      <a16:creationId xmlns:a16="http://schemas.microsoft.com/office/drawing/2014/main" id="{31929011-9F82-C942-A468-F3CF0CD137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6" name="Group 1075">
                <a:extLst>
                  <a:ext uri="{FF2B5EF4-FFF2-40B4-BE49-F238E27FC236}">
                    <a16:creationId xmlns:a16="http://schemas.microsoft.com/office/drawing/2014/main" id="{8192C7A2-6A28-1C4D-BE70-2BB5E9494CE7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9" name="Isosceles Triangle 26">
                  <a:extLst>
                    <a:ext uri="{FF2B5EF4-FFF2-40B4-BE49-F238E27FC236}">
                      <a16:creationId xmlns:a16="http://schemas.microsoft.com/office/drawing/2014/main" id="{FD05D3EC-27EB-044C-A315-35BC36924C2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0" name="Straight Connector 1099">
                  <a:extLst>
                    <a:ext uri="{FF2B5EF4-FFF2-40B4-BE49-F238E27FC236}">
                      <a16:creationId xmlns:a16="http://schemas.microsoft.com/office/drawing/2014/main" id="{6C2AD8AB-7825-AE42-A305-00CC69EDFD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7" name="Group 1076">
                <a:extLst>
                  <a:ext uri="{FF2B5EF4-FFF2-40B4-BE49-F238E27FC236}">
                    <a16:creationId xmlns:a16="http://schemas.microsoft.com/office/drawing/2014/main" id="{7B658D1D-95A6-5E4F-925E-3C675284749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7" name="Isosceles Triangle 26">
                  <a:extLst>
                    <a:ext uri="{FF2B5EF4-FFF2-40B4-BE49-F238E27FC236}">
                      <a16:creationId xmlns:a16="http://schemas.microsoft.com/office/drawing/2014/main" id="{BE9FB7C9-19AB-E942-8EDF-C1B2AA86E74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8" name="Straight Connector 1097">
                  <a:extLst>
                    <a:ext uri="{FF2B5EF4-FFF2-40B4-BE49-F238E27FC236}">
                      <a16:creationId xmlns:a16="http://schemas.microsoft.com/office/drawing/2014/main" id="{1CA5C9A5-989F-0645-8FC8-E3F3D0EEB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8" name="Group 1077">
                <a:extLst>
                  <a:ext uri="{FF2B5EF4-FFF2-40B4-BE49-F238E27FC236}">
                    <a16:creationId xmlns:a16="http://schemas.microsoft.com/office/drawing/2014/main" id="{C973B763-3B18-114D-8950-E20FF018926D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5" name="Isosceles Triangle 26">
                  <a:extLst>
                    <a:ext uri="{FF2B5EF4-FFF2-40B4-BE49-F238E27FC236}">
                      <a16:creationId xmlns:a16="http://schemas.microsoft.com/office/drawing/2014/main" id="{15F3D81B-3758-9545-BE14-F1BC278A35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6" name="Straight Connector 1095">
                  <a:extLst>
                    <a:ext uri="{FF2B5EF4-FFF2-40B4-BE49-F238E27FC236}">
                      <a16:creationId xmlns:a16="http://schemas.microsoft.com/office/drawing/2014/main" id="{28495DFE-6A81-264D-B4A4-5F7416272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9" name="Group 1078">
                <a:extLst>
                  <a:ext uri="{FF2B5EF4-FFF2-40B4-BE49-F238E27FC236}">
                    <a16:creationId xmlns:a16="http://schemas.microsoft.com/office/drawing/2014/main" id="{F05661D6-527D-224F-866A-D92D92C56CE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3" name="Isosceles Triangle 26">
                  <a:extLst>
                    <a:ext uri="{FF2B5EF4-FFF2-40B4-BE49-F238E27FC236}">
                      <a16:creationId xmlns:a16="http://schemas.microsoft.com/office/drawing/2014/main" id="{F3C7F4A0-9980-D849-8916-843712998B6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4" name="Straight Connector 1093">
                  <a:extLst>
                    <a:ext uri="{FF2B5EF4-FFF2-40B4-BE49-F238E27FC236}">
                      <a16:creationId xmlns:a16="http://schemas.microsoft.com/office/drawing/2014/main" id="{89B3D232-3826-8F48-BB37-2D25B5B9FE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0" name="Group 1079">
                <a:extLst>
                  <a:ext uri="{FF2B5EF4-FFF2-40B4-BE49-F238E27FC236}">
                    <a16:creationId xmlns:a16="http://schemas.microsoft.com/office/drawing/2014/main" id="{6A4E4956-E364-F14F-98C3-A8501C55590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1" name="Isosceles Triangle 26">
                  <a:extLst>
                    <a:ext uri="{FF2B5EF4-FFF2-40B4-BE49-F238E27FC236}">
                      <a16:creationId xmlns:a16="http://schemas.microsoft.com/office/drawing/2014/main" id="{5C5F4DD9-2C83-914F-B71F-82C93FD23E8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2" name="Straight Connector 1091">
                  <a:extLst>
                    <a:ext uri="{FF2B5EF4-FFF2-40B4-BE49-F238E27FC236}">
                      <a16:creationId xmlns:a16="http://schemas.microsoft.com/office/drawing/2014/main" id="{B8D28554-19FE-9043-A75D-25CC32B6C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1" name="Cube 1080">
                <a:extLst>
                  <a:ext uri="{FF2B5EF4-FFF2-40B4-BE49-F238E27FC236}">
                    <a16:creationId xmlns:a16="http://schemas.microsoft.com/office/drawing/2014/main" id="{9B47510A-EF09-8449-B1B9-491D0FB495E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2" name="Cube 1081">
                <a:extLst>
                  <a:ext uri="{FF2B5EF4-FFF2-40B4-BE49-F238E27FC236}">
                    <a16:creationId xmlns:a16="http://schemas.microsoft.com/office/drawing/2014/main" id="{CF4E8864-BB6B-F649-ACE6-427919013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3" name="Cube 1082">
                <a:extLst>
                  <a:ext uri="{FF2B5EF4-FFF2-40B4-BE49-F238E27FC236}">
                    <a16:creationId xmlns:a16="http://schemas.microsoft.com/office/drawing/2014/main" id="{733A3358-C203-8B46-9D65-5AA5E8A662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4" name="Cube 1083">
                <a:extLst>
                  <a:ext uri="{FF2B5EF4-FFF2-40B4-BE49-F238E27FC236}">
                    <a16:creationId xmlns:a16="http://schemas.microsoft.com/office/drawing/2014/main" id="{80A2F0E8-D0D9-9946-9D6A-9CC9D1B6E3D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5" name="Cube 1084">
                <a:extLst>
                  <a:ext uri="{FF2B5EF4-FFF2-40B4-BE49-F238E27FC236}">
                    <a16:creationId xmlns:a16="http://schemas.microsoft.com/office/drawing/2014/main" id="{3BDC6E08-81C9-D249-84EC-2803738B15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6" name="Cube 1085">
                <a:extLst>
                  <a:ext uri="{FF2B5EF4-FFF2-40B4-BE49-F238E27FC236}">
                    <a16:creationId xmlns:a16="http://schemas.microsoft.com/office/drawing/2014/main" id="{59782A4E-40DF-B540-B72F-2028E59F90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7" name="Cube 1086">
                <a:extLst>
                  <a:ext uri="{FF2B5EF4-FFF2-40B4-BE49-F238E27FC236}">
                    <a16:creationId xmlns:a16="http://schemas.microsoft.com/office/drawing/2014/main" id="{9FDF59D8-C1D0-9B46-B4BC-3AC2BD0313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8" name="Cube 1087">
                <a:extLst>
                  <a:ext uri="{FF2B5EF4-FFF2-40B4-BE49-F238E27FC236}">
                    <a16:creationId xmlns:a16="http://schemas.microsoft.com/office/drawing/2014/main" id="{F27A2456-4B96-0A44-8116-936D61A52A4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9" name="Cube 1088">
                <a:extLst>
                  <a:ext uri="{FF2B5EF4-FFF2-40B4-BE49-F238E27FC236}">
                    <a16:creationId xmlns:a16="http://schemas.microsoft.com/office/drawing/2014/main" id="{78D0FB3E-5579-6348-B08F-A13E0F4D1C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0" name="Cube 1089">
                <a:extLst>
                  <a:ext uri="{FF2B5EF4-FFF2-40B4-BE49-F238E27FC236}">
                    <a16:creationId xmlns:a16="http://schemas.microsoft.com/office/drawing/2014/main" id="{5EC0B89C-B3A5-1244-BEBB-83A9998974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4" name="Group 793">
              <a:extLst>
                <a:ext uri="{FF2B5EF4-FFF2-40B4-BE49-F238E27FC236}">
                  <a16:creationId xmlns:a16="http://schemas.microsoft.com/office/drawing/2014/main" id="{B0CBD6F5-FD4B-8345-8BD9-8F55751D7920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031" name="Group 1030">
                <a:extLst>
                  <a:ext uri="{FF2B5EF4-FFF2-40B4-BE49-F238E27FC236}">
                    <a16:creationId xmlns:a16="http://schemas.microsoft.com/office/drawing/2014/main" id="{DA58F595-D9D4-EB4A-917E-DF19B15CDF0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9" name="Isosceles Triangle 26">
                  <a:extLst>
                    <a:ext uri="{FF2B5EF4-FFF2-40B4-BE49-F238E27FC236}">
                      <a16:creationId xmlns:a16="http://schemas.microsoft.com/office/drawing/2014/main" id="{15B5F1B5-8EC6-7A49-B872-5883692A9D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70" name="Straight Connector 1069">
                  <a:extLst>
                    <a:ext uri="{FF2B5EF4-FFF2-40B4-BE49-F238E27FC236}">
                      <a16:creationId xmlns:a16="http://schemas.microsoft.com/office/drawing/2014/main" id="{2A45487E-B499-534E-8584-689448E7B8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2" name="Group 1031">
                <a:extLst>
                  <a:ext uri="{FF2B5EF4-FFF2-40B4-BE49-F238E27FC236}">
                    <a16:creationId xmlns:a16="http://schemas.microsoft.com/office/drawing/2014/main" id="{5E0E7395-DA91-9545-B5EF-0130F6DB9F96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7" name="Isosceles Triangle 26">
                  <a:extLst>
                    <a:ext uri="{FF2B5EF4-FFF2-40B4-BE49-F238E27FC236}">
                      <a16:creationId xmlns:a16="http://schemas.microsoft.com/office/drawing/2014/main" id="{AD626A90-862A-FD42-8DDA-BCA628AC8BD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8" name="Straight Connector 1067">
                  <a:extLst>
                    <a:ext uri="{FF2B5EF4-FFF2-40B4-BE49-F238E27FC236}">
                      <a16:creationId xmlns:a16="http://schemas.microsoft.com/office/drawing/2014/main" id="{8A19F351-A35A-2343-BE56-8873A8ABB2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CA540E52-161B-714E-B097-0AE1CFE09D4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5" name="Isosceles Triangle 26">
                  <a:extLst>
                    <a:ext uri="{FF2B5EF4-FFF2-40B4-BE49-F238E27FC236}">
                      <a16:creationId xmlns:a16="http://schemas.microsoft.com/office/drawing/2014/main" id="{F2FE1EE8-A2BD-BB4C-8C75-C5D82ECEF9A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AF39A916-8582-6A4B-9A4B-FF6D316E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4" name="Group 1033">
                <a:extLst>
                  <a:ext uri="{FF2B5EF4-FFF2-40B4-BE49-F238E27FC236}">
                    <a16:creationId xmlns:a16="http://schemas.microsoft.com/office/drawing/2014/main" id="{2CF95F4E-11E5-3341-8AFF-24E8BB4A7725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3" name="Isosceles Triangle 26">
                  <a:extLst>
                    <a:ext uri="{FF2B5EF4-FFF2-40B4-BE49-F238E27FC236}">
                      <a16:creationId xmlns:a16="http://schemas.microsoft.com/office/drawing/2014/main" id="{E1D32E4D-7709-CC42-BDAA-07B4EE9EAE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4" name="Straight Connector 1063">
                  <a:extLst>
                    <a:ext uri="{FF2B5EF4-FFF2-40B4-BE49-F238E27FC236}">
                      <a16:creationId xmlns:a16="http://schemas.microsoft.com/office/drawing/2014/main" id="{0E4FC128-335B-A447-959E-859A80282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5" name="Group 1034">
                <a:extLst>
                  <a:ext uri="{FF2B5EF4-FFF2-40B4-BE49-F238E27FC236}">
                    <a16:creationId xmlns:a16="http://schemas.microsoft.com/office/drawing/2014/main" id="{FAD25CE1-ACAF-D647-8965-05345B6DF9D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1" name="Isosceles Triangle 26">
                  <a:extLst>
                    <a:ext uri="{FF2B5EF4-FFF2-40B4-BE49-F238E27FC236}">
                      <a16:creationId xmlns:a16="http://schemas.microsoft.com/office/drawing/2014/main" id="{D580A745-5AFA-304D-9A43-BF1E565CE4E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2" name="Straight Connector 1061">
                  <a:extLst>
                    <a:ext uri="{FF2B5EF4-FFF2-40B4-BE49-F238E27FC236}">
                      <a16:creationId xmlns:a16="http://schemas.microsoft.com/office/drawing/2014/main" id="{B8FB10FF-7089-244E-AD0A-E434AEBEE4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346E56C9-B48D-B147-952D-0ED18E650AF2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9" name="Isosceles Triangle 26">
                  <a:extLst>
                    <a:ext uri="{FF2B5EF4-FFF2-40B4-BE49-F238E27FC236}">
                      <a16:creationId xmlns:a16="http://schemas.microsoft.com/office/drawing/2014/main" id="{4823BFA7-3477-F54B-95FB-BD8CA7C6F74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0" name="Straight Connector 1059">
                  <a:extLst>
                    <a:ext uri="{FF2B5EF4-FFF2-40B4-BE49-F238E27FC236}">
                      <a16:creationId xmlns:a16="http://schemas.microsoft.com/office/drawing/2014/main" id="{610151C8-5D37-8E4A-8578-8769D705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17139296-CADD-0048-94ED-D5C3E2D75521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7" name="Isosceles Triangle 26">
                  <a:extLst>
                    <a:ext uri="{FF2B5EF4-FFF2-40B4-BE49-F238E27FC236}">
                      <a16:creationId xmlns:a16="http://schemas.microsoft.com/office/drawing/2014/main" id="{0D59FF40-C35C-5E45-89DD-7293E66116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8" name="Straight Connector 1057">
                  <a:extLst>
                    <a:ext uri="{FF2B5EF4-FFF2-40B4-BE49-F238E27FC236}">
                      <a16:creationId xmlns:a16="http://schemas.microsoft.com/office/drawing/2014/main" id="{A1B5456B-1AC4-3741-8C54-20F0AF492B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D8E11995-E25A-6B41-91F0-0E346286A9E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5" name="Isosceles Triangle 26">
                  <a:extLst>
                    <a:ext uri="{FF2B5EF4-FFF2-40B4-BE49-F238E27FC236}">
                      <a16:creationId xmlns:a16="http://schemas.microsoft.com/office/drawing/2014/main" id="{F2974570-D9C6-1D40-82B2-186FD94781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6" name="Straight Connector 1055">
                  <a:extLst>
                    <a:ext uri="{FF2B5EF4-FFF2-40B4-BE49-F238E27FC236}">
                      <a16:creationId xmlns:a16="http://schemas.microsoft.com/office/drawing/2014/main" id="{D22EEF58-EB98-964C-81F0-09891F7940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4D2F0685-E4B7-D942-A3F3-0503ADAC159E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3" name="Isosceles Triangle 26">
                  <a:extLst>
                    <a:ext uri="{FF2B5EF4-FFF2-40B4-BE49-F238E27FC236}">
                      <a16:creationId xmlns:a16="http://schemas.microsoft.com/office/drawing/2014/main" id="{6AC95BE2-101B-1445-8E61-81427B7826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4" name="Straight Connector 1053">
                  <a:extLst>
                    <a:ext uri="{FF2B5EF4-FFF2-40B4-BE49-F238E27FC236}">
                      <a16:creationId xmlns:a16="http://schemas.microsoft.com/office/drawing/2014/main" id="{574CB940-3FEF-0240-B3C9-838C2866E8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0" name="Group 1039">
                <a:extLst>
                  <a:ext uri="{FF2B5EF4-FFF2-40B4-BE49-F238E27FC236}">
                    <a16:creationId xmlns:a16="http://schemas.microsoft.com/office/drawing/2014/main" id="{768411FA-0596-D346-ADAE-8BF27A412A3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1" name="Isosceles Triangle 26">
                  <a:extLst>
                    <a:ext uri="{FF2B5EF4-FFF2-40B4-BE49-F238E27FC236}">
                      <a16:creationId xmlns:a16="http://schemas.microsoft.com/office/drawing/2014/main" id="{82CAE1D7-E4F5-A54D-9EE5-A6F3BD5FC3A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2" name="Straight Connector 1051">
                  <a:extLst>
                    <a:ext uri="{FF2B5EF4-FFF2-40B4-BE49-F238E27FC236}">
                      <a16:creationId xmlns:a16="http://schemas.microsoft.com/office/drawing/2014/main" id="{3A1D37A3-0BD1-DB4D-9B05-F36D2B26A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1" name="Cube 1040">
                <a:extLst>
                  <a:ext uri="{FF2B5EF4-FFF2-40B4-BE49-F238E27FC236}">
                    <a16:creationId xmlns:a16="http://schemas.microsoft.com/office/drawing/2014/main" id="{3A9BC005-BC06-B54D-9C2C-98741B4A2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2" name="Cube 1041">
                <a:extLst>
                  <a:ext uri="{FF2B5EF4-FFF2-40B4-BE49-F238E27FC236}">
                    <a16:creationId xmlns:a16="http://schemas.microsoft.com/office/drawing/2014/main" id="{D7171270-F832-E741-BD2A-23F2152233F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3" name="Cube 1042">
                <a:extLst>
                  <a:ext uri="{FF2B5EF4-FFF2-40B4-BE49-F238E27FC236}">
                    <a16:creationId xmlns:a16="http://schemas.microsoft.com/office/drawing/2014/main" id="{8DA1E9EE-6AD6-394A-8A35-1501978996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4" name="Cube 1043">
                <a:extLst>
                  <a:ext uri="{FF2B5EF4-FFF2-40B4-BE49-F238E27FC236}">
                    <a16:creationId xmlns:a16="http://schemas.microsoft.com/office/drawing/2014/main" id="{BE752831-56EB-104E-9A1B-22F32F4078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5" name="Cube 1044">
                <a:extLst>
                  <a:ext uri="{FF2B5EF4-FFF2-40B4-BE49-F238E27FC236}">
                    <a16:creationId xmlns:a16="http://schemas.microsoft.com/office/drawing/2014/main" id="{52B1BCCB-A12E-2845-87BC-30D7DDC894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6" name="Cube 1045">
                <a:extLst>
                  <a:ext uri="{FF2B5EF4-FFF2-40B4-BE49-F238E27FC236}">
                    <a16:creationId xmlns:a16="http://schemas.microsoft.com/office/drawing/2014/main" id="{5A09414A-EFAC-B24B-A103-C3F68778A87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7" name="Cube 1046">
                <a:extLst>
                  <a:ext uri="{FF2B5EF4-FFF2-40B4-BE49-F238E27FC236}">
                    <a16:creationId xmlns:a16="http://schemas.microsoft.com/office/drawing/2014/main" id="{63A88A1E-67E3-9446-B9F7-6D33340183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8" name="Cube 1047">
                <a:extLst>
                  <a:ext uri="{FF2B5EF4-FFF2-40B4-BE49-F238E27FC236}">
                    <a16:creationId xmlns:a16="http://schemas.microsoft.com/office/drawing/2014/main" id="{94833F35-532B-C743-BE3F-7DC90A83E47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9" name="Cube 1048">
                <a:extLst>
                  <a:ext uri="{FF2B5EF4-FFF2-40B4-BE49-F238E27FC236}">
                    <a16:creationId xmlns:a16="http://schemas.microsoft.com/office/drawing/2014/main" id="{C992768D-EA7F-8645-94B8-09FE6EC30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0" name="Cube 1049">
                <a:extLst>
                  <a:ext uri="{FF2B5EF4-FFF2-40B4-BE49-F238E27FC236}">
                    <a16:creationId xmlns:a16="http://schemas.microsoft.com/office/drawing/2014/main" id="{DDB54A9F-97AA-9B4F-9F13-ADA678636B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5" name="Group 794">
              <a:extLst>
                <a:ext uri="{FF2B5EF4-FFF2-40B4-BE49-F238E27FC236}">
                  <a16:creationId xmlns:a16="http://schemas.microsoft.com/office/drawing/2014/main" id="{FBC205E0-C07D-B441-AF49-012269B81929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991" name="Group 990">
                <a:extLst>
                  <a:ext uri="{FF2B5EF4-FFF2-40B4-BE49-F238E27FC236}">
                    <a16:creationId xmlns:a16="http://schemas.microsoft.com/office/drawing/2014/main" id="{03B448EC-11BD-5A42-9222-DF48CD550C3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9" name="Isosceles Triangle 26">
                  <a:extLst>
                    <a:ext uri="{FF2B5EF4-FFF2-40B4-BE49-F238E27FC236}">
                      <a16:creationId xmlns:a16="http://schemas.microsoft.com/office/drawing/2014/main" id="{E551FF4E-893B-9042-9866-E02E25AA61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30" name="Straight Connector 1029">
                  <a:extLst>
                    <a:ext uri="{FF2B5EF4-FFF2-40B4-BE49-F238E27FC236}">
                      <a16:creationId xmlns:a16="http://schemas.microsoft.com/office/drawing/2014/main" id="{A431717A-C4F1-1B42-870D-BFFB5E87E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2" name="Group 991">
                <a:extLst>
                  <a:ext uri="{FF2B5EF4-FFF2-40B4-BE49-F238E27FC236}">
                    <a16:creationId xmlns:a16="http://schemas.microsoft.com/office/drawing/2014/main" id="{6B54C88D-DF24-1742-9DA7-7FA84241D619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7" name="Isosceles Triangle 26">
                  <a:extLst>
                    <a:ext uri="{FF2B5EF4-FFF2-40B4-BE49-F238E27FC236}">
                      <a16:creationId xmlns:a16="http://schemas.microsoft.com/office/drawing/2014/main" id="{B4AA550E-3707-8B47-BBA0-6DE5098031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8" name="Straight Connector 1027">
                  <a:extLst>
                    <a:ext uri="{FF2B5EF4-FFF2-40B4-BE49-F238E27FC236}">
                      <a16:creationId xmlns:a16="http://schemas.microsoft.com/office/drawing/2014/main" id="{5345A6F4-DC8D-D04D-99F9-73AF3AA66B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3" name="Group 992">
                <a:extLst>
                  <a:ext uri="{FF2B5EF4-FFF2-40B4-BE49-F238E27FC236}">
                    <a16:creationId xmlns:a16="http://schemas.microsoft.com/office/drawing/2014/main" id="{270FA2B3-4144-5D4D-99F5-7B65912A5B6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5" name="Isosceles Triangle 26">
                  <a:extLst>
                    <a:ext uri="{FF2B5EF4-FFF2-40B4-BE49-F238E27FC236}">
                      <a16:creationId xmlns:a16="http://schemas.microsoft.com/office/drawing/2014/main" id="{D9465754-245E-E34C-9980-A4CEA10056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6" name="Straight Connector 1025">
                  <a:extLst>
                    <a:ext uri="{FF2B5EF4-FFF2-40B4-BE49-F238E27FC236}">
                      <a16:creationId xmlns:a16="http://schemas.microsoft.com/office/drawing/2014/main" id="{99ED812A-9108-0047-929B-9E746E3D01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4" name="Group 993">
                <a:extLst>
                  <a:ext uri="{FF2B5EF4-FFF2-40B4-BE49-F238E27FC236}">
                    <a16:creationId xmlns:a16="http://schemas.microsoft.com/office/drawing/2014/main" id="{E9B8360E-5F89-0B4B-B674-A18950919A7B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3" name="Isosceles Triangle 26">
                  <a:extLst>
                    <a:ext uri="{FF2B5EF4-FFF2-40B4-BE49-F238E27FC236}">
                      <a16:creationId xmlns:a16="http://schemas.microsoft.com/office/drawing/2014/main" id="{D242D190-84F3-6D4D-87F5-3648744BE46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4" name="Straight Connector 1023">
                  <a:extLst>
                    <a:ext uri="{FF2B5EF4-FFF2-40B4-BE49-F238E27FC236}">
                      <a16:creationId xmlns:a16="http://schemas.microsoft.com/office/drawing/2014/main" id="{1E2648F0-00DC-3442-BA9C-140232897C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5" name="Group 994">
                <a:extLst>
                  <a:ext uri="{FF2B5EF4-FFF2-40B4-BE49-F238E27FC236}">
                    <a16:creationId xmlns:a16="http://schemas.microsoft.com/office/drawing/2014/main" id="{33D53F82-29F1-F448-B6E3-9774A473D33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1" name="Isosceles Triangle 26">
                  <a:extLst>
                    <a:ext uri="{FF2B5EF4-FFF2-40B4-BE49-F238E27FC236}">
                      <a16:creationId xmlns:a16="http://schemas.microsoft.com/office/drawing/2014/main" id="{912AB909-4366-9B4C-8A6C-85BA077D1C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2" name="Straight Connector 1021">
                  <a:extLst>
                    <a:ext uri="{FF2B5EF4-FFF2-40B4-BE49-F238E27FC236}">
                      <a16:creationId xmlns:a16="http://schemas.microsoft.com/office/drawing/2014/main" id="{38083A2F-7FD8-DD40-B5D4-839E2338A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6" name="Group 995">
                <a:extLst>
                  <a:ext uri="{FF2B5EF4-FFF2-40B4-BE49-F238E27FC236}">
                    <a16:creationId xmlns:a16="http://schemas.microsoft.com/office/drawing/2014/main" id="{E98DC306-DD4B-FD42-A12D-081E8D9C6370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9" name="Isosceles Triangle 26">
                  <a:extLst>
                    <a:ext uri="{FF2B5EF4-FFF2-40B4-BE49-F238E27FC236}">
                      <a16:creationId xmlns:a16="http://schemas.microsoft.com/office/drawing/2014/main" id="{34F8D707-23C4-2B4A-93FD-ADB50621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0" name="Straight Connector 1019">
                  <a:extLst>
                    <a:ext uri="{FF2B5EF4-FFF2-40B4-BE49-F238E27FC236}">
                      <a16:creationId xmlns:a16="http://schemas.microsoft.com/office/drawing/2014/main" id="{CDC4F44A-F2B3-3B47-BCB2-A7F68BF649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7" name="Group 996">
                <a:extLst>
                  <a:ext uri="{FF2B5EF4-FFF2-40B4-BE49-F238E27FC236}">
                    <a16:creationId xmlns:a16="http://schemas.microsoft.com/office/drawing/2014/main" id="{8BAE417A-2119-9B48-B77A-B7295EAF4BAE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7" name="Isosceles Triangle 26">
                  <a:extLst>
                    <a:ext uri="{FF2B5EF4-FFF2-40B4-BE49-F238E27FC236}">
                      <a16:creationId xmlns:a16="http://schemas.microsoft.com/office/drawing/2014/main" id="{3B9671A1-AAA1-7C4A-8B96-226B775AF4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8" name="Straight Connector 1017">
                  <a:extLst>
                    <a:ext uri="{FF2B5EF4-FFF2-40B4-BE49-F238E27FC236}">
                      <a16:creationId xmlns:a16="http://schemas.microsoft.com/office/drawing/2014/main" id="{0C2FF41D-DDE9-1C4B-9360-276B7F136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8" name="Group 997">
                <a:extLst>
                  <a:ext uri="{FF2B5EF4-FFF2-40B4-BE49-F238E27FC236}">
                    <a16:creationId xmlns:a16="http://schemas.microsoft.com/office/drawing/2014/main" id="{CEF31E51-8A8D-4646-9706-611C9D447F2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5" name="Isosceles Triangle 26">
                  <a:extLst>
                    <a:ext uri="{FF2B5EF4-FFF2-40B4-BE49-F238E27FC236}">
                      <a16:creationId xmlns:a16="http://schemas.microsoft.com/office/drawing/2014/main" id="{11EB6F5A-FF1B-E346-99BA-ACB0542FC5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6" name="Straight Connector 1015">
                  <a:extLst>
                    <a:ext uri="{FF2B5EF4-FFF2-40B4-BE49-F238E27FC236}">
                      <a16:creationId xmlns:a16="http://schemas.microsoft.com/office/drawing/2014/main" id="{1F433BDE-C330-B04B-8BB8-9FB644C62D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9" name="Group 998">
                <a:extLst>
                  <a:ext uri="{FF2B5EF4-FFF2-40B4-BE49-F238E27FC236}">
                    <a16:creationId xmlns:a16="http://schemas.microsoft.com/office/drawing/2014/main" id="{1E757CAF-5AF9-994D-A89D-BA678B5DF14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3" name="Isosceles Triangle 26">
                  <a:extLst>
                    <a:ext uri="{FF2B5EF4-FFF2-40B4-BE49-F238E27FC236}">
                      <a16:creationId xmlns:a16="http://schemas.microsoft.com/office/drawing/2014/main" id="{7C744129-AA8F-C64F-940C-7731C1E54A9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4" name="Straight Connector 1013">
                  <a:extLst>
                    <a:ext uri="{FF2B5EF4-FFF2-40B4-BE49-F238E27FC236}">
                      <a16:creationId xmlns:a16="http://schemas.microsoft.com/office/drawing/2014/main" id="{9F53BB9E-6D66-C94D-81E9-99048592F9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0" name="Group 999">
                <a:extLst>
                  <a:ext uri="{FF2B5EF4-FFF2-40B4-BE49-F238E27FC236}">
                    <a16:creationId xmlns:a16="http://schemas.microsoft.com/office/drawing/2014/main" id="{EA3AA36D-47B3-6D45-9DC1-FA391953530A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1" name="Isosceles Triangle 26">
                  <a:extLst>
                    <a:ext uri="{FF2B5EF4-FFF2-40B4-BE49-F238E27FC236}">
                      <a16:creationId xmlns:a16="http://schemas.microsoft.com/office/drawing/2014/main" id="{3DC7E010-A4B7-8847-A732-FAA8DD0B88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2" name="Straight Connector 1011">
                  <a:extLst>
                    <a:ext uri="{FF2B5EF4-FFF2-40B4-BE49-F238E27FC236}">
                      <a16:creationId xmlns:a16="http://schemas.microsoft.com/office/drawing/2014/main" id="{691E1530-7622-5C42-AE19-5F65C1B1D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1" name="Cube 1000">
                <a:extLst>
                  <a:ext uri="{FF2B5EF4-FFF2-40B4-BE49-F238E27FC236}">
                    <a16:creationId xmlns:a16="http://schemas.microsoft.com/office/drawing/2014/main" id="{C578DE58-1835-1549-ADB7-33DCCE3D16A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:a16="http://schemas.microsoft.com/office/drawing/2014/main" id="{75C65F79-FBD6-2342-A5F0-72F00BE2C1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:a16="http://schemas.microsoft.com/office/drawing/2014/main" id="{479C0CCD-02B3-7547-9698-DED2799E5D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4" name="Cube 1003">
                <a:extLst>
                  <a:ext uri="{FF2B5EF4-FFF2-40B4-BE49-F238E27FC236}">
                    <a16:creationId xmlns:a16="http://schemas.microsoft.com/office/drawing/2014/main" id="{F6CE7FBA-65EB-7640-8598-27B84FF9440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5" name="Cube 1004">
                <a:extLst>
                  <a:ext uri="{FF2B5EF4-FFF2-40B4-BE49-F238E27FC236}">
                    <a16:creationId xmlns:a16="http://schemas.microsoft.com/office/drawing/2014/main" id="{98EE9ABA-0B96-D644-AC43-75DF0D3BAB6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6" name="Cube 1005">
                <a:extLst>
                  <a:ext uri="{FF2B5EF4-FFF2-40B4-BE49-F238E27FC236}">
                    <a16:creationId xmlns:a16="http://schemas.microsoft.com/office/drawing/2014/main" id="{1E223302-9D3F-0F4C-BF73-1E06C20008B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7" name="Cube 1006">
                <a:extLst>
                  <a:ext uri="{FF2B5EF4-FFF2-40B4-BE49-F238E27FC236}">
                    <a16:creationId xmlns:a16="http://schemas.microsoft.com/office/drawing/2014/main" id="{F7FC1FF8-5DC1-8844-8013-57A7565D348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8" name="Cube 1007">
                <a:extLst>
                  <a:ext uri="{FF2B5EF4-FFF2-40B4-BE49-F238E27FC236}">
                    <a16:creationId xmlns:a16="http://schemas.microsoft.com/office/drawing/2014/main" id="{220F3C83-77B2-574B-960D-D813644B349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9" name="Cube 1008">
                <a:extLst>
                  <a:ext uri="{FF2B5EF4-FFF2-40B4-BE49-F238E27FC236}">
                    <a16:creationId xmlns:a16="http://schemas.microsoft.com/office/drawing/2014/main" id="{19E6CE70-19BC-9340-AA07-4877BE6837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0" name="Cube 1009">
                <a:extLst>
                  <a:ext uri="{FF2B5EF4-FFF2-40B4-BE49-F238E27FC236}">
                    <a16:creationId xmlns:a16="http://schemas.microsoft.com/office/drawing/2014/main" id="{FB283697-CB52-3544-AD4C-A970B9D15F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F7971EF3-AEB0-A843-A1BC-0EB5B02D18F7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920" name="Group 919">
                <a:extLst>
                  <a:ext uri="{FF2B5EF4-FFF2-40B4-BE49-F238E27FC236}">
                    <a16:creationId xmlns:a16="http://schemas.microsoft.com/office/drawing/2014/main" id="{CCC5FFEA-9841-8149-BDA0-D3127BD340B4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9" name="Isosceles Triangle 26">
                  <a:extLst>
                    <a:ext uri="{FF2B5EF4-FFF2-40B4-BE49-F238E27FC236}">
                      <a16:creationId xmlns:a16="http://schemas.microsoft.com/office/drawing/2014/main" id="{096ECAC4-4F8D-B440-A863-5C80E58D3E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90" name="Straight Connector 989">
                  <a:extLst>
                    <a:ext uri="{FF2B5EF4-FFF2-40B4-BE49-F238E27FC236}">
                      <a16:creationId xmlns:a16="http://schemas.microsoft.com/office/drawing/2014/main" id="{B099D4A7-18FB-4C49-8F55-12CDEA2C0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1" name="Group 920">
                <a:extLst>
                  <a:ext uri="{FF2B5EF4-FFF2-40B4-BE49-F238E27FC236}">
                    <a16:creationId xmlns:a16="http://schemas.microsoft.com/office/drawing/2014/main" id="{9A69A7A5-C0E8-9240-BE87-64312291D992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7" name="Isosceles Triangle 26">
                  <a:extLst>
                    <a:ext uri="{FF2B5EF4-FFF2-40B4-BE49-F238E27FC236}">
                      <a16:creationId xmlns:a16="http://schemas.microsoft.com/office/drawing/2014/main" id="{30932D54-FA4D-FB44-821E-8D5FA48313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8" name="Straight Connector 987">
                  <a:extLst>
                    <a:ext uri="{FF2B5EF4-FFF2-40B4-BE49-F238E27FC236}">
                      <a16:creationId xmlns:a16="http://schemas.microsoft.com/office/drawing/2014/main" id="{12162611-2BAA-9E41-B3E4-8B5AF32DD3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" name="Group 921">
                <a:extLst>
                  <a:ext uri="{FF2B5EF4-FFF2-40B4-BE49-F238E27FC236}">
                    <a16:creationId xmlns:a16="http://schemas.microsoft.com/office/drawing/2014/main" id="{5C8BEBA3-F2F7-CD41-B72A-EA4D37698AC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5" name="Isosceles Triangle 26">
                  <a:extLst>
                    <a:ext uri="{FF2B5EF4-FFF2-40B4-BE49-F238E27FC236}">
                      <a16:creationId xmlns:a16="http://schemas.microsoft.com/office/drawing/2014/main" id="{CE988925-73EF-3748-9258-E14ED708CE1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6" name="Straight Connector 985">
                  <a:extLst>
                    <a:ext uri="{FF2B5EF4-FFF2-40B4-BE49-F238E27FC236}">
                      <a16:creationId xmlns:a16="http://schemas.microsoft.com/office/drawing/2014/main" id="{73A27183-C321-A44E-BCA5-29D1E3352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3" name="Group 922">
                <a:extLst>
                  <a:ext uri="{FF2B5EF4-FFF2-40B4-BE49-F238E27FC236}">
                    <a16:creationId xmlns:a16="http://schemas.microsoft.com/office/drawing/2014/main" id="{4F4760C3-14DE-D646-A152-7530DB56F982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3" name="Isosceles Triangle 26">
                  <a:extLst>
                    <a:ext uri="{FF2B5EF4-FFF2-40B4-BE49-F238E27FC236}">
                      <a16:creationId xmlns:a16="http://schemas.microsoft.com/office/drawing/2014/main" id="{6CC1B32A-E793-FD47-8796-96F720958E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4" name="Straight Connector 953">
                  <a:extLst>
                    <a:ext uri="{FF2B5EF4-FFF2-40B4-BE49-F238E27FC236}">
                      <a16:creationId xmlns:a16="http://schemas.microsoft.com/office/drawing/2014/main" id="{9AA47369-C2E0-824C-8315-502E2BFE81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4" name="Group 923">
                <a:extLst>
                  <a:ext uri="{FF2B5EF4-FFF2-40B4-BE49-F238E27FC236}">
                    <a16:creationId xmlns:a16="http://schemas.microsoft.com/office/drawing/2014/main" id="{BF3098D5-5FF1-A043-8DC9-5C1B9F607EC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1" name="Isosceles Triangle 26">
                  <a:extLst>
                    <a:ext uri="{FF2B5EF4-FFF2-40B4-BE49-F238E27FC236}">
                      <a16:creationId xmlns:a16="http://schemas.microsoft.com/office/drawing/2014/main" id="{A93BD403-E5DE-B64A-B459-28EF1ADC6D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2" name="Straight Connector 951">
                  <a:extLst>
                    <a:ext uri="{FF2B5EF4-FFF2-40B4-BE49-F238E27FC236}">
                      <a16:creationId xmlns:a16="http://schemas.microsoft.com/office/drawing/2014/main" id="{697731A0-1473-3742-9182-0E08DB0681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EEB3C5CD-D0DB-574E-95C2-E091D1B575D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9" name="Isosceles Triangle 26">
                  <a:extLst>
                    <a:ext uri="{FF2B5EF4-FFF2-40B4-BE49-F238E27FC236}">
                      <a16:creationId xmlns:a16="http://schemas.microsoft.com/office/drawing/2014/main" id="{4C606519-DC1C-DA42-B994-155C836284F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0" name="Straight Connector 949">
                  <a:extLst>
                    <a:ext uri="{FF2B5EF4-FFF2-40B4-BE49-F238E27FC236}">
                      <a16:creationId xmlns:a16="http://schemas.microsoft.com/office/drawing/2014/main" id="{753EFB1E-0770-9343-9AA1-0E07128C4A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412C7AEB-6BE0-0F41-A0C1-1320A2A5ED3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6" name="Isosceles Triangle 26">
                  <a:extLst>
                    <a:ext uri="{FF2B5EF4-FFF2-40B4-BE49-F238E27FC236}">
                      <a16:creationId xmlns:a16="http://schemas.microsoft.com/office/drawing/2014/main" id="{2058B0D2-224C-DB4C-BC1E-631C7CF7E2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8" name="Straight Connector 947">
                  <a:extLst>
                    <a:ext uri="{FF2B5EF4-FFF2-40B4-BE49-F238E27FC236}">
                      <a16:creationId xmlns:a16="http://schemas.microsoft.com/office/drawing/2014/main" id="{774A7586-E22B-5141-8A1D-B54073C1D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91270D30-2B0D-6349-AFFF-C9F01BD8A135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4" name="Isosceles Triangle 26">
                  <a:extLst>
                    <a:ext uri="{FF2B5EF4-FFF2-40B4-BE49-F238E27FC236}">
                      <a16:creationId xmlns:a16="http://schemas.microsoft.com/office/drawing/2014/main" id="{7BF725FC-033A-DC45-9574-05CE1C7254E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5" name="Straight Connector 944">
                  <a:extLst>
                    <a:ext uri="{FF2B5EF4-FFF2-40B4-BE49-F238E27FC236}">
                      <a16:creationId xmlns:a16="http://schemas.microsoft.com/office/drawing/2014/main" id="{EDFC1A33-E6DB-C140-8702-667193A7D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A2AA0377-7274-244A-A289-CB0387AE1D7A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2" name="Isosceles Triangle 26">
                  <a:extLst>
                    <a:ext uri="{FF2B5EF4-FFF2-40B4-BE49-F238E27FC236}">
                      <a16:creationId xmlns:a16="http://schemas.microsoft.com/office/drawing/2014/main" id="{1BB4B7F6-AB84-974B-AFAA-211A914618D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3" name="Straight Connector 942">
                  <a:extLst>
                    <a:ext uri="{FF2B5EF4-FFF2-40B4-BE49-F238E27FC236}">
                      <a16:creationId xmlns:a16="http://schemas.microsoft.com/office/drawing/2014/main" id="{28C2DF67-A76F-0543-8586-6678F3BC2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1084709F-9763-724E-911A-F90407936C25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0" name="Isosceles Triangle 26">
                  <a:extLst>
                    <a:ext uri="{FF2B5EF4-FFF2-40B4-BE49-F238E27FC236}">
                      <a16:creationId xmlns:a16="http://schemas.microsoft.com/office/drawing/2014/main" id="{AA8D1F36-3A03-7740-9702-9CB339B4DD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1" name="Straight Connector 940">
                  <a:extLst>
                    <a:ext uri="{FF2B5EF4-FFF2-40B4-BE49-F238E27FC236}">
                      <a16:creationId xmlns:a16="http://schemas.microsoft.com/office/drawing/2014/main" id="{1E443B1B-CE5C-7741-A407-D793E4605E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0" name="Cube 929">
                <a:extLst>
                  <a:ext uri="{FF2B5EF4-FFF2-40B4-BE49-F238E27FC236}">
                    <a16:creationId xmlns:a16="http://schemas.microsoft.com/office/drawing/2014/main" id="{8BEDBA15-064D-6C43-AC35-891F8B23DD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1" name="Cube 930">
                <a:extLst>
                  <a:ext uri="{FF2B5EF4-FFF2-40B4-BE49-F238E27FC236}">
                    <a16:creationId xmlns:a16="http://schemas.microsoft.com/office/drawing/2014/main" id="{5BF47C6A-5137-DC4E-A9A0-1AD6BA8F19F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2" name="Cube 931">
                <a:extLst>
                  <a:ext uri="{FF2B5EF4-FFF2-40B4-BE49-F238E27FC236}">
                    <a16:creationId xmlns:a16="http://schemas.microsoft.com/office/drawing/2014/main" id="{EEAFB7ED-D5D4-9444-99AD-22FEA92E27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3" name="Cube 932">
                <a:extLst>
                  <a:ext uri="{FF2B5EF4-FFF2-40B4-BE49-F238E27FC236}">
                    <a16:creationId xmlns:a16="http://schemas.microsoft.com/office/drawing/2014/main" id="{B370D872-4BE5-1A40-AFBE-B31142FB0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4" name="Cube 933">
                <a:extLst>
                  <a:ext uri="{FF2B5EF4-FFF2-40B4-BE49-F238E27FC236}">
                    <a16:creationId xmlns:a16="http://schemas.microsoft.com/office/drawing/2014/main" id="{B9553E22-136E-3846-9F28-5A05D8B5323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5" name="Cube 934">
                <a:extLst>
                  <a:ext uri="{FF2B5EF4-FFF2-40B4-BE49-F238E27FC236}">
                    <a16:creationId xmlns:a16="http://schemas.microsoft.com/office/drawing/2014/main" id="{C09D3D0B-9354-684B-B2E8-2CF4CF4982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6" name="Cube 935">
                <a:extLst>
                  <a:ext uri="{FF2B5EF4-FFF2-40B4-BE49-F238E27FC236}">
                    <a16:creationId xmlns:a16="http://schemas.microsoft.com/office/drawing/2014/main" id="{F28568AA-96ED-0743-A491-114E6A1FE4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7" name="Cube 936">
                <a:extLst>
                  <a:ext uri="{FF2B5EF4-FFF2-40B4-BE49-F238E27FC236}">
                    <a16:creationId xmlns:a16="http://schemas.microsoft.com/office/drawing/2014/main" id="{4177F25F-2A8E-C743-8D3E-CFDA6A2CA19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8" name="Cube 937">
                <a:extLst>
                  <a:ext uri="{FF2B5EF4-FFF2-40B4-BE49-F238E27FC236}">
                    <a16:creationId xmlns:a16="http://schemas.microsoft.com/office/drawing/2014/main" id="{4A27F837-1412-444B-9706-57A90A2558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9" name="Cube 938">
                <a:extLst>
                  <a:ext uri="{FF2B5EF4-FFF2-40B4-BE49-F238E27FC236}">
                    <a16:creationId xmlns:a16="http://schemas.microsoft.com/office/drawing/2014/main" id="{5CAC31B9-7428-DE4D-A882-BB38AB57A31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7" name="Group 796">
              <a:extLst>
                <a:ext uri="{FF2B5EF4-FFF2-40B4-BE49-F238E27FC236}">
                  <a16:creationId xmlns:a16="http://schemas.microsoft.com/office/drawing/2014/main" id="{4F513E3E-815C-5C47-9C23-A305B4686A8A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B1C19D9F-4B1D-C94F-9F69-FE5F1B63DE42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8" name="Isosceles Triangle 26">
                  <a:extLst>
                    <a:ext uri="{FF2B5EF4-FFF2-40B4-BE49-F238E27FC236}">
                      <a16:creationId xmlns:a16="http://schemas.microsoft.com/office/drawing/2014/main" id="{9417C80C-47FB-AA4B-B6AF-1AB36D03A8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9" name="Straight Connector 918">
                  <a:extLst>
                    <a:ext uri="{FF2B5EF4-FFF2-40B4-BE49-F238E27FC236}">
                      <a16:creationId xmlns:a16="http://schemas.microsoft.com/office/drawing/2014/main" id="{EAD92BD4-66E4-2F42-8B5A-69831A12AF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 880">
                <a:extLst>
                  <a:ext uri="{FF2B5EF4-FFF2-40B4-BE49-F238E27FC236}">
                    <a16:creationId xmlns:a16="http://schemas.microsoft.com/office/drawing/2014/main" id="{8B4EDBBB-8510-D24F-8720-5F264E09D1D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6" name="Isosceles Triangle 26">
                  <a:extLst>
                    <a:ext uri="{FF2B5EF4-FFF2-40B4-BE49-F238E27FC236}">
                      <a16:creationId xmlns:a16="http://schemas.microsoft.com/office/drawing/2014/main" id="{D866ADE5-2186-3743-BEAC-7C67D42506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7" name="Straight Connector 916">
                  <a:extLst>
                    <a:ext uri="{FF2B5EF4-FFF2-40B4-BE49-F238E27FC236}">
                      <a16:creationId xmlns:a16="http://schemas.microsoft.com/office/drawing/2014/main" id="{052891C2-08F8-C040-A36C-A0E0C680C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Group 881">
                <a:extLst>
                  <a:ext uri="{FF2B5EF4-FFF2-40B4-BE49-F238E27FC236}">
                    <a16:creationId xmlns:a16="http://schemas.microsoft.com/office/drawing/2014/main" id="{6A4CF74C-285E-704F-92AC-0A4127E1228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4" name="Isosceles Triangle 26">
                  <a:extLst>
                    <a:ext uri="{FF2B5EF4-FFF2-40B4-BE49-F238E27FC236}">
                      <a16:creationId xmlns:a16="http://schemas.microsoft.com/office/drawing/2014/main" id="{4C878A97-322D-E54C-9A24-F0206F6075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5" name="Straight Connector 914">
                  <a:extLst>
                    <a:ext uri="{FF2B5EF4-FFF2-40B4-BE49-F238E27FC236}">
                      <a16:creationId xmlns:a16="http://schemas.microsoft.com/office/drawing/2014/main" id="{7839BE6C-91CE-824D-8EB8-A742B8D5F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9BEE46DB-A354-9549-974A-ADFC6070BFDD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2" name="Isosceles Triangle 26">
                  <a:extLst>
                    <a:ext uri="{FF2B5EF4-FFF2-40B4-BE49-F238E27FC236}">
                      <a16:creationId xmlns:a16="http://schemas.microsoft.com/office/drawing/2014/main" id="{06F25294-F5DF-AE43-91BC-FC41D46EB1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3" name="Straight Connector 912">
                  <a:extLst>
                    <a:ext uri="{FF2B5EF4-FFF2-40B4-BE49-F238E27FC236}">
                      <a16:creationId xmlns:a16="http://schemas.microsoft.com/office/drawing/2014/main" id="{A5ECD0B1-170F-9544-B47A-FB6A2CCB1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 883">
                <a:extLst>
                  <a:ext uri="{FF2B5EF4-FFF2-40B4-BE49-F238E27FC236}">
                    <a16:creationId xmlns:a16="http://schemas.microsoft.com/office/drawing/2014/main" id="{88DD02D3-7779-3B4D-A4BF-6080ECCF72F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0" name="Isosceles Triangle 26">
                  <a:extLst>
                    <a:ext uri="{FF2B5EF4-FFF2-40B4-BE49-F238E27FC236}">
                      <a16:creationId xmlns:a16="http://schemas.microsoft.com/office/drawing/2014/main" id="{93ED2E3E-0EFC-664D-99CF-8A968F07B29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1" name="Straight Connector 910">
                  <a:extLst>
                    <a:ext uri="{FF2B5EF4-FFF2-40B4-BE49-F238E27FC236}">
                      <a16:creationId xmlns:a16="http://schemas.microsoft.com/office/drawing/2014/main" id="{780E37FE-A157-4B40-9B3B-101F108FA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Group 884">
                <a:extLst>
                  <a:ext uri="{FF2B5EF4-FFF2-40B4-BE49-F238E27FC236}">
                    <a16:creationId xmlns:a16="http://schemas.microsoft.com/office/drawing/2014/main" id="{BEEC2A1F-0880-A443-A5D9-79FC3427505A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8" name="Isosceles Triangle 26">
                  <a:extLst>
                    <a:ext uri="{FF2B5EF4-FFF2-40B4-BE49-F238E27FC236}">
                      <a16:creationId xmlns:a16="http://schemas.microsoft.com/office/drawing/2014/main" id="{D5396DE1-1FE2-A34E-83D3-F38E00C3FC2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9" name="Straight Connector 908">
                  <a:extLst>
                    <a:ext uri="{FF2B5EF4-FFF2-40B4-BE49-F238E27FC236}">
                      <a16:creationId xmlns:a16="http://schemas.microsoft.com/office/drawing/2014/main" id="{22BB1F3C-A80D-DA4E-8B9D-20A67EEAF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D7FFC119-AE10-0F41-9E87-303DBE15AC2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6" name="Isosceles Triangle 26">
                  <a:extLst>
                    <a:ext uri="{FF2B5EF4-FFF2-40B4-BE49-F238E27FC236}">
                      <a16:creationId xmlns:a16="http://schemas.microsoft.com/office/drawing/2014/main" id="{2869ED3D-5537-5343-B703-420633B2170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7" name="Straight Connector 906">
                  <a:extLst>
                    <a:ext uri="{FF2B5EF4-FFF2-40B4-BE49-F238E27FC236}">
                      <a16:creationId xmlns:a16="http://schemas.microsoft.com/office/drawing/2014/main" id="{6C01F666-45C3-9143-9635-77EF22A9A6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 886">
                <a:extLst>
                  <a:ext uri="{FF2B5EF4-FFF2-40B4-BE49-F238E27FC236}">
                    <a16:creationId xmlns:a16="http://schemas.microsoft.com/office/drawing/2014/main" id="{1364288F-BF9D-974E-99F1-3EABB8DAE8D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4" name="Isosceles Triangle 26">
                  <a:extLst>
                    <a:ext uri="{FF2B5EF4-FFF2-40B4-BE49-F238E27FC236}">
                      <a16:creationId xmlns:a16="http://schemas.microsoft.com/office/drawing/2014/main" id="{D5BF4715-8EF8-8644-9DCC-CFBF1515068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5" name="Straight Connector 904">
                  <a:extLst>
                    <a:ext uri="{FF2B5EF4-FFF2-40B4-BE49-F238E27FC236}">
                      <a16:creationId xmlns:a16="http://schemas.microsoft.com/office/drawing/2014/main" id="{9B43378C-295B-F543-8639-73BDBE9D5E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Group 887">
                <a:extLst>
                  <a:ext uri="{FF2B5EF4-FFF2-40B4-BE49-F238E27FC236}">
                    <a16:creationId xmlns:a16="http://schemas.microsoft.com/office/drawing/2014/main" id="{B2F7B289-54C4-0945-ADCC-B5750805335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2" name="Isosceles Triangle 26">
                  <a:extLst>
                    <a:ext uri="{FF2B5EF4-FFF2-40B4-BE49-F238E27FC236}">
                      <a16:creationId xmlns:a16="http://schemas.microsoft.com/office/drawing/2014/main" id="{EB542F49-C14F-C341-8108-FCD3BC19878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3" name="Straight Connector 902">
                  <a:extLst>
                    <a:ext uri="{FF2B5EF4-FFF2-40B4-BE49-F238E27FC236}">
                      <a16:creationId xmlns:a16="http://schemas.microsoft.com/office/drawing/2014/main" id="{B57A378D-460C-9C4E-88D7-D2CFD4B39A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9" name="Group 888">
                <a:extLst>
                  <a:ext uri="{FF2B5EF4-FFF2-40B4-BE49-F238E27FC236}">
                    <a16:creationId xmlns:a16="http://schemas.microsoft.com/office/drawing/2014/main" id="{08DC3DD2-E548-1F4F-88B5-099340FC65A1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0" name="Isosceles Triangle 26">
                  <a:extLst>
                    <a:ext uri="{FF2B5EF4-FFF2-40B4-BE49-F238E27FC236}">
                      <a16:creationId xmlns:a16="http://schemas.microsoft.com/office/drawing/2014/main" id="{FA1FB2F5-5FDD-C84A-AD80-CE18195E6F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1" name="Straight Connector 900">
                  <a:extLst>
                    <a:ext uri="{FF2B5EF4-FFF2-40B4-BE49-F238E27FC236}">
                      <a16:creationId xmlns:a16="http://schemas.microsoft.com/office/drawing/2014/main" id="{0BD719BC-C002-CD41-B934-58D778EA96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E47EB5F9-ECF5-F942-A6F7-BEDB3D1939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1F4CACD8-7372-6344-95E2-3F8BB86775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511F5B4E-D270-3749-952A-685215BBFF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3" name="Cube 892">
                <a:extLst>
                  <a:ext uri="{FF2B5EF4-FFF2-40B4-BE49-F238E27FC236}">
                    <a16:creationId xmlns:a16="http://schemas.microsoft.com/office/drawing/2014/main" id="{952F2AE0-676C-554A-8A5F-9FC0B874EA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4" name="Cube 893">
                <a:extLst>
                  <a:ext uri="{FF2B5EF4-FFF2-40B4-BE49-F238E27FC236}">
                    <a16:creationId xmlns:a16="http://schemas.microsoft.com/office/drawing/2014/main" id="{887AD467-3FF3-9A4B-A93F-115723F0B6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5" name="Cube 894">
                <a:extLst>
                  <a:ext uri="{FF2B5EF4-FFF2-40B4-BE49-F238E27FC236}">
                    <a16:creationId xmlns:a16="http://schemas.microsoft.com/office/drawing/2014/main" id="{CEC7B930-5C40-C340-BF9C-464770A33D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6" name="Cube 895">
                <a:extLst>
                  <a:ext uri="{FF2B5EF4-FFF2-40B4-BE49-F238E27FC236}">
                    <a16:creationId xmlns:a16="http://schemas.microsoft.com/office/drawing/2014/main" id="{D2ADAE91-E366-F74F-A2C6-8CE99352AC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7" name="Cube 896">
                <a:extLst>
                  <a:ext uri="{FF2B5EF4-FFF2-40B4-BE49-F238E27FC236}">
                    <a16:creationId xmlns:a16="http://schemas.microsoft.com/office/drawing/2014/main" id="{0871E1DA-37BF-714F-A6A2-45106730A5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8" name="Cube 897">
                <a:extLst>
                  <a:ext uri="{FF2B5EF4-FFF2-40B4-BE49-F238E27FC236}">
                    <a16:creationId xmlns:a16="http://schemas.microsoft.com/office/drawing/2014/main" id="{CEAFC769-E7CC-0C4B-BDDC-A5C61785F6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9" name="Cube 898">
                <a:extLst>
                  <a:ext uri="{FF2B5EF4-FFF2-40B4-BE49-F238E27FC236}">
                    <a16:creationId xmlns:a16="http://schemas.microsoft.com/office/drawing/2014/main" id="{0C35D2D1-F465-1A43-A826-F5CE8D1756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8" name="Group 797">
              <a:extLst>
                <a:ext uri="{FF2B5EF4-FFF2-40B4-BE49-F238E27FC236}">
                  <a16:creationId xmlns:a16="http://schemas.microsoft.com/office/drawing/2014/main" id="{C81D63AD-F72D-6D4E-B832-1FC884017A42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840" name="Group 839">
                <a:extLst>
                  <a:ext uri="{FF2B5EF4-FFF2-40B4-BE49-F238E27FC236}">
                    <a16:creationId xmlns:a16="http://schemas.microsoft.com/office/drawing/2014/main" id="{6AD43BA4-48B7-FA40-A5CD-53305458BBBB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8" name="Isosceles Triangle 26">
                  <a:extLst>
                    <a:ext uri="{FF2B5EF4-FFF2-40B4-BE49-F238E27FC236}">
                      <a16:creationId xmlns:a16="http://schemas.microsoft.com/office/drawing/2014/main" id="{F41BAED3-48CA-6849-8650-583F7B8390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9" name="Straight Connector 878">
                  <a:extLst>
                    <a:ext uri="{FF2B5EF4-FFF2-40B4-BE49-F238E27FC236}">
                      <a16:creationId xmlns:a16="http://schemas.microsoft.com/office/drawing/2014/main" id="{A43B49BE-325E-4741-93ED-5B072EEA53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1" name="Group 840">
                <a:extLst>
                  <a:ext uri="{FF2B5EF4-FFF2-40B4-BE49-F238E27FC236}">
                    <a16:creationId xmlns:a16="http://schemas.microsoft.com/office/drawing/2014/main" id="{C03E564E-B2C1-6B48-A9C5-C4D79E8B907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6" name="Isosceles Triangle 26">
                  <a:extLst>
                    <a:ext uri="{FF2B5EF4-FFF2-40B4-BE49-F238E27FC236}">
                      <a16:creationId xmlns:a16="http://schemas.microsoft.com/office/drawing/2014/main" id="{77D6B282-5E03-3644-8F90-B8B331CE4E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7" name="Straight Connector 876">
                  <a:extLst>
                    <a:ext uri="{FF2B5EF4-FFF2-40B4-BE49-F238E27FC236}">
                      <a16:creationId xmlns:a16="http://schemas.microsoft.com/office/drawing/2014/main" id="{A5CB3350-9486-CB49-AE96-FA4740A8E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2" name="Group 841">
                <a:extLst>
                  <a:ext uri="{FF2B5EF4-FFF2-40B4-BE49-F238E27FC236}">
                    <a16:creationId xmlns:a16="http://schemas.microsoft.com/office/drawing/2014/main" id="{1BD40797-DC83-6F4D-8CEF-84A18DAA902E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4" name="Isosceles Triangle 26">
                  <a:extLst>
                    <a:ext uri="{FF2B5EF4-FFF2-40B4-BE49-F238E27FC236}">
                      <a16:creationId xmlns:a16="http://schemas.microsoft.com/office/drawing/2014/main" id="{F7117704-7FC6-5042-A3C5-22570AEB9BB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5" name="Straight Connector 874">
                  <a:extLst>
                    <a:ext uri="{FF2B5EF4-FFF2-40B4-BE49-F238E27FC236}">
                      <a16:creationId xmlns:a16="http://schemas.microsoft.com/office/drawing/2014/main" id="{ECDB3DE9-BE3A-2349-A02A-98F6208F06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3" name="Group 842">
                <a:extLst>
                  <a:ext uri="{FF2B5EF4-FFF2-40B4-BE49-F238E27FC236}">
                    <a16:creationId xmlns:a16="http://schemas.microsoft.com/office/drawing/2014/main" id="{A7D644D0-895F-1345-A762-7EE7B28C1E6A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2" name="Isosceles Triangle 26">
                  <a:extLst>
                    <a:ext uri="{FF2B5EF4-FFF2-40B4-BE49-F238E27FC236}">
                      <a16:creationId xmlns:a16="http://schemas.microsoft.com/office/drawing/2014/main" id="{2B940039-0F6D-134C-9FC4-8CA4649A0C9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3" name="Straight Connector 872">
                  <a:extLst>
                    <a:ext uri="{FF2B5EF4-FFF2-40B4-BE49-F238E27FC236}">
                      <a16:creationId xmlns:a16="http://schemas.microsoft.com/office/drawing/2014/main" id="{156ECEFE-B949-5C42-BB1D-874CC0805D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4" name="Group 843">
                <a:extLst>
                  <a:ext uri="{FF2B5EF4-FFF2-40B4-BE49-F238E27FC236}">
                    <a16:creationId xmlns:a16="http://schemas.microsoft.com/office/drawing/2014/main" id="{BF109323-5EC8-2244-8264-193F3BE26E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0" name="Isosceles Triangle 26">
                  <a:extLst>
                    <a:ext uri="{FF2B5EF4-FFF2-40B4-BE49-F238E27FC236}">
                      <a16:creationId xmlns:a16="http://schemas.microsoft.com/office/drawing/2014/main" id="{297C27AB-19ED-C24A-B7FD-4988BB93522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1" name="Straight Connector 870">
                  <a:extLst>
                    <a:ext uri="{FF2B5EF4-FFF2-40B4-BE49-F238E27FC236}">
                      <a16:creationId xmlns:a16="http://schemas.microsoft.com/office/drawing/2014/main" id="{70336A2B-4863-504E-9071-0D3792DD7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5" name="Group 844">
                <a:extLst>
                  <a:ext uri="{FF2B5EF4-FFF2-40B4-BE49-F238E27FC236}">
                    <a16:creationId xmlns:a16="http://schemas.microsoft.com/office/drawing/2014/main" id="{91540F92-B169-024F-BC24-5E308B712F0E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8" name="Isosceles Triangle 26">
                  <a:extLst>
                    <a:ext uri="{FF2B5EF4-FFF2-40B4-BE49-F238E27FC236}">
                      <a16:creationId xmlns:a16="http://schemas.microsoft.com/office/drawing/2014/main" id="{0F00A226-F53C-3544-A280-3BB8156556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9" name="Straight Connector 868">
                  <a:extLst>
                    <a:ext uri="{FF2B5EF4-FFF2-40B4-BE49-F238E27FC236}">
                      <a16:creationId xmlns:a16="http://schemas.microsoft.com/office/drawing/2014/main" id="{F148AFD3-4132-324A-A3FF-CE763EB8F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6" name="Group 845">
                <a:extLst>
                  <a:ext uri="{FF2B5EF4-FFF2-40B4-BE49-F238E27FC236}">
                    <a16:creationId xmlns:a16="http://schemas.microsoft.com/office/drawing/2014/main" id="{789C8704-7B7E-3D4B-BF5B-609781C0032F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6" name="Isosceles Triangle 26">
                  <a:extLst>
                    <a:ext uri="{FF2B5EF4-FFF2-40B4-BE49-F238E27FC236}">
                      <a16:creationId xmlns:a16="http://schemas.microsoft.com/office/drawing/2014/main" id="{9A8CEF42-CC04-3049-A778-A672EE7D2A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7" name="Straight Connector 866">
                  <a:extLst>
                    <a:ext uri="{FF2B5EF4-FFF2-40B4-BE49-F238E27FC236}">
                      <a16:creationId xmlns:a16="http://schemas.microsoft.com/office/drawing/2014/main" id="{581735A2-1F64-DD42-98DC-37B9E9EBC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7" name="Group 846">
                <a:extLst>
                  <a:ext uri="{FF2B5EF4-FFF2-40B4-BE49-F238E27FC236}">
                    <a16:creationId xmlns:a16="http://schemas.microsoft.com/office/drawing/2014/main" id="{9D2923F2-40A7-8442-990E-255E13D217D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4" name="Isosceles Triangle 26">
                  <a:extLst>
                    <a:ext uri="{FF2B5EF4-FFF2-40B4-BE49-F238E27FC236}">
                      <a16:creationId xmlns:a16="http://schemas.microsoft.com/office/drawing/2014/main" id="{269422C3-63A4-C64E-8E1A-BA6CDCA12B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5" name="Straight Connector 864">
                  <a:extLst>
                    <a:ext uri="{FF2B5EF4-FFF2-40B4-BE49-F238E27FC236}">
                      <a16:creationId xmlns:a16="http://schemas.microsoft.com/office/drawing/2014/main" id="{0DAB5CF3-F043-C946-9A84-7E57411D57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8" name="Group 847">
                <a:extLst>
                  <a:ext uri="{FF2B5EF4-FFF2-40B4-BE49-F238E27FC236}">
                    <a16:creationId xmlns:a16="http://schemas.microsoft.com/office/drawing/2014/main" id="{C72EF1D0-34EB-C842-AB8C-B42E89749B6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2" name="Isosceles Triangle 26">
                  <a:extLst>
                    <a:ext uri="{FF2B5EF4-FFF2-40B4-BE49-F238E27FC236}">
                      <a16:creationId xmlns:a16="http://schemas.microsoft.com/office/drawing/2014/main" id="{EA4A14F2-7000-4A4B-8A78-8B39F9CDEF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3" name="Straight Connector 862">
                  <a:extLst>
                    <a:ext uri="{FF2B5EF4-FFF2-40B4-BE49-F238E27FC236}">
                      <a16:creationId xmlns:a16="http://schemas.microsoft.com/office/drawing/2014/main" id="{B4A625FF-724A-2347-8A0E-3AE0B794C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3F92ABF7-EED8-374D-96EF-084E385843DB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0" name="Isosceles Triangle 26">
                  <a:extLst>
                    <a:ext uri="{FF2B5EF4-FFF2-40B4-BE49-F238E27FC236}">
                      <a16:creationId xmlns:a16="http://schemas.microsoft.com/office/drawing/2014/main" id="{F622DEA9-3C2D-E84A-8463-D57F4EA5D5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1" name="Straight Connector 860">
                  <a:extLst>
                    <a:ext uri="{FF2B5EF4-FFF2-40B4-BE49-F238E27FC236}">
                      <a16:creationId xmlns:a16="http://schemas.microsoft.com/office/drawing/2014/main" id="{ABA48084-8874-9649-AD65-3B72F2DD8C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2ADCAA44-D577-C44C-8341-FF55E925BCC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B14170DB-0684-F244-9BC1-F0E3206B95E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0F401D23-6855-E24F-974A-AF69E5472F0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2071219F-8ED1-F043-AF6E-A37D30F984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011E4E59-6E55-B34C-99E9-2C473479CA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07BAD751-6E94-F442-9942-338F4C83DC7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5752B132-8642-CD4E-8332-D624AEB5F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2C3A4E93-41C6-A249-908E-8D60E2D8AE4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743C3E9F-E865-0347-877E-D634C0FA02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F33A2887-E6BE-FA49-89DA-EBCCE91D3B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9" name="Group 798">
              <a:extLst>
                <a:ext uri="{FF2B5EF4-FFF2-40B4-BE49-F238E27FC236}">
                  <a16:creationId xmlns:a16="http://schemas.microsoft.com/office/drawing/2014/main" id="{C8039F5C-9507-7048-8B62-760FDAF6A7E4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C2343124-A4DC-754D-9826-34FF9601929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8" name="Isosceles Triangle 26">
                  <a:extLst>
                    <a:ext uri="{FF2B5EF4-FFF2-40B4-BE49-F238E27FC236}">
                      <a16:creationId xmlns:a16="http://schemas.microsoft.com/office/drawing/2014/main" id="{F82D5AC8-9BC9-6640-9A31-0ED6489A71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DF7ACCB0-6CC7-AF43-8A5F-18042F7A90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A2FF54FD-832A-2C44-87D4-5AC2582E92E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6" name="Isosceles Triangle 26">
                  <a:extLst>
                    <a:ext uri="{FF2B5EF4-FFF2-40B4-BE49-F238E27FC236}">
                      <a16:creationId xmlns:a16="http://schemas.microsoft.com/office/drawing/2014/main" id="{51437BD1-B79C-1F4E-BA71-94F277246D7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7" name="Straight Connector 836">
                  <a:extLst>
                    <a:ext uri="{FF2B5EF4-FFF2-40B4-BE49-F238E27FC236}">
                      <a16:creationId xmlns:a16="http://schemas.microsoft.com/office/drawing/2014/main" id="{24EE5E45-8078-3046-BCE9-1FDCB901C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66D248F0-5118-364D-A669-16859F62B2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4" name="Isosceles Triangle 26">
                  <a:extLst>
                    <a:ext uri="{FF2B5EF4-FFF2-40B4-BE49-F238E27FC236}">
                      <a16:creationId xmlns:a16="http://schemas.microsoft.com/office/drawing/2014/main" id="{CD0297DF-7FAC-B74A-A79A-6AAA29418B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5" name="Straight Connector 834">
                  <a:extLst>
                    <a:ext uri="{FF2B5EF4-FFF2-40B4-BE49-F238E27FC236}">
                      <a16:creationId xmlns:a16="http://schemas.microsoft.com/office/drawing/2014/main" id="{390E0F5E-AAC0-FD43-8AF2-F1F3782A6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92A9E6EC-45A2-8F45-B00E-520BBDD55AD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2" name="Isosceles Triangle 26">
                  <a:extLst>
                    <a:ext uri="{FF2B5EF4-FFF2-40B4-BE49-F238E27FC236}">
                      <a16:creationId xmlns:a16="http://schemas.microsoft.com/office/drawing/2014/main" id="{3F9A5016-090A-A446-B796-B959B09E37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3" name="Straight Connector 832">
                  <a:extLst>
                    <a:ext uri="{FF2B5EF4-FFF2-40B4-BE49-F238E27FC236}">
                      <a16:creationId xmlns:a16="http://schemas.microsoft.com/office/drawing/2014/main" id="{4C757959-18CC-4340-A60F-37E7C97DDE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D4FD03CE-B4B0-974F-96D0-3A7E2C7406C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0" name="Isosceles Triangle 26">
                  <a:extLst>
                    <a:ext uri="{FF2B5EF4-FFF2-40B4-BE49-F238E27FC236}">
                      <a16:creationId xmlns:a16="http://schemas.microsoft.com/office/drawing/2014/main" id="{93A938C1-51B5-8F45-B930-306739887B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96E61EBA-7626-F64C-A51B-295F1047C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344C03B4-0B96-1548-A0A6-6131E09F3A4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8" name="Isosceles Triangle 26">
                  <a:extLst>
                    <a:ext uri="{FF2B5EF4-FFF2-40B4-BE49-F238E27FC236}">
                      <a16:creationId xmlns:a16="http://schemas.microsoft.com/office/drawing/2014/main" id="{A617C203-3872-8441-BFBE-38DA8F285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9" name="Straight Connector 828">
                  <a:extLst>
                    <a:ext uri="{FF2B5EF4-FFF2-40B4-BE49-F238E27FC236}">
                      <a16:creationId xmlns:a16="http://schemas.microsoft.com/office/drawing/2014/main" id="{F6363BC5-97AB-274E-9991-1F5A00484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A3F663A0-9A03-8D48-9F8F-8A2033C66F5D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6" name="Isosceles Triangle 26">
                  <a:extLst>
                    <a:ext uri="{FF2B5EF4-FFF2-40B4-BE49-F238E27FC236}">
                      <a16:creationId xmlns:a16="http://schemas.microsoft.com/office/drawing/2014/main" id="{7D01AFAA-F9D3-3A41-AE0D-A7626E796E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7" name="Straight Connector 826">
                  <a:extLst>
                    <a:ext uri="{FF2B5EF4-FFF2-40B4-BE49-F238E27FC236}">
                      <a16:creationId xmlns:a16="http://schemas.microsoft.com/office/drawing/2014/main" id="{F31BE6E4-C9A8-6D49-A41B-E96F77D358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A06C36A1-49A3-5B46-955A-D3FF176855E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4" name="Isosceles Triangle 26">
                  <a:extLst>
                    <a:ext uri="{FF2B5EF4-FFF2-40B4-BE49-F238E27FC236}">
                      <a16:creationId xmlns:a16="http://schemas.microsoft.com/office/drawing/2014/main" id="{411F3279-9AB2-E341-AD6E-4A02815B2BE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5" name="Straight Connector 824">
                  <a:extLst>
                    <a:ext uri="{FF2B5EF4-FFF2-40B4-BE49-F238E27FC236}">
                      <a16:creationId xmlns:a16="http://schemas.microsoft.com/office/drawing/2014/main" id="{2B27B12E-BE1A-5742-9C88-E127298927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66E93012-C757-A24A-B853-A850B846CF5B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2" name="Isosceles Triangle 26">
                  <a:extLst>
                    <a:ext uri="{FF2B5EF4-FFF2-40B4-BE49-F238E27FC236}">
                      <a16:creationId xmlns:a16="http://schemas.microsoft.com/office/drawing/2014/main" id="{5723BB6B-DFC9-1542-9A4D-A7EC5941F77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3" name="Straight Connector 822">
                  <a:extLst>
                    <a:ext uri="{FF2B5EF4-FFF2-40B4-BE49-F238E27FC236}">
                      <a16:creationId xmlns:a16="http://schemas.microsoft.com/office/drawing/2014/main" id="{DD191E6B-0E98-2B4D-9106-FF5B42DF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D9F5033A-25FC-6545-88D7-E5064A1EDF46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0" name="Isosceles Triangle 26">
                  <a:extLst>
                    <a:ext uri="{FF2B5EF4-FFF2-40B4-BE49-F238E27FC236}">
                      <a16:creationId xmlns:a16="http://schemas.microsoft.com/office/drawing/2014/main" id="{4872DD52-C9D4-214E-BD25-E20BC7AEDD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1" name="Straight Connector 820">
                  <a:extLst>
                    <a:ext uri="{FF2B5EF4-FFF2-40B4-BE49-F238E27FC236}">
                      <a16:creationId xmlns:a16="http://schemas.microsoft.com/office/drawing/2014/main" id="{76DF7FAE-DABD-B54A-A6F5-3503B2DBFC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id="{183D6BF4-D43B-8547-8FEB-114F9CC02F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id="{5B0B4BAA-3DF3-874B-ABF8-6F29F1AD45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id="{8D03DA64-4C2C-394D-B27C-C8D1181B5DA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id="{9AD05442-4DE4-874C-AE72-E9F2E23EE45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id="{4D3C486C-6348-FA4F-B417-30FE2F98E75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id="{1E0F9A7F-489D-A146-90EE-37D34C2CB9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id="{5D21C26C-88D2-AC4A-8163-003707D7673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id="{1A64AEBD-6EAE-8942-8D4B-BA566B5A50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id="{87F628AD-FB14-204E-AED9-33CF3B21CD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BD84E032-4457-D94F-96CB-5855765FEB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52291" y="3276600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291" y="3276600"/>
                <a:ext cx="2217436" cy="5993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2" name="Straight Arrow Connector 1151">
            <a:extLst>
              <a:ext uri="{FF2B5EF4-FFF2-40B4-BE49-F238E27FC236}">
                <a16:creationId xmlns:a16="http://schemas.microsoft.com/office/drawing/2014/main" id="{32992293-F78A-9944-AEAD-8FBD7A52D6B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696200" y="1050869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3" name="Straight Arrow Connector 1152">
            <a:extLst>
              <a:ext uri="{FF2B5EF4-FFF2-40B4-BE49-F238E27FC236}">
                <a16:creationId xmlns:a16="http://schemas.microsoft.com/office/drawing/2014/main" id="{B9F159CD-336B-8A4A-B514-6636DAFB2DDF}"/>
              </a:ext>
            </a:extLst>
          </p:cNvPr>
          <p:cNvCxnSpPr>
            <a:cxnSpLocks/>
          </p:cNvCxnSpPr>
          <p:nvPr/>
        </p:nvCxnSpPr>
        <p:spPr>
          <a:xfrm flipV="1">
            <a:off x="8061009" y="1050869"/>
            <a:ext cx="1010411" cy="91273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4" name="Straight Arrow Connector 1153">
            <a:extLst>
              <a:ext uri="{FF2B5EF4-FFF2-40B4-BE49-F238E27FC236}">
                <a16:creationId xmlns:a16="http://schemas.microsoft.com/office/drawing/2014/main" id="{B5C0CA37-A1BE-8947-949D-EBDEDCAE866E}"/>
              </a:ext>
            </a:extLst>
          </p:cNvPr>
          <p:cNvCxnSpPr>
            <a:cxnSpLocks/>
          </p:cNvCxnSpPr>
          <p:nvPr/>
        </p:nvCxnSpPr>
        <p:spPr>
          <a:xfrm flipV="1">
            <a:off x="8373638" y="1050869"/>
            <a:ext cx="697782" cy="905211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5" name="Straight Arrow Connector 1154">
            <a:extLst>
              <a:ext uri="{FF2B5EF4-FFF2-40B4-BE49-F238E27FC236}">
                <a16:creationId xmlns:a16="http://schemas.microsoft.com/office/drawing/2014/main" id="{204183A1-7352-5041-8AC7-B3DE18664DB0}"/>
              </a:ext>
            </a:extLst>
          </p:cNvPr>
          <p:cNvCxnSpPr>
            <a:cxnSpLocks/>
          </p:cNvCxnSpPr>
          <p:nvPr/>
        </p:nvCxnSpPr>
        <p:spPr>
          <a:xfrm flipV="1">
            <a:off x="8725722" y="1038297"/>
            <a:ext cx="345698" cy="92783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6" name="Straight Arrow Connector 1155">
            <a:extLst>
              <a:ext uri="{FF2B5EF4-FFF2-40B4-BE49-F238E27FC236}">
                <a16:creationId xmlns:a16="http://schemas.microsoft.com/office/drawing/2014/main" id="{3236D85E-156A-CD4D-96C3-D9D2A505CB6A}"/>
              </a:ext>
            </a:extLst>
          </p:cNvPr>
          <p:cNvCxnSpPr>
            <a:cxnSpLocks/>
          </p:cNvCxnSpPr>
          <p:nvPr/>
        </p:nvCxnSpPr>
        <p:spPr>
          <a:xfrm flipV="1">
            <a:off x="9047189" y="1058582"/>
            <a:ext cx="24231" cy="917595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7" name="Straight Arrow Connector 1156">
            <a:extLst>
              <a:ext uri="{FF2B5EF4-FFF2-40B4-BE49-F238E27FC236}">
                <a16:creationId xmlns:a16="http://schemas.microsoft.com/office/drawing/2014/main" id="{3D755746-7543-FF48-B37E-568043912922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321467" cy="96187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8" name="Straight Arrow Connector 1157">
            <a:extLst>
              <a:ext uri="{FF2B5EF4-FFF2-40B4-BE49-F238E27FC236}">
                <a16:creationId xmlns:a16="http://schemas.microsoft.com/office/drawing/2014/main" id="{7E0DBC1D-D812-B248-8F22-6A863F307991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664714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9" name="Straight Arrow Connector 1158">
            <a:extLst>
              <a:ext uri="{FF2B5EF4-FFF2-40B4-BE49-F238E27FC236}">
                <a16:creationId xmlns:a16="http://schemas.microsoft.com/office/drawing/2014/main" id="{C9797A16-2A57-9844-A7EB-9EEBB792D374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75640"/>
            <a:ext cx="1008518" cy="88796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0" name="Straight Arrow Connector 1159">
            <a:extLst>
              <a:ext uri="{FF2B5EF4-FFF2-40B4-BE49-F238E27FC236}">
                <a16:creationId xmlns:a16="http://schemas.microsoft.com/office/drawing/2014/main" id="{F07AB1CE-C215-3A43-9A33-6DEF7E02FFC2}"/>
              </a:ext>
            </a:extLst>
          </p:cNvPr>
          <p:cNvCxnSpPr>
            <a:cxnSpLocks/>
          </p:cNvCxnSpPr>
          <p:nvPr/>
        </p:nvCxnSpPr>
        <p:spPr>
          <a:xfrm flipH="1" flipV="1">
            <a:off x="9043404" y="1022018"/>
            <a:ext cx="1380340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1" name="Straight Arrow Connector 1160">
            <a:extLst>
              <a:ext uri="{FF2B5EF4-FFF2-40B4-BE49-F238E27FC236}">
                <a16:creationId xmlns:a16="http://schemas.microsoft.com/office/drawing/2014/main" id="{3BB9AEEA-B446-FC4B-AC57-AA809985053C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1696128" cy="94158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1" name="Title 1">
            <a:extLst>
              <a:ext uri="{FF2B5EF4-FFF2-40B4-BE49-F238E27FC236}">
                <a16:creationId xmlns:a16="http://schemas.microsoft.com/office/drawing/2014/main" id="{BDA92F91-C496-D540-BEF7-35C59B861C24}"/>
              </a:ext>
            </a:extLst>
          </p:cNvPr>
          <p:cNvSpPr txBox="1">
            <a:spLocks/>
          </p:cNvSpPr>
          <p:nvPr/>
        </p:nvSpPr>
        <p:spPr>
          <a:xfrm>
            <a:off x="7986817" y="674045"/>
            <a:ext cx="2300183" cy="38131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not far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2" name="TextBox 711">
            <a:extLst>
              <a:ext uri="{FF2B5EF4-FFF2-40B4-BE49-F238E27FC236}">
                <a16:creationId xmlns:a16="http://schemas.microsoft.com/office/drawing/2014/main" id="{3D9EA6C9-58F5-F24A-A421-96E283DD0E42}"/>
              </a:ext>
            </a:extLst>
          </p:cNvPr>
          <p:cNvSpPr txBox="1"/>
          <p:nvPr/>
        </p:nvSpPr>
        <p:spPr>
          <a:xfrm>
            <a:off x="3375317" y="395364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IDEA: use the exact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0411CE4A-0085-5449-800E-2D20CEA13A89}"/>
                  </a:ext>
                </a:extLst>
              </p:cNvPr>
              <p:cNvSpPr txBox="1"/>
              <p:nvPr/>
            </p:nvSpPr>
            <p:spPr>
              <a:xfrm>
                <a:off x="1371600" y="4541309"/>
                <a:ext cx="3713452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13" name="TextBox 712">
                <a:extLst>
                  <a:ext uri="{FF2B5EF4-FFF2-40B4-BE49-F238E27FC236}">
                    <a16:creationId xmlns:a16="http://schemas.microsoft.com/office/drawing/2014/main" id="{0411CE4A-0085-5449-800E-2D20CEA13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541309"/>
                <a:ext cx="3713452" cy="1045543"/>
              </a:xfrm>
              <a:prstGeom prst="rect">
                <a:avLst/>
              </a:prstGeom>
              <a:blipFill>
                <a:blip r:embed="rId5"/>
                <a:stretch>
                  <a:fillRect l="-24915" t="-145783" r="-3072" b="-20241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5" name="TextBox 714">
                <a:extLst>
                  <a:ext uri="{FF2B5EF4-FFF2-40B4-BE49-F238E27FC236}">
                    <a16:creationId xmlns:a16="http://schemas.microsoft.com/office/drawing/2014/main" id="{3E2525EF-50EA-0C41-B011-FEFA88477228}"/>
                  </a:ext>
                </a:extLst>
              </p:cNvPr>
              <p:cNvSpPr txBox="1"/>
              <p:nvPr/>
            </p:nvSpPr>
            <p:spPr>
              <a:xfrm>
                <a:off x="8477513" y="3814235"/>
                <a:ext cx="3673800" cy="69051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Assume antenna 0,0 at origin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15" name="TextBox 714">
                <a:extLst>
                  <a:ext uri="{FF2B5EF4-FFF2-40B4-BE49-F238E27FC236}">
                    <a16:creationId xmlns:a16="http://schemas.microsoft.com/office/drawing/2014/main" id="{3E2525EF-50EA-0C41-B011-FEFA88477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513" y="3814235"/>
                <a:ext cx="3673800" cy="690510"/>
              </a:xfrm>
              <a:prstGeom prst="rect">
                <a:avLst/>
              </a:prstGeom>
              <a:blipFill>
                <a:blip r:embed="rId6"/>
                <a:stretch>
                  <a:fillRect l="-1024" t="-172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/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  <a:blipFill>
                <a:blip r:embed="rId7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4" name="TextBox 723">
                <a:extLst>
                  <a:ext uri="{FF2B5EF4-FFF2-40B4-BE49-F238E27FC236}">
                    <a16:creationId xmlns:a16="http://schemas.microsoft.com/office/drawing/2014/main" id="{AED7D5B4-EE11-6749-A240-FF647A8CA960}"/>
                  </a:ext>
                </a:extLst>
              </p:cNvPr>
              <p:cNvSpPr txBox="1"/>
              <p:nvPr/>
            </p:nvSpPr>
            <p:spPr>
              <a:xfrm>
                <a:off x="4945595" y="4485615"/>
                <a:ext cx="4392036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24" name="TextBox 723">
                <a:extLst>
                  <a:ext uri="{FF2B5EF4-FFF2-40B4-BE49-F238E27FC236}">
                    <a16:creationId xmlns:a16="http://schemas.microsoft.com/office/drawing/2014/main" id="{AED7D5B4-EE11-6749-A240-FF647A8CA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595" y="4485615"/>
                <a:ext cx="4392036" cy="1045543"/>
              </a:xfrm>
              <a:prstGeom prst="rect">
                <a:avLst/>
              </a:prstGeom>
              <a:blipFill>
                <a:blip r:embed="rId8"/>
                <a:stretch>
                  <a:fillRect l="-21037" t="-146988" r="-2594" b="-20241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3" name="TextBox 692">
                <a:extLst>
                  <a:ext uri="{FF2B5EF4-FFF2-40B4-BE49-F238E27FC236}">
                    <a16:creationId xmlns:a16="http://schemas.microsoft.com/office/drawing/2014/main" id="{EB2D06CE-B90A-E748-9DFE-48BC8407CB23}"/>
                  </a:ext>
                </a:extLst>
              </p:cNvPr>
              <p:cNvSpPr txBox="1"/>
              <p:nvPr/>
            </p:nvSpPr>
            <p:spPr>
              <a:xfrm>
                <a:off x="1362210" y="5731647"/>
                <a:ext cx="7835991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+1/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𝑚𝑠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𝑘𝑠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sup>
                          </m:sSup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3" name="TextBox 692">
                <a:extLst>
                  <a:ext uri="{FF2B5EF4-FFF2-40B4-BE49-F238E27FC236}">
                    <a16:creationId xmlns:a16="http://schemas.microsoft.com/office/drawing/2014/main" id="{EB2D06CE-B90A-E748-9DFE-48BC8407C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210" y="5731647"/>
                <a:ext cx="7835991" cy="1045543"/>
              </a:xfrm>
              <a:prstGeom prst="rect">
                <a:avLst/>
              </a:prstGeom>
              <a:blipFill>
                <a:blip r:embed="rId9"/>
                <a:stretch>
                  <a:fillRect l="-10841" t="-145783" r="-485" b="-20241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89807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4" name="Straight Arrow Connector 433">
            <a:extLst>
              <a:ext uri="{FF2B5EF4-FFF2-40B4-BE49-F238E27FC236}">
                <a16:creationId xmlns:a16="http://schemas.microsoft.com/office/drawing/2014/main" id="{5A037630-B14E-964B-A326-B15E9C42B22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85135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Arrow Connector 434">
            <a:extLst>
              <a:ext uri="{FF2B5EF4-FFF2-40B4-BE49-F238E27FC236}">
                <a16:creationId xmlns:a16="http://schemas.microsoft.com/office/drawing/2014/main" id="{1078127C-480E-5942-8079-3D20A9A146D4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19515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Arrow Connector 435">
            <a:extLst>
              <a:ext uri="{FF2B5EF4-FFF2-40B4-BE49-F238E27FC236}">
                <a16:creationId xmlns:a16="http://schemas.microsoft.com/office/drawing/2014/main" id="{114B45A6-5372-2B4D-8909-C9ECAEDF176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53896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Arrow Connector 436">
            <a:extLst>
              <a:ext uri="{FF2B5EF4-FFF2-40B4-BE49-F238E27FC236}">
                <a16:creationId xmlns:a16="http://schemas.microsoft.com/office/drawing/2014/main" id="{6E780A1F-4736-0948-A685-5F34BBB2A19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88276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79843F6D-0E61-F340-A520-95C84034543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22657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Arrow Connector 438">
            <a:extLst>
              <a:ext uri="{FF2B5EF4-FFF2-40B4-BE49-F238E27FC236}">
                <a16:creationId xmlns:a16="http://schemas.microsoft.com/office/drawing/2014/main" id="{E994CAFB-2495-6245-8123-023ABBB46D8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7037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Arrow Connector 439">
            <a:extLst>
              <a:ext uri="{FF2B5EF4-FFF2-40B4-BE49-F238E27FC236}">
                <a16:creationId xmlns:a16="http://schemas.microsoft.com/office/drawing/2014/main" id="{909626DA-4D3C-9A42-91BD-D8DB6FEA266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1418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Arrow Connector 440">
            <a:extLst>
              <a:ext uri="{FF2B5EF4-FFF2-40B4-BE49-F238E27FC236}">
                <a16:creationId xmlns:a16="http://schemas.microsoft.com/office/drawing/2014/main" id="{705EF0F3-FC52-114B-AADA-57DCED94977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25798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Arrow Connector 441">
            <a:extLst>
              <a:ext uri="{FF2B5EF4-FFF2-40B4-BE49-F238E27FC236}">
                <a16:creationId xmlns:a16="http://schemas.microsoft.com/office/drawing/2014/main" id="{C0240210-45B4-3445-97D1-918125B743A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601790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>
            <a:extLst>
              <a:ext uri="{FF2B5EF4-FFF2-40B4-BE49-F238E27FC236}">
                <a16:creationId xmlns:a16="http://schemas.microsoft.com/office/drawing/2014/main" id="{BCE86F52-64D9-A24F-BEB0-4CEEF4F663C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945595" y="1022018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Title 1">
            <a:extLst>
              <a:ext uri="{FF2B5EF4-FFF2-40B4-BE49-F238E27FC236}">
                <a16:creationId xmlns:a16="http://schemas.microsoft.com/office/drawing/2014/main" id="{A99BE1AA-0D75-9D4B-99D4-7B16C6912AF3}"/>
              </a:ext>
            </a:extLst>
          </p:cNvPr>
          <p:cNvSpPr txBox="1">
            <a:spLocks/>
          </p:cNvSpPr>
          <p:nvPr/>
        </p:nvSpPr>
        <p:spPr>
          <a:xfrm>
            <a:off x="158410" y="385782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6" name="Title 1">
            <a:extLst>
              <a:ext uri="{FF2B5EF4-FFF2-40B4-BE49-F238E27FC236}">
                <a16:creationId xmlns:a16="http://schemas.microsoft.com/office/drawing/2014/main" id="{2B6BE8E4-5430-3346-A0DE-7F983FB7AF3D}"/>
              </a:ext>
            </a:extLst>
          </p:cNvPr>
          <p:cNvSpPr txBox="1">
            <a:spLocks/>
          </p:cNvSpPr>
          <p:nvPr/>
        </p:nvSpPr>
        <p:spPr>
          <a:xfrm>
            <a:off x="76418" y="461732"/>
            <a:ext cx="2779546" cy="73079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Assumes parallel waves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far away</a:t>
            </a:r>
          </a:p>
        </p:txBody>
      </p:sp>
      <p:grpSp>
        <p:nvGrpSpPr>
          <p:cNvPr id="791" name="Group 790">
            <a:extLst>
              <a:ext uri="{FF2B5EF4-FFF2-40B4-BE49-F238E27FC236}">
                <a16:creationId xmlns:a16="http://schemas.microsoft.com/office/drawing/2014/main" id="{5898E3BB-0F4C-224C-9F3C-73BE78BE5ED7}"/>
              </a:ext>
            </a:extLst>
          </p:cNvPr>
          <p:cNvGrpSpPr/>
          <p:nvPr/>
        </p:nvGrpSpPr>
        <p:grpSpPr>
          <a:xfrm>
            <a:off x="6443413" y="1989953"/>
            <a:ext cx="4453187" cy="1410305"/>
            <a:chOff x="228600" y="3466495"/>
            <a:chExt cx="4453187" cy="1410305"/>
          </a:xfrm>
        </p:grpSpPr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6F15B837-D6DE-EA4C-96E4-9E36AE4D5DAD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1111" name="Group 1110">
                <a:extLst>
                  <a:ext uri="{FF2B5EF4-FFF2-40B4-BE49-F238E27FC236}">
                    <a16:creationId xmlns:a16="http://schemas.microsoft.com/office/drawing/2014/main" id="{FB4F03AF-896C-6D4A-AB15-116A2664D9C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9" name="Isosceles Triangle 26">
                  <a:extLst>
                    <a:ext uri="{FF2B5EF4-FFF2-40B4-BE49-F238E27FC236}">
                      <a16:creationId xmlns:a16="http://schemas.microsoft.com/office/drawing/2014/main" id="{98F2BC8F-C0A7-8741-9BA4-2616B7076AD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50" name="Straight Connector 1149">
                  <a:extLst>
                    <a:ext uri="{FF2B5EF4-FFF2-40B4-BE49-F238E27FC236}">
                      <a16:creationId xmlns:a16="http://schemas.microsoft.com/office/drawing/2014/main" id="{B184C887-1FDF-F64B-ABE0-964FC4AB0B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2" name="Group 1111">
                <a:extLst>
                  <a:ext uri="{FF2B5EF4-FFF2-40B4-BE49-F238E27FC236}">
                    <a16:creationId xmlns:a16="http://schemas.microsoft.com/office/drawing/2014/main" id="{88B317AF-8474-764A-AA1C-F6B0EAF77E10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7" name="Isosceles Triangle 26">
                  <a:extLst>
                    <a:ext uri="{FF2B5EF4-FFF2-40B4-BE49-F238E27FC236}">
                      <a16:creationId xmlns:a16="http://schemas.microsoft.com/office/drawing/2014/main" id="{6F2C8B5E-037C-FA46-BA84-AEBC761734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8" name="Straight Connector 1147">
                  <a:extLst>
                    <a:ext uri="{FF2B5EF4-FFF2-40B4-BE49-F238E27FC236}">
                      <a16:creationId xmlns:a16="http://schemas.microsoft.com/office/drawing/2014/main" id="{ECA3BA2D-F6D0-2E4B-BBC1-1BAF0D10B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3" name="Group 1112">
                <a:extLst>
                  <a:ext uri="{FF2B5EF4-FFF2-40B4-BE49-F238E27FC236}">
                    <a16:creationId xmlns:a16="http://schemas.microsoft.com/office/drawing/2014/main" id="{8C725D03-C407-234D-85B1-70CEDB33400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5" name="Isosceles Triangle 26">
                  <a:extLst>
                    <a:ext uri="{FF2B5EF4-FFF2-40B4-BE49-F238E27FC236}">
                      <a16:creationId xmlns:a16="http://schemas.microsoft.com/office/drawing/2014/main" id="{1D3831E3-F308-9447-B6B7-FE41BB5797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6" name="Straight Connector 1145">
                  <a:extLst>
                    <a:ext uri="{FF2B5EF4-FFF2-40B4-BE49-F238E27FC236}">
                      <a16:creationId xmlns:a16="http://schemas.microsoft.com/office/drawing/2014/main" id="{9F635F25-CCB1-9B48-B8EF-A71BEE3800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4" name="Group 1113">
                <a:extLst>
                  <a:ext uri="{FF2B5EF4-FFF2-40B4-BE49-F238E27FC236}">
                    <a16:creationId xmlns:a16="http://schemas.microsoft.com/office/drawing/2014/main" id="{22F5EC1F-135B-614B-85D9-B89EBEBAB8A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3" name="Isosceles Triangle 26">
                  <a:extLst>
                    <a:ext uri="{FF2B5EF4-FFF2-40B4-BE49-F238E27FC236}">
                      <a16:creationId xmlns:a16="http://schemas.microsoft.com/office/drawing/2014/main" id="{35E07F24-55AB-2D4E-A546-F3BAAB97FB5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4" name="Straight Connector 1143">
                  <a:extLst>
                    <a:ext uri="{FF2B5EF4-FFF2-40B4-BE49-F238E27FC236}">
                      <a16:creationId xmlns:a16="http://schemas.microsoft.com/office/drawing/2014/main" id="{8E2158E9-357D-534F-B8B6-EA1BA15197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5" name="Group 1114">
                <a:extLst>
                  <a:ext uri="{FF2B5EF4-FFF2-40B4-BE49-F238E27FC236}">
                    <a16:creationId xmlns:a16="http://schemas.microsoft.com/office/drawing/2014/main" id="{ECCE7895-6207-0545-9FC6-88F1B3FCC0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41" name="Isosceles Triangle 26">
                  <a:extLst>
                    <a:ext uri="{FF2B5EF4-FFF2-40B4-BE49-F238E27FC236}">
                      <a16:creationId xmlns:a16="http://schemas.microsoft.com/office/drawing/2014/main" id="{CF47987D-4717-1743-9B26-4B6D824A744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2" name="Straight Connector 1141">
                  <a:extLst>
                    <a:ext uri="{FF2B5EF4-FFF2-40B4-BE49-F238E27FC236}">
                      <a16:creationId xmlns:a16="http://schemas.microsoft.com/office/drawing/2014/main" id="{E03AFA0D-562D-8F4D-BF43-4B8F8F9C36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6" name="Group 1115">
                <a:extLst>
                  <a:ext uri="{FF2B5EF4-FFF2-40B4-BE49-F238E27FC236}">
                    <a16:creationId xmlns:a16="http://schemas.microsoft.com/office/drawing/2014/main" id="{C97FE57E-5056-154A-BD4C-C08A8E3FCE0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9" name="Isosceles Triangle 26">
                  <a:extLst>
                    <a:ext uri="{FF2B5EF4-FFF2-40B4-BE49-F238E27FC236}">
                      <a16:creationId xmlns:a16="http://schemas.microsoft.com/office/drawing/2014/main" id="{679BB76C-F7CD-2E41-B7B5-0F8CF759D7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40" name="Straight Connector 1139">
                  <a:extLst>
                    <a:ext uri="{FF2B5EF4-FFF2-40B4-BE49-F238E27FC236}">
                      <a16:creationId xmlns:a16="http://schemas.microsoft.com/office/drawing/2014/main" id="{291EF5A8-039D-B14A-B96F-FFBEB952F1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7" name="Group 1116">
                <a:extLst>
                  <a:ext uri="{FF2B5EF4-FFF2-40B4-BE49-F238E27FC236}">
                    <a16:creationId xmlns:a16="http://schemas.microsoft.com/office/drawing/2014/main" id="{C07782A6-88B3-1140-828A-E1825311FE96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7" name="Isosceles Triangle 26">
                  <a:extLst>
                    <a:ext uri="{FF2B5EF4-FFF2-40B4-BE49-F238E27FC236}">
                      <a16:creationId xmlns:a16="http://schemas.microsoft.com/office/drawing/2014/main" id="{4DB62652-4B53-EE44-B575-9D31920032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8" name="Straight Connector 1137">
                  <a:extLst>
                    <a:ext uri="{FF2B5EF4-FFF2-40B4-BE49-F238E27FC236}">
                      <a16:creationId xmlns:a16="http://schemas.microsoft.com/office/drawing/2014/main" id="{E4C33817-E6F5-4940-BEC0-5B6267CCA4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8" name="Group 1117">
                <a:extLst>
                  <a:ext uri="{FF2B5EF4-FFF2-40B4-BE49-F238E27FC236}">
                    <a16:creationId xmlns:a16="http://schemas.microsoft.com/office/drawing/2014/main" id="{719745FC-5BB1-1747-AF9A-FE702085B6CA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5" name="Isosceles Triangle 26">
                  <a:extLst>
                    <a:ext uri="{FF2B5EF4-FFF2-40B4-BE49-F238E27FC236}">
                      <a16:creationId xmlns:a16="http://schemas.microsoft.com/office/drawing/2014/main" id="{887EDA38-9F1F-BD43-AED0-7A944EB48E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6" name="Straight Connector 1135">
                  <a:extLst>
                    <a:ext uri="{FF2B5EF4-FFF2-40B4-BE49-F238E27FC236}">
                      <a16:creationId xmlns:a16="http://schemas.microsoft.com/office/drawing/2014/main" id="{12DCF435-17CA-3C45-8F6F-7E01BF9649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9" name="Group 1118">
                <a:extLst>
                  <a:ext uri="{FF2B5EF4-FFF2-40B4-BE49-F238E27FC236}">
                    <a16:creationId xmlns:a16="http://schemas.microsoft.com/office/drawing/2014/main" id="{F2BE0CB7-2676-7D4D-8D60-545D4F41CC58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3" name="Isosceles Triangle 26">
                  <a:extLst>
                    <a:ext uri="{FF2B5EF4-FFF2-40B4-BE49-F238E27FC236}">
                      <a16:creationId xmlns:a16="http://schemas.microsoft.com/office/drawing/2014/main" id="{5323EAEE-FB5F-0045-BF40-A332C638CAA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4" name="Straight Connector 1133">
                  <a:extLst>
                    <a:ext uri="{FF2B5EF4-FFF2-40B4-BE49-F238E27FC236}">
                      <a16:creationId xmlns:a16="http://schemas.microsoft.com/office/drawing/2014/main" id="{CE97ABA6-A378-E143-8014-99540F30B7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0" name="Group 1119">
                <a:extLst>
                  <a:ext uri="{FF2B5EF4-FFF2-40B4-BE49-F238E27FC236}">
                    <a16:creationId xmlns:a16="http://schemas.microsoft.com/office/drawing/2014/main" id="{94B57E9E-6870-0D4D-893E-F19856A789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31" name="Isosceles Triangle 26">
                  <a:extLst>
                    <a:ext uri="{FF2B5EF4-FFF2-40B4-BE49-F238E27FC236}">
                      <a16:creationId xmlns:a16="http://schemas.microsoft.com/office/drawing/2014/main" id="{66800FE8-7D7F-AA4A-9F9A-3A6812F1214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32" name="Straight Connector 1131">
                  <a:extLst>
                    <a:ext uri="{FF2B5EF4-FFF2-40B4-BE49-F238E27FC236}">
                      <a16:creationId xmlns:a16="http://schemas.microsoft.com/office/drawing/2014/main" id="{906A29C6-BB14-0841-AB6D-8BF78B67E6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1" name="Cube 1120">
                <a:extLst>
                  <a:ext uri="{FF2B5EF4-FFF2-40B4-BE49-F238E27FC236}">
                    <a16:creationId xmlns:a16="http://schemas.microsoft.com/office/drawing/2014/main" id="{AB54F81D-C314-6F4F-AA60-7DCD6ACA2AB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2" name="Cube 1121">
                <a:extLst>
                  <a:ext uri="{FF2B5EF4-FFF2-40B4-BE49-F238E27FC236}">
                    <a16:creationId xmlns:a16="http://schemas.microsoft.com/office/drawing/2014/main" id="{E9A359FB-2CF6-6348-8A44-EA06247BE10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3" name="Cube 1122">
                <a:extLst>
                  <a:ext uri="{FF2B5EF4-FFF2-40B4-BE49-F238E27FC236}">
                    <a16:creationId xmlns:a16="http://schemas.microsoft.com/office/drawing/2014/main" id="{93034687-FD1B-A644-9618-74B08A2C9F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4" name="Cube 1123">
                <a:extLst>
                  <a:ext uri="{FF2B5EF4-FFF2-40B4-BE49-F238E27FC236}">
                    <a16:creationId xmlns:a16="http://schemas.microsoft.com/office/drawing/2014/main" id="{CB90B2BD-5264-8D4E-90C6-CD0E456267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5" name="Cube 1124">
                <a:extLst>
                  <a:ext uri="{FF2B5EF4-FFF2-40B4-BE49-F238E27FC236}">
                    <a16:creationId xmlns:a16="http://schemas.microsoft.com/office/drawing/2014/main" id="{C56BEB39-8094-F54E-8F8B-1A9AECE98A2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6" name="Cube 1125">
                <a:extLst>
                  <a:ext uri="{FF2B5EF4-FFF2-40B4-BE49-F238E27FC236}">
                    <a16:creationId xmlns:a16="http://schemas.microsoft.com/office/drawing/2014/main" id="{3D5F31B5-2609-CD4E-B959-903415C11F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7" name="Cube 1126">
                <a:extLst>
                  <a:ext uri="{FF2B5EF4-FFF2-40B4-BE49-F238E27FC236}">
                    <a16:creationId xmlns:a16="http://schemas.microsoft.com/office/drawing/2014/main" id="{ECE2FC89-6F38-7841-AD1F-74154BE9886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8" name="Cube 1127">
                <a:extLst>
                  <a:ext uri="{FF2B5EF4-FFF2-40B4-BE49-F238E27FC236}">
                    <a16:creationId xmlns:a16="http://schemas.microsoft.com/office/drawing/2014/main" id="{9943D218-A70B-3E46-A3DE-94B90ED733F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9" name="Cube 1128">
                <a:extLst>
                  <a:ext uri="{FF2B5EF4-FFF2-40B4-BE49-F238E27FC236}">
                    <a16:creationId xmlns:a16="http://schemas.microsoft.com/office/drawing/2014/main" id="{991C8264-9029-8741-8444-DCC2876E1B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0" name="Cube 1129">
                <a:extLst>
                  <a:ext uri="{FF2B5EF4-FFF2-40B4-BE49-F238E27FC236}">
                    <a16:creationId xmlns:a16="http://schemas.microsoft.com/office/drawing/2014/main" id="{307B7AE6-C301-4142-B9A9-DCE61A0D05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3" name="Group 792">
              <a:extLst>
                <a:ext uri="{FF2B5EF4-FFF2-40B4-BE49-F238E27FC236}">
                  <a16:creationId xmlns:a16="http://schemas.microsoft.com/office/drawing/2014/main" id="{AC40B511-71CA-0E44-8033-4AB39CC00797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071" name="Group 1070">
                <a:extLst>
                  <a:ext uri="{FF2B5EF4-FFF2-40B4-BE49-F238E27FC236}">
                    <a16:creationId xmlns:a16="http://schemas.microsoft.com/office/drawing/2014/main" id="{3406EA5B-2566-9C46-B22B-2814D65A7A29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9" name="Isosceles Triangle 26">
                  <a:extLst>
                    <a:ext uri="{FF2B5EF4-FFF2-40B4-BE49-F238E27FC236}">
                      <a16:creationId xmlns:a16="http://schemas.microsoft.com/office/drawing/2014/main" id="{D59DBECE-DE9B-3C45-80AE-727D2DA313C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10" name="Straight Connector 1109">
                  <a:extLst>
                    <a:ext uri="{FF2B5EF4-FFF2-40B4-BE49-F238E27FC236}">
                      <a16:creationId xmlns:a16="http://schemas.microsoft.com/office/drawing/2014/main" id="{B047B496-A130-CE40-B47E-7776E288D7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2" name="Group 1071">
                <a:extLst>
                  <a:ext uri="{FF2B5EF4-FFF2-40B4-BE49-F238E27FC236}">
                    <a16:creationId xmlns:a16="http://schemas.microsoft.com/office/drawing/2014/main" id="{ACCC45A8-3529-DB48-8819-C7E3596ADADE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7" name="Isosceles Triangle 26">
                  <a:extLst>
                    <a:ext uri="{FF2B5EF4-FFF2-40B4-BE49-F238E27FC236}">
                      <a16:creationId xmlns:a16="http://schemas.microsoft.com/office/drawing/2014/main" id="{E85848B4-7DB9-F646-A09A-85B7AA40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8" name="Straight Connector 1107">
                  <a:extLst>
                    <a:ext uri="{FF2B5EF4-FFF2-40B4-BE49-F238E27FC236}">
                      <a16:creationId xmlns:a16="http://schemas.microsoft.com/office/drawing/2014/main" id="{ED57AD0E-DD8F-1742-84C6-033B2C1802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3" name="Group 1072">
                <a:extLst>
                  <a:ext uri="{FF2B5EF4-FFF2-40B4-BE49-F238E27FC236}">
                    <a16:creationId xmlns:a16="http://schemas.microsoft.com/office/drawing/2014/main" id="{A6D30C6B-682F-1749-9910-C4544432DD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5" name="Isosceles Triangle 26">
                  <a:extLst>
                    <a:ext uri="{FF2B5EF4-FFF2-40B4-BE49-F238E27FC236}">
                      <a16:creationId xmlns:a16="http://schemas.microsoft.com/office/drawing/2014/main" id="{7ED346D8-23B8-FC41-B824-3A4680DDBC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6" name="Straight Connector 1105">
                  <a:extLst>
                    <a:ext uri="{FF2B5EF4-FFF2-40B4-BE49-F238E27FC236}">
                      <a16:creationId xmlns:a16="http://schemas.microsoft.com/office/drawing/2014/main" id="{AB3E7484-D828-0D47-A49A-1666229DBC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4" name="Group 1073">
                <a:extLst>
                  <a:ext uri="{FF2B5EF4-FFF2-40B4-BE49-F238E27FC236}">
                    <a16:creationId xmlns:a16="http://schemas.microsoft.com/office/drawing/2014/main" id="{B5971E6C-0BAC-BC45-AB19-58EE4702EA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3" name="Isosceles Triangle 26">
                  <a:extLst>
                    <a:ext uri="{FF2B5EF4-FFF2-40B4-BE49-F238E27FC236}">
                      <a16:creationId xmlns:a16="http://schemas.microsoft.com/office/drawing/2014/main" id="{35063E84-7866-2E4C-8F73-045FEDFC44A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4" name="Straight Connector 1103">
                  <a:extLst>
                    <a:ext uri="{FF2B5EF4-FFF2-40B4-BE49-F238E27FC236}">
                      <a16:creationId xmlns:a16="http://schemas.microsoft.com/office/drawing/2014/main" id="{BB519BC8-A605-0249-9A94-B9D0E085C2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5" name="Group 1074">
                <a:extLst>
                  <a:ext uri="{FF2B5EF4-FFF2-40B4-BE49-F238E27FC236}">
                    <a16:creationId xmlns:a16="http://schemas.microsoft.com/office/drawing/2014/main" id="{26B47C76-BB47-6144-B90A-60461509064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101" name="Isosceles Triangle 26">
                  <a:extLst>
                    <a:ext uri="{FF2B5EF4-FFF2-40B4-BE49-F238E27FC236}">
                      <a16:creationId xmlns:a16="http://schemas.microsoft.com/office/drawing/2014/main" id="{E209C9D4-1082-A445-A0F2-195FB79D63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2" name="Straight Connector 1101">
                  <a:extLst>
                    <a:ext uri="{FF2B5EF4-FFF2-40B4-BE49-F238E27FC236}">
                      <a16:creationId xmlns:a16="http://schemas.microsoft.com/office/drawing/2014/main" id="{31929011-9F82-C942-A468-F3CF0CD137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6" name="Group 1075">
                <a:extLst>
                  <a:ext uri="{FF2B5EF4-FFF2-40B4-BE49-F238E27FC236}">
                    <a16:creationId xmlns:a16="http://schemas.microsoft.com/office/drawing/2014/main" id="{8192C7A2-6A28-1C4D-BE70-2BB5E9494CE7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9" name="Isosceles Triangle 26">
                  <a:extLst>
                    <a:ext uri="{FF2B5EF4-FFF2-40B4-BE49-F238E27FC236}">
                      <a16:creationId xmlns:a16="http://schemas.microsoft.com/office/drawing/2014/main" id="{FD05D3EC-27EB-044C-A315-35BC36924C2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100" name="Straight Connector 1099">
                  <a:extLst>
                    <a:ext uri="{FF2B5EF4-FFF2-40B4-BE49-F238E27FC236}">
                      <a16:creationId xmlns:a16="http://schemas.microsoft.com/office/drawing/2014/main" id="{6C2AD8AB-7825-AE42-A305-00CC69EDFD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7" name="Group 1076">
                <a:extLst>
                  <a:ext uri="{FF2B5EF4-FFF2-40B4-BE49-F238E27FC236}">
                    <a16:creationId xmlns:a16="http://schemas.microsoft.com/office/drawing/2014/main" id="{7B658D1D-95A6-5E4F-925E-3C675284749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7" name="Isosceles Triangle 26">
                  <a:extLst>
                    <a:ext uri="{FF2B5EF4-FFF2-40B4-BE49-F238E27FC236}">
                      <a16:creationId xmlns:a16="http://schemas.microsoft.com/office/drawing/2014/main" id="{BE9FB7C9-19AB-E942-8EDF-C1B2AA86E74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8" name="Straight Connector 1097">
                  <a:extLst>
                    <a:ext uri="{FF2B5EF4-FFF2-40B4-BE49-F238E27FC236}">
                      <a16:creationId xmlns:a16="http://schemas.microsoft.com/office/drawing/2014/main" id="{1CA5C9A5-989F-0645-8FC8-E3F3D0EEB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8" name="Group 1077">
                <a:extLst>
                  <a:ext uri="{FF2B5EF4-FFF2-40B4-BE49-F238E27FC236}">
                    <a16:creationId xmlns:a16="http://schemas.microsoft.com/office/drawing/2014/main" id="{C973B763-3B18-114D-8950-E20FF018926D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5" name="Isosceles Triangle 26">
                  <a:extLst>
                    <a:ext uri="{FF2B5EF4-FFF2-40B4-BE49-F238E27FC236}">
                      <a16:creationId xmlns:a16="http://schemas.microsoft.com/office/drawing/2014/main" id="{15F3D81B-3758-9545-BE14-F1BC278A35A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6" name="Straight Connector 1095">
                  <a:extLst>
                    <a:ext uri="{FF2B5EF4-FFF2-40B4-BE49-F238E27FC236}">
                      <a16:creationId xmlns:a16="http://schemas.microsoft.com/office/drawing/2014/main" id="{28495DFE-6A81-264D-B4A4-5F7416272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9" name="Group 1078">
                <a:extLst>
                  <a:ext uri="{FF2B5EF4-FFF2-40B4-BE49-F238E27FC236}">
                    <a16:creationId xmlns:a16="http://schemas.microsoft.com/office/drawing/2014/main" id="{F05661D6-527D-224F-866A-D92D92C56CE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3" name="Isosceles Triangle 26">
                  <a:extLst>
                    <a:ext uri="{FF2B5EF4-FFF2-40B4-BE49-F238E27FC236}">
                      <a16:creationId xmlns:a16="http://schemas.microsoft.com/office/drawing/2014/main" id="{F3C7F4A0-9980-D849-8916-843712998B6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4" name="Straight Connector 1093">
                  <a:extLst>
                    <a:ext uri="{FF2B5EF4-FFF2-40B4-BE49-F238E27FC236}">
                      <a16:creationId xmlns:a16="http://schemas.microsoft.com/office/drawing/2014/main" id="{89B3D232-3826-8F48-BB37-2D25B5B9FE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0" name="Group 1079">
                <a:extLst>
                  <a:ext uri="{FF2B5EF4-FFF2-40B4-BE49-F238E27FC236}">
                    <a16:creationId xmlns:a16="http://schemas.microsoft.com/office/drawing/2014/main" id="{6A4E4956-E364-F14F-98C3-A8501C55590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91" name="Isosceles Triangle 26">
                  <a:extLst>
                    <a:ext uri="{FF2B5EF4-FFF2-40B4-BE49-F238E27FC236}">
                      <a16:creationId xmlns:a16="http://schemas.microsoft.com/office/drawing/2014/main" id="{5C5F4DD9-2C83-914F-B71F-82C93FD23E8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92" name="Straight Connector 1091">
                  <a:extLst>
                    <a:ext uri="{FF2B5EF4-FFF2-40B4-BE49-F238E27FC236}">
                      <a16:creationId xmlns:a16="http://schemas.microsoft.com/office/drawing/2014/main" id="{B8D28554-19FE-9043-A75D-25CC32B6C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1" name="Cube 1080">
                <a:extLst>
                  <a:ext uri="{FF2B5EF4-FFF2-40B4-BE49-F238E27FC236}">
                    <a16:creationId xmlns:a16="http://schemas.microsoft.com/office/drawing/2014/main" id="{9B47510A-EF09-8449-B1B9-491D0FB495E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2" name="Cube 1081">
                <a:extLst>
                  <a:ext uri="{FF2B5EF4-FFF2-40B4-BE49-F238E27FC236}">
                    <a16:creationId xmlns:a16="http://schemas.microsoft.com/office/drawing/2014/main" id="{CF4E8864-BB6B-F649-ACE6-427919013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3" name="Cube 1082">
                <a:extLst>
                  <a:ext uri="{FF2B5EF4-FFF2-40B4-BE49-F238E27FC236}">
                    <a16:creationId xmlns:a16="http://schemas.microsoft.com/office/drawing/2014/main" id="{733A3358-C203-8B46-9D65-5AA5E8A662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4" name="Cube 1083">
                <a:extLst>
                  <a:ext uri="{FF2B5EF4-FFF2-40B4-BE49-F238E27FC236}">
                    <a16:creationId xmlns:a16="http://schemas.microsoft.com/office/drawing/2014/main" id="{80A2F0E8-D0D9-9946-9D6A-9CC9D1B6E3D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5" name="Cube 1084">
                <a:extLst>
                  <a:ext uri="{FF2B5EF4-FFF2-40B4-BE49-F238E27FC236}">
                    <a16:creationId xmlns:a16="http://schemas.microsoft.com/office/drawing/2014/main" id="{3BDC6E08-81C9-D249-84EC-2803738B15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6" name="Cube 1085">
                <a:extLst>
                  <a:ext uri="{FF2B5EF4-FFF2-40B4-BE49-F238E27FC236}">
                    <a16:creationId xmlns:a16="http://schemas.microsoft.com/office/drawing/2014/main" id="{59782A4E-40DF-B540-B72F-2028E59F90A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7" name="Cube 1086">
                <a:extLst>
                  <a:ext uri="{FF2B5EF4-FFF2-40B4-BE49-F238E27FC236}">
                    <a16:creationId xmlns:a16="http://schemas.microsoft.com/office/drawing/2014/main" id="{9FDF59D8-C1D0-9B46-B4BC-3AC2BD0313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8" name="Cube 1087">
                <a:extLst>
                  <a:ext uri="{FF2B5EF4-FFF2-40B4-BE49-F238E27FC236}">
                    <a16:creationId xmlns:a16="http://schemas.microsoft.com/office/drawing/2014/main" id="{F27A2456-4B96-0A44-8116-936D61A52A4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9" name="Cube 1088">
                <a:extLst>
                  <a:ext uri="{FF2B5EF4-FFF2-40B4-BE49-F238E27FC236}">
                    <a16:creationId xmlns:a16="http://schemas.microsoft.com/office/drawing/2014/main" id="{78D0FB3E-5579-6348-B08F-A13E0F4D1C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0" name="Cube 1089">
                <a:extLst>
                  <a:ext uri="{FF2B5EF4-FFF2-40B4-BE49-F238E27FC236}">
                    <a16:creationId xmlns:a16="http://schemas.microsoft.com/office/drawing/2014/main" id="{5EC0B89C-B3A5-1244-BEBB-83A9998974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4" name="Group 793">
              <a:extLst>
                <a:ext uri="{FF2B5EF4-FFF2-40B4-BE49-F238E27FC236}">
                  <a16:creationId xmlns:a16="http://schemas.microsoft.com/office/drawing/2014/main" id="{B0CBD6F5-FD4B-8345-8BD9-8F55751D7920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031" name="Group 1030">
                <a:extLst>
                  <a:ext uri="{FF2B5EF4-FFF2-40B4-BE49-F238E27FC236}">
                    <a16:creationId xmlns:a16="http://schemas.microsoft.com/office/drawing/2014/main" id="{DA58F595-D9D4-EB4A-917E-DF19B15CDF0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9" name="Isosceles Triangle 26">
                  <a:extLst>
                    <a:ext uri="{FF2B5EF4-FFF2-40B4-BE49-F238E27FC236}">
                      <a16:creationId xmlns:a16="http://schemas.microsoft.com/office/drawing/2014/main" id="{15B5F1B5-8EC6-7A49-B872-5883692A9D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70" name="Straight Connector 1069">
                  <a:extLst>
                    <a:ext uri="{FF2B5EF4-FFF2-40B4-BE49-F238E27FC236}">
                      <a16:creationId xmlns:a16="http://schemas.microsoft.com/office/drawing/2014/main" id="{2A45487E-B499-534E-8584-689448E7B8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2" name="Group 1031">
                <a:extLst>
                  <a:ext uri="{FF2B5EF4-FFF2-40B4-BE49-F238E27FC236}">
                    <a16:creationId xmlns:a16="http://schemas.microsoft.com/office/drawing/2014/main" id="{5E0E7395-DA91-9545-B5EF-0130F6DB9F96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7" name="Isosceles Triangle 26">
                  <a:extLst>
                    <a:ext uri="{FF2B5EF4-FFF2-40B4-BE49-F238E27FC236}">
                      <a16:creationId xmlns:a16="http://schemas.microsoft.com/office/drawing/2014/main" id="{AD626A90-862A-FD42-8DDA-BCA628AC8BD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8" name="Straight Connector 1067">
                  <a:extLst>
                    <a:ext uri="{FF2B5EF4-FFF2-40B4-BE49-F238E27FC236}">
                      <a16:creationId xmlns:a16="http://schemas.microsoft.com/office/drawing/2014/main" id="{8A19F351-A35A-2343-BE56-8873A8ABB2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CA540E52-161B-714E-B097-0AE1CFE09D4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5" name="Isosceles Triangle 26">
                  <a:extLst>
                    <a:ext uri="{FF2B5EF4-FFF2-40B4-BE49-F238E27FC236}">
                      <a16:creationId xmlns:a16="http://schemas.microsoft.com/office/drawing/2014/main" id="{F2FE1EE8-A2BD-BB4C-8C75-C5D82ECEF9A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AF39A916-8582-6A4B-9A4B-FF6D316E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4" name="Group 1033">
                <a:extLst>
                  <a:ext uri="{FF2B5EF4-FFF2-40B4-BE49-F238E27FC236}">
                    <a16:creationId xmlns:a16="http://schemas.microsoft.com/office/drawing/2014/main" id="{2CF95F4E-11E5-3341-8AFF-24E8BB4A7725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3" name="Isosceles Triangle 26">
                  <a:extLst>
                    <a:ext uri="{FF2B5EF4-FFF2-40B4-BE49-F238E27FC236}">
                      <a16:creationId xmlns:a16="http://schemas.microsoft.com/office/drawing/2014/main" id="{E1D32E4D-7709-CC42-BDAA-07B4EE9EAE1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4" name="Straight Connector 1063">
                  <a:extLst>
                    <a:ext uri="{FF2B5EF4-FFF2-40B4-BE49-F238E27FC236}">
                      <a16:creationId xmlns:a16="http://schemas.microsoft.com/office/drawing/2014/main" id="{0E4FC128-335B-A447-959E-859A80282C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5" name="Group 1034">
                <a:extLst>
                  <a:ext uri="{FF2B5EF4-FFF2-40B4-BE49-F238E27FC236}">
                    <a16:creationId xmlns:a16="http://schemas.microsoft.com/office/drawing/2014/main" id="{FAD25CE1-ACAF-D647-8965-05345B6DF9D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61" name="Isosceles Triangle 26">
                  <a:extLst>
                    <a:ext uri="{FF2B5EF4-FFF2-40B4-BE49-F238E27FC236}">
                      <a16:creationId xmlns:a16="http://schemas.microsoft.com/office/drawing/2014/main" id="{D580A745-5AFA-304D-9A43-BF1E565CE4E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2" name="Straight Connector 1061">
                  <a:extLst>
                    <a:ext uri="{FF2B5EF4-FFF2-40B4-BE49-F238E27FC236}">
                      <a16:creationId xmlns:a16="http://schemas.microsoft.com/office/drawing/2014/main" id="{B8FB10FF-7089-244E-AD0A-E434AEBEE4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346E56C9-B48D-B147-952D-0ED18E650AF2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9" name="Isosceles Triangle 26">
                  <a:extLst>
                    <a:ext uri="{FF2B5EF4-FFF2-40B4-BE49-F238E27FC236}">
                      <a16:creationId xmlns:a16="http://schemas.microsoft.com/office/drawing/2014/main" id="{4823BFA7-3477-F54B-95FB-BD8CA7C6F74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60" name="Straight Connector 1059">
                  <a:extLst>
                    <a:ext uri="{FF2B5EF4-FFF2-40B4-BE49-F238E27FC236}">
                      <a16:creationId xmlns:a16="http://schemas.microsoft.com/office/drawing/2014/main" id="{610151C8-5D37-8E4A-8578-8769D70512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17139296-CADD-0048-94ED-D5C3E2D75521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7" name="Isosceles Triangle 26">
                  <a:extLst>
                    <a:ext uri="{FF2B5EF4-FFF2-40B4-BE49-F238E27FC236}">
                      <a16:creationId xmlns:a16="http://schemas.microsoft.com/office/drawing/2014/main" id="{0D59FF40-C35C-5E45-89DD-7293E66116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8" name="Straight Connector 1057">
                  <a:extLst>
                    <a:ext uri="{FF2B5EF4-FFF2-40B4-BE49-F238E27FC236}">
                      <a16:creationId xmlns:a16="http://schemas.microsoft.com/office/drawing/2014/main" id="{A1B5456B-1AC4-3741-8C54-20F0AF492B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D8E11995-E25A-6B41-91F0-0E346286A9E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5" name="Isosceles Triangle 26">
                  <a:extLst>
                    <a:ext uri="{FF2B5EF4-FFF2-40B4-BE49-F238E27FC236}">
                      <a16:creationId xmlns:a16="http://schemas.microsoft.com/office/drawing/2014/main" id="{F2974570-D9C6-1D40-82B2-186FD94781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6" name="Straight Connector 1055">
                  <a:extLst>
                    <a:ext uri="{FF2B5EF4-FFF2-40B4-BE49-F238E27FC236}">
                      <a16:creationId xmlns:a16="http://schemas.microsoft.com/office/drawing/2014/main" id="{D22EEF58-EB98-964C-81F0-09891F7940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4D2F0685-E4B7-D942-A3F3-0503ADAC159E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3" name="Isosceles Triangle 26">
                  <a:extLst>
                    <a:ext uri="{FF2B5EF4-FFF2-40B4-BE49-F238E27FC236}">
                      <a16:creationId xmlns:a16="http://schemas.microsoft.com/office/drawing/2014/main" id="{6AC95BE2-101B-1445-8E61-81427B7826B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4" name="Straight Connector 1053">
                  <a:extLst>
                    <a:ext uri="{FF2B5EF4-FFF2-40B4-BE49-F238E27FC236}">
                      <a16:creationId xmlns:a16="http://schemas.microsoft.com/office/drawing/2014/main" id="{574CB940-3FEF-0240-B3C9-838C2866E8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0" name="Group 1039">
                <a:extLst>
                  <a:ext uri="{FF2B5EF4-FFF2-40B4-BE49-F238E27FC236}">
                    <a16:creationId xmlns:a16="http://schemas.microsoft.com/office/drawing/2014/main" id="{768411FA-0596-D346-ADAE-8BF27A412A3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51" name="Isosceles Triangle 26">
                  <a:extLst>
                    <a:ext uri="{FF2B5EF4-FFF2-40B4-BE49-F238E27FC236}">
                      <a16:creationId xmlns:a16="http://schemas.microsoft.com/office/drawing/2014/main" id="{82CAE1D7-E4F5-A54D-9EE5-A6F3BD5FC3A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52" name="Straight Connector 1051">
                  <a:extLst>
                    <a:ext uri="{FF2B5EF4-FFF2-40B4-BE49-F238E27FC236}">
                      <a16:creationId xmlns:a16="http://schemas.microsoft.com/office/drawing/2014/main" id="{3A1D37A3-0BD1-DB4D-9B05-F36D2B26A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1" name="Cube 1040">
                <a:extLst>
                  <a:ext uri="{FF2B5EF4-FFF2-40B4-BE49-F238E27FC236}">
                    <a16:creationId xmlns:a16="http://schemas.microsoft.com/office/drawing/2014/main" id="{3A9BC005-BC06-B54D-9C2C-98741B4A2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2" name="Cube 1041">
                <a:extLst>
                  <a:ext uri="{FF2B5EF4-FFF2-40B4-BE49-F238E27FC236}">
                    <a16:creationId xmlns:a16="http://schemas.microsoft.com/office/drawing/2014/main" id="{D7171270-F832-E741-BD2A-23F2152233F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3" name="Cube 1042">
                <a:extLst>
                  <a:ext uri="{FF2B5EF4-FFF2-40B4-BE49-F238E27FC236}">
                    <a16:creationId xmlns:a16="http://schemas.microsoft.com/office/drawing/2014/main" id="{8DA1E9EE-6AD6-394A-8A35-1501978996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4" name="Cube 1043">
                <a:extLst>
                  <a:ext uri="{FF2B5EF4-FFF2-40B4-BE49-F238E27FC236}">
                    <a16:creationId xmlns:a16="http://schemas.microsoft.com/office/drawing/2014/main" id="{BE752831-56EB-104E-9A1B-22F32F4078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5" name="Cube 1044">
                <a:extLst>
                  <a:ext uri="{FF2B5EF4-FFF2-40B4-BE49-F238E27FC236}">
                    <a16:creationId xmlns:a16="http://schemas.microsoft.com/office/drawing/2014/main" id="{52B1BCCB-A12E-2845-87BC-30D7DDC894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6" name="Cube 1045">
                <a:extLst>
                  <a:ext uri="{FF2B5EF4-FFF2-40B4-BE49-F238E27FC236}">
                    <a16:creationId xmlns:a16="http://schemas.microsoft.com/office/drawing/2014/main" id="{5A09414A-EFAC-B24B-A103-C3F68778A87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7" name="Cube 1046">
                <a:extLst>
                  <a:ext uri="{FF2B5EF4-FFF2-40B4-BE49-F238E27FC236}">
                    <a16:creationId xmlns:a16="http://schemas.microsoft.com/office/drawing/2014/main" id="{63A88A1E-67E3-9446-B9F7-6D33340183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8" name="Cube 1047">
                <a:extLst>
                  <a:ext uri="{FF2B5EF4-FFF2-40B4-BE49-F238E27FC236}">
                    <a16:creationId xmlns:a16="http://schemas.microsoft.com/office/drawing/2014/main" id="{94833F35-532B-C743-BE3F-7DC90A83E47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9" name="Cube 1048">
                <a:extLst>
                  <a:ext uri="{FF2B5EF4-FFF2-40B4-BE49-F238E27FC236}">
                    <a16:creationId xmlns:a16="http://schemas.microsoft.com/office/drawing/2014/main" id="{C992768D-EA7F-8645-94B8-09FE6EC30C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0" name="Cube 1049">
                <a:extLst>
                  <a:ext uri="{FF2B5EF4-FFF2-40B4-BE49-F238E27FC236}">
                    <a16:creationId xmlns:a16="http://schemas.microsoft.com/office/drawing/2014/main" id="{DDB54A9F-97AA-9B4F-9F13-ADA678636B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5" name="Group 794">
              <a:extLst>
                <a:ext uri="{FF2B5EF4-FFF2-40B4-BE49-F238E27FC236}">
                  <a16:creationId xmlns:a16="http://schemas.microsoft.com/office/drawing/2014/main" id="{FBC205E0-C07D-B441-AF49-012269B81929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991" name="Group 990">
                <a:extLst>
                  <a:ext uri="{FF2B5EF4-FFF2-40B4-BE49-F238E27FC236}">
                    <a16:creationId xmlns:a16="http://schemas.microsoft.com/office/drawing/2014/main" id="{03B448EC-11BD-5A42-9222-DF48CD550C3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9" name="Isosceles Triangle 26">
                  <a:extLst>
                    <a:ext uri="{FF2B5EF4-FFF2-40B4-BE49-F238E27FC236}">
                      <a16:creationId xmlns:a16="http://schemas.microsoft.com/office/drawing/2014/main" id="{E551FF4E-893B-9042-9866-E02E25AA61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30" name="Straight Connector 1029">
                  <a:extLst>
                    <a:ext uri="{FF2B5EF4-FFF2-40B4-BE49-F238E27FC236}">
                      <a16:creationId xmlns:a16="http://schemas.microsoft.com/office/drawing/2014/main" id="{A431717A-C4F1-1B42-870D-BFFB5E87E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2" name="Group 991">
                <a:extLst>
                  <a:ext uri="{FF2B5EF4-FFF2-40B4-BE49-F238E27FC236}">
                    <a16:creationId xmlns:a16="http://schemas.microsoft.com/office/drawing/2014/main" id="{6B54C88D-DF24-1742-9DA7-7FA84241D619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7" name="Isosceles Triangle 26">
                  <a:extLst>
                    <a:ext uri="{FF2B5EF4-FFF2-40B4-BE49-F238E27FC236}">
                      <a16:creationId xmlns:a16="http://schemas.microsoft.com/office/drawing/2014/main" id="{B4AA550E-3707-8B47-BBA0-6DE5098031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8" name="Straight Connector 1027">
                  <a:extLst>
                    <a:ext uri="{FF2B5EF4-FFF2-40B4-BE49-F238E27FC236}">
                      <a16:creationId xmlns:a16="http://schemas.microsoft.com/office/drawing/2014/main" id="{5345A6F4-DC8D-D04D-99F9-73AF3AA66B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3" name="Group 992">
                <a:extLst>
                  <a:ext uri="{FF2B5EF4-FFF2-40B4-BE49-F238E27FC236}">
                    <a16:creationId xmlns:a16="http://schemas.microsoft.com/office/drawing/2014/main" id="{270FA2B3-4144-5D4D-99F5-7B65912A5B6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5" name="Isosceles Triangle 26">
                  <a:extLst>
                    <a:ext uri="{FF2B5EF4-FFF2-40B4-BE49-F238E27FC236}">
                      <a16:creationId xmlns:a16="http://schemas.microsoft.com/office/drawing/2014/main" id="{D9465754-245E-E34C-9980-A4CEA10056C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6" name="Straight Connector 1025">
                  <a:extLst>
                    <a:ext uri="{FF2B5EF4-FFF2-40B4-BE49-F238E27FC236}">
                      <a16:creationId xmlns:a16="http://schemas.microsoft.com/office/drawing/2014/main" id="{99ED812A-9108-0047-929B-9E746E3D01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4" name="Group 993">
                <a:extLst>
                  <a:ext uri="{FF2B5EF4-FFF2-40B4-BE49-F238E27FC236}">
                    <a16:creationId xmlns:a16="http://schemas.microsoft.com/office/drawing/2014/main" id="{E9B8360E-5F89-0B4B-B674-A18950919A7B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3" name="Isosceles Triangle 26">
                  <a:extLst>
                    <a:ext uri="{FF2B5EF4-FFF2-40B4-BE49-F238E27FC236}">
                      <a16:creationId xmlns:a16="http://schemas.microsoft.com/office/drawing/2014/main" id="{D242D190-84F3-6D4D-87F5-3648744BE46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4" name="Straight Connector 1023">
                  <a:extLst>
                    <a:ext uri="{FF2B5EF4-FFF2-40B4-BE49-F238E27FC236}">
                      <a16:creationId xmlns:a16="http://schemas.microsoft.com/office/drawing/2014/main" id="{1E2648F0-00DC-3442-BA9C-140232897C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5" name="Group 994">
                <a:extLst>
                  <a:ext uri="{FF2B5EF4-FFF2-40B4-BE49-F238E27FC236}">
                    <a16:creationId xmlns:a16="http://schemas.microsoft.com/office/drawing/2014/main" id="{33D53F82-29F1-F448-B6E3-9774A473D33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21" name="Isosceles Triangle 26">
                  <a:extLst>
                    <a:ext uri="{FF2B5EF4-FFF2-40B4-BE49-F238E27FC236}">
                      <a16:creationId xmlns:a16="http://schemas.microsoft.com/office/drawing/2014/main" id="{912AB909-4366-9B4C-8A6C-85BA077D1C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2" name="Straight Connector 1021">
                  <a:extLst>
                    <a:ext uri="{FF2B5EF4-FFF2-40B4-BE49-F238E27FC236}">
                      <a16:creationId xmlns:a16="http://schemas.microsoft.com/office/drawing/2014/main" id="{38083A2F-7FD8-DD40-B5D4-839E2338A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6" name="Group 995">
                <a:extLst>
                  <a:ext uri="{FF2B5EF4-FFF2-40B4-BE49-F238E27FC236}">
                    <a16:creationId xmlns:a16="http://schemas.microsoft.com/office/drawing/2014/main" id="{E98DC306-DD4B-FD42-A12D-081E8D9C6370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9" name="Isosceles Triangle 26">
                  <a:extLst>
                    <a:ext uri="{FF2B5EF4-FFF2-40B4-BE49-F238E27FC236}">
                      <a16:creationId xmlns:a16="http://schemas.microsoft.com/office/drawing/2014/main" id="{34F8D707-23C4-2B4A-93FD-ADB50621F1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20" name="Straight Connector 1019">
                  <a:extLst>
                    <a:ext uri="{FF2B5EF4-FFF2-40B4-BE49-F238E27FC236}">
                      <a16:creationId xmlns:a16="http://schemas.microsoft.com/office/drawing/2014/main" id="{CDC4F44A-F2B3-3B47-BCB2-A7F68BF649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7" name="Group 996">
                <a:extLst>
                  <a:ext uri="{FF2B5EF4-FFF2-40B4-BE49-F238E27FC236}">
                    <a16:creationId xmlns:a16="http://schemas.microsoft.com/office/drawing/2014/main" id="{8BAE417A-2119-9B48-B77A-B7295EAF4BAE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7" name="Isosceles Triangle 26">
                  <a:extLst>
                    <a:ext uri="{FF2B5EF4-FFF2-40B4-BE49-F238E27FC236}">
                      <a16:creationId xmlns:a16="http://schemas.microsoft.com/office/drawing/2014/main" id="{3B9671A1-AAA1-7C4A-8B96-226B775AF4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8" name="Straight Connector 1017">
                  <a:extLst>
                    <a:ext uri="{FF2B5EF4-FFF2-40B4-BE49-F238E27FC236}">
                      <a16:creationId xmlns:a16="http://schemas.microsoft.com/office/drawing/2014/main" id="{0C2FF41D-DDE9-1C4B-9360-276B7F136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8" name="Group 997">
                <a:extLst>
                  <a:ext uri="{FF2B5EF4-FFF2-40B4-BE49-F238E27FC236}">
                    <a16:creationId xmlns:a16="http://schemas.microsoft.com/office/drawing/2014/main" id="{CEF31E51-8A8D-4646-9706-611C9D447F2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5" name="Isosceles Triangle 26">
                  <a:extLst>
                    <a:ext uri="{FF2B5EF4-FFF2-40B4-BE49-F238E27FC236}">
                      <a16:creationId xmlns:a16="http://schemas.microsoft.com/office/drawing/2014/main" id="{11EB6F5A-FF1B-E346-99BA-ACB0542FC5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6" name="Straight Connector 1015">
                  <a:extLst>
                    <a:ext uri="{FF2B5EF4-FFF2-40B4-BE49-F238E27FC236}">
                      <a16:creationId xmlns:a16="http://schemas.microsoft.com/office/drawing/2014/main" id="{1F433BDE-C330-B04B-8BB8-9FB644C62D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9" name="Group 998">
                <a:extLst>
                  <a:ext uri="{FF2B5EF4-FFF2-40B4-BE49-F238E27FC236}">
                    <a16:creationId xmlns:a16="http://schemas.microsoft.com/office/drawing/2014/main" id="{1E757CAF-5AF9-994D-A89D-BA678B5DF14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3" name="Isosceles Triangle 26">
                  <a:extLst>
                    <a:ext uri="{FF2B5EF4-FFF2-40B4-BE49-F238E27FC236}">
                      <a16:creationId xmlns:a16="http://schemas.microsoft.com/office/drawing/2014/main" id="{7C744129-AA8F-C64F-940C-7731C1E54A9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4" name="Straight Connector 1013">
                  <a:extLst>
                    <a:ext uri="{FF2B5EF4-FFF2-40B4-BE49-F238E27FC236}">
                      <a16:creationId xmlns:a16="http://schemas.microsoft.com/office/drawing/2014/main" id="{9F53BB9E-6D66-C94D-81E9-99048592F9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0" name="Group 999">
                <a:extLst>
                  <a:ext uri="{FF2B5EF4-FFF2-40B4-BE49-F238E27FC236}">
                    <a16:creationId xmlns:a16="http://schemas.microsoft.com/office/drawing/2014/main" id="{EA3AA36D-47B3-6D45-9DC1-FA391953530A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011" name="Isosceles Triangle 26">
                  <a:extLst>
                    <a:ext uri="{FF2B5EF4-FFF2-40B4-BE49-F238E27FC236}">
                      <a16:creationId xmlns:a16="http://schemas.microsoft.com/office/drawing/2014/main" id="{3DC7E010-A4B7-8847-A732-FAA8DD0B88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012" name="Straight Connector 1011">
                  <a:extLst>
                    <a:ext uri="{FF2B5EF4-FFF2-40B4-BE49-F238E27FC236}">
                      <a16:creationId xmlns:a16="http://schemas.microsoft.com/office/drawing/2014/main" id="{691E1530-7622-5C42-AE19-5F65C1B1D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1" name="Cube 1000">
                <a:extLst>
                  <a:ext uri="{FF2B5EF4-FFF2-40B4-BE49-F238E27FC236}">
                    <a16:creationId xmlns:a16="http://schemas.microsoft.com/office/drawing/2014/main" id="{C578DE58-1835-1549-ADB7-33DCCE3D16A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:a16="http://schemas.microsoft.com/office/drawing/2014/main" id="{75C65F79-FBD6-2342-A5F0-72F00BE2C1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:a16="http://schemas.microsoft.com/office/drawing/2014/main" id="{479C0CCD-02B3-7547-9698-DED2799E5D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4" name="Cube 1003">
                <a:extLst>
                  <a:ext uri="{FF2B5EF4-FFF2-40B4-BE49-F238E27FC236}">
                    <a16:creationId xmlns:a16="http://schemas.microsoft.com/office/drawing/2014/main" id="{F6CE7FBA-65EB-7640-8598-27B84FF9440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5" name="Cube 1004">
                <a:extLst>
                  <a:ext uri="{FF2B5EF4-FFF2-40B4-BE49-F238E27FC236}">
                    <a16:creationId xmlns:a16="http://schemas.microsoft.com/office/drawing/2014/main" id="{98EE9ABA-0B96-D644-AC43-75DF0D3BAB6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6" name="Cube 1005">
                <a:extLst>
                  <a:ext uri="{FF2B5EF4-FFF2-40B4-BE49-F238E27FC236}">
                    <a16:creationId xmlns:a16="http://schemas.microsoft.com/office/drawing/2014/main" id="{1E223302-9D3F-0F4C-BF73-1E06C20008B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7" name="Cube 1006">
                <a:extLst>
                  <a:ext uri="{FF2B5EF4-FFF2-40B4-BE49-F238E27FC236}">
                    <a16:creationId xmlns:a16="http://schemas.microsoft.com/office/drawing/2014/main" id="{F7FC1FF8-5DC1-8844-8013-57A7565D348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8" name="Cube 1007">
                <a:extLst>
                  <a:ext uri="{FF2B5EF4-FFF2-40B4-BE49-F238E27FC236}">
                    <a16:creationId xmlns:a16="http://schemas.microsoft.com/office/drawing/2014/main" id="{220F3C83-77B2-574B-960D-D813644B349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9" name="Cube 1008">
                <a:extLst>
                  <a:ext uri="{FF2B5EF4-FFF2-40B4-BE49-F238E27FC236}">
                    <a16:creationId xmlns:a16="http://schemas.microsoft.com/office/drawing/2014/main" id="{19E6CE70-19BC-9340-AA07-4877BE6837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0" name="Cube 1009">
                <a:extLst>
                  <a:ext uri="{FF2B5EF4-FFF2-40B4-BE49-F238E27FC236}">
                    <a16:creationId xmlns:a16="http://schemas.microsoft.com/office/drawing/2014/main" id="{FB283697-CB52-3544-AD4C-A970B9D15F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6" name="Group 795">
              <a:extLst>
                <a:ext uri="{FF2B5EF4-FFF2-40B4-BE49-F238E27FC236}">
                  <a16:creationId xmlns:a16="http://schemas.microsoft.com/office/drawing/2014/main" id="{F7971EF3-AEB0-A843-A1BC-0EB5B02D18F7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920" name="Group 919">
                <a:extLst>
                  <a:ext uri="{FF2B5EF4-FFF2-40B4-BE49-F238E27FC236}">
                    <a16:creationId xmlns:a16="http://schemas.microsoft.com/office/drawing/2014/main" id="{CCC5FFEA-9841-8149-BDA0-D3127BD340B4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9" name="Isosceles Triangle 26">
                  <a:extLst>
                    <a:ext uri="{FF2B5EF4-FFF2-40B4-BE49-F238E27FC236}">
                      <a16:creationId xmlns:a16="http://schemas.microsoft.com/office/drawing/2014/main" id="{096ECAC4-4F8D-B440-A863-5C80E58D3E3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90" name="Straight Connector 989">
                  <a:extLst>
                    <a:ext uri="{FF2B5EF4-FFF2-40B4-BE49-F238E27FC236}">
                      <a16:creationId xmlns:a16="http://schemas.microsoft.com/office/drawing/2014/main" id="{B099D4A7-18FB-4C49-8F55-12CDEA2C0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1" name="Group 920">
                <a:extLst>
                  <a:ext uri="{FF2B5EF4-FFF2-40B4-BE49-F238E27FC236}">
                    <a16:creationId xmlns:a16="http://schemas.microsoft.com/office/drawing/2014/main" id="{9A69A7A5-C0E8-9240-BE87-64312291D992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7" name="Isosceles Triangle 26">
                  <a:extLst>
                    <a:ext uri="{FF2B5EF4-FFF2-40B4-BE49-F238E27FC236}">
                      <a16:creationId xmlns:a16="http://schemas.microsoft.com/office/drawing/2014/main" id="{30932D54-FA4D-FB44-821E-8D5FA483131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8" name="Straight Connector 987">
                  <a:extLst>
                    <a:ext uri="{FF2B5EF4-FFF2-40B4-BE49-F238E27FC236}">
                      <a16:creationId xmlns:a16="http://schemas.microsoft.com/office/drawing/2014/main" id="{12162611-2BAA-9E41-B3E4-8B5AF32DD3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2" name="Group 921">
                <a:extLst>
                  <a:ext uri="{FF2B5EF4-FFF2-40B4-BE49-F238E27FC236}">
                    <a16:creationId xmlns:a16="http://schemas.microsoft.com/office/drawing/2014/main" id="{5C8BEBA3-F2F7-CD41-B72A-EA4D37698AC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5" name="Isosceles Triangle 26">
                  <a:extLst>
                    <a:ext uri="{FF2B5EF4-FFF2-40B4-BE49-F238E27FC236}">
                      <a16:creationId xmlns:a16="http://schemas.microsoft.com/office/drawing/2014/main" id="{CE988925-73EF-3748-9258-E14ED708CE1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6" name="Straight Connector 985">
                  <a:extLst>
                    <a:ext uri="{FF2B5EF4-FFF2-40B4-BE49-F238E27FC236}">
                      <a16:creationId xmlns:a16="http://schemas.microsoft.com/office/drawing/2014/main" id="{73A27183-C321-A44E-BCA5-29D1E3352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3" name="Group 922">
                <a:extLst>
                  <a:ext uri="{FF2B5EF4-FFF2-40B4-BE49-F238E27FC236}">
                    <a16:creationId xmlns:a16="http://schemas.microsoft.com/office/drawing/2014/main" id="{4F4760C3-14DE-D646-A152-7530DB56F982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3" name="Isosceles Triangle 26">
                  <a:extLst>
                    <a:ext uri="{FF2B5EF4-FFF2-40B4-BE49-F238E27FC236}">
                      <a16:creationId xmlns:a16="http://schemas.microsoft.com/office/drawing/2014/main" id="{6CC1B32A-E793-FD47-8796-96F720958E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4" name="Straight Connector 953">
                  <a:extLst>
                    <a:ext uri="{FF2B5EF4-FFF2-40B4-BE49-F238E27FC236}">
                      <a16:creationId xmlns:a16="http://schemas.microsoft.com/office/drawing/2014/main" id="{9AA47369-C2E0-824C-8315-502E2BFE81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4" name="Group 923">
                <a:extLst>
                  <a:ext uri="{FF2B5EF4-FFF2-40B4-BE49-F238E27FC236}">
                    <a16:creationId xmlns:a16="http://schemas.microsoft.com/office/drawing/2014/main" id="{BF3098D5-5FF1-A043-8DC9-5C1B9F607EC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51" name="Isosceles Triangle 26">
                  <a:extLst>
                    <a:ext uri="{FF2B5EF4-FFF2-40B4-BE49-F238E27FC236}">
                      <a16:creationId xmlns:a16="http://schemas.microsoft.com/office/drawing/2014/main" id="{A93BD403-E5DE-B64A-B459-28EF1ADC6D6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2" name="Straight Connector 951">
                  <a:extLst>
                    <a:ext uri="{FF2B5EF4-FFF2-40B4-BE49-F238E27FC236}">
                      <a16:creationId xmlns:a16="http://schemas.microsoft.com/office/drawing/2014/main" id="{697731A0-1473-3742-9182-0E08DB0681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EEB3C5CD-D0DB-574E-95C2-E091D1B575D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9" name="Isosceles Triangle 26">
                  <a:extLst>
                    <a:ext uri="{FF2B5EF4-FFF2-40B4-BE49-F238E27FC236}">
                      <a16:creationId xmlns:a16="http://schemas.microsoft.com/office/drawing/2014/main" id="{4C606519-DC1C-DA42-B994-155C836284F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50" name="Straight Connector 949">
                  <a:extLst>
                    <a:ext uri="{FF2B5EF4-FFF2-40B4-BE49-F238E27FC236}">
                      <a16:creationId xmlns:a16="http://schemas.microsoft.com/office/drawing/2014/main" id="{753EFB1E-0770-9343-9AA1-0E07128C4A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412C7AEB-6BE0-0F41-A0C1-1320A2A5ED3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6" name="Isosceles Triangle 26">
                  <a:extLst>
                    <a:ext uri="{FF2B5EF4-FFF2-40B4-BE49-F238E27FC236}">
                      <a16:creationId xmlns:a16="http://schemas.microsoft.com/office/drawing/2014/main" id="{2058B0D2-224C-DB4C-BC1E-631C7CF7E2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8" name="Straight Connector 947">
                  <a:extLst>
                    <a:ext uri="{FF2B5EF4-FFF2-40B4-BE49-F238E27FC236}">
                      <a16:creationId xmlns:a16="http://schemas.microsoft.com/office/drawing/2014/main" id="{774A7586-E22B-5141-8A1D-B54073C1D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91270D30-2B0D-6349-AFFF-C9F01BD8A135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4" name="Isosceles Triangle 26">
                  <a:extLst>
                    <a:ext uri="{FF2B5EF4-FFF2-40B4-BE49-F238E27FC236}">
                      <a16:creationId xmlns:a16="http://schemas.microsoft.com/office/drawing/2014/main" id="{7BF725FC-033A-DC45-9574-05CE1C7254E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5" name="Straight Connector 944">
                  <a:extLst>
                    <a:ext uri="{FF2B5EF4-FFF2-40B4-BE49-F238E27FC236}">
                      <a16:creationId xmlns:a16="http://schemas.microsoft.com/office/drawing/2014/main" id="{EDFC1A33-E6DB-C140-8702-667193A7D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A2AA0377-7274-244A-A289-CB0387AE1D7A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2" name="Isosceles Triangle 26">
                  <a:extLst>
                    <a:ext uri="{FF2B5EF4-FFF2-40B4-BE49-F238E27FC236}">
                      <a16:creationId xmlns:a16="http://schemas.microsoft.com/office/drawing/2014/main" id="{1BB4B7F6-AB84-974B-AFAA-211A914618D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3" name="Straight Connector 942">
                  <a:extLst>
                    <a:ext uri="{FF2B5EF4-FFF2-40B4-BE49-F238E27FC236}">
                      <a16:creationId xmlns:a16="http://schemas.microsoft.com/office/drawing/2014/main" id="{28C2DF67-A76F-0543-8586-6678F3BC2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1084709F-9763-724E-911A-F90407936C25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40" name="Isosceles Triangle 26">
                  <a:extLst>
                    <a:ext uri="{FF2B5EF4-FFF2-40B4-BE49-F238E27FC236}">
                      <a16:creationId xmlns:a16="http://schemas.microsoft.com/office/drawing/2014/main" id="{AA8D1F36-3A03-7740-9702-9CB339B4DD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41" name="Straight Connector 940">
                  <a:extLst>
                    <a:ext uri="{FF2B5EF4-FFF2-40B4-BE49-F238E27FC236}">
                      <a16:creationId xmlns:a16="http://schemas.microsoft.com/office/drawing/2014/main" id="{1E443B1B-CE5C-7741-A407-D793E4605E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0" name="Cube 929">
                <a:extLst>
                  <a:ext uri="{FF2B5EF4-FFF2-40B4-BE49-F238E27FC236}">
                    <a16:creationId xmlns:a16="http://schemas.microsoft.com/office/drawing/2014/main" id="{8BEDBA15-064D-6C43-AC35-891F8B23DD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1" name="Cube 930">
                <a:extLst>
                  <a:ext uri="{FF2B5EF4-FFF2-40B4-BE49-F238E27FC236}">
                    <a16:creationId xmlns:a16="http://schemas.microsoft.com/office/drawing/2014/main" id="{5BF47C6A-5137-DC4E-A9A0-1AD6BA8F19F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2" name="Cube 931">
                <a:extLst>
                  <a:ext uri="{FF2B5EF4-FFF2-40B4-BE49-F238E27FC236}">
                    <a16:creationId xmlns:a16="http://schemas.microsoft.com/office/drawing/2014/main" id="{EEAFB7ED-D5D4-9444-99AD-22FEA92E27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3" name="Cube 932">
                <a:extLst>
                  <a:ext uri="{FF2B5EF4-FFF2-40B4-BE49-F238E27FC236}">
                    <a16:creationId xmlns:a16="http://schemas.microsoft.com/office/drawing/2014/main" id="{B370D872-4BE5-1A40-AFBE-B31142FB0C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4" name="Cube 933">
                <a:extLst>
                  <a:ext uri="{FF2B5EF4-FFF2-40B4-BE49-F238E27FC236}">
                    <a16:creationId xmlns:a16="http://schemas.microsoft.com/office/drawing/2014/main" id="{B9553E22-136E-3846-9F28-5A05D8B5323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5" name="Cube 934">
                <a:extLst>
                  <a:ext uri="{FF2B5EF4-FFF2-40B4-BE49-F238E27FC236}">
                    <a16:creationId xmlns:a16="http://schemas.microsoft.com/office/drawing/2014/main" id="{C09D3D0B-9354-684B-B2E8-2CF4CF4982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6" name="Cube 935">
                <a:extLst>
                  <a:ext uri="{FF2B5EF4-FFF2-40B4-BE49-F238E27FC236}">
                    <a16:creationId xmlns:a16="http://schemas.microsoft.com/office/drawing/2014/main" id="{F28568AA-96ED-0743-A491-114E6A1FE4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7" name="Cube 936">
                <a:extLst>
                  <a:ext uri="{FF2B5EF4-FFF2-40B4-BE49-F238E27FC236}">
                    <a16:creationId xmlns:a16="http://schemas.microsoft.com/office/drawing/2014/main" id="{4177F25F-2A8E-C743-8D3E-CFDA6A2CA19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8" name="Cube 937">
                <a:extLst>
                  <a:ext uri="{FF2B5EF4-FFF2-40B4-BE49-F238E27FC236}">
                    <a16:creationId xmlns:a16="http://schemas.microsoft.com/office/drawing/2014/main" id="{4A27F837-1412-444B-9706-57A90A25582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9" name="Cube 938">
                <a:extLst>
                  <a:ext uri="{FF2B5EF4-FFF2-40B4-BE49-F238E27FC236}">
                    <a16:creationId xmlns:a16="http://schemas.microsoft.com/office/drawing/2014/main" id="{5CAC31B9-7428-DE4D-A882-BB38AB57A31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7" name="Group 796">
              <a:extLst>
                <a:ext uri="{FF2B5EF4-FFF2-40B4-BE49-F238E27FC236}">
                  <a16:creationId xmlns:a16="http://schemas.microsoft.com/office/drawing/2014/main" id="{4F513E3E-815C-5C47-9C23-A305B4686A8A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B1C19D9F-4B1D-C94F-9F69-FE5F1B63DE42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8" name="Isosceles Triangle 26">
                  <a:extLst>
                    <a:ext uri="{FF2B5EF4-FFF2-40B4-BE49-F238E27FC236}">
                      <a16:creationId xmlns:a16="http://schemas.microsoft.com/office/drawing/2014/main" id="{9417C80C-47FB-AA4B-B6AF-1AB36D03A85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9" name="Straight Connector 918">
                  <a:extLst>
                    <a:ext uri="{FF2B5EF4-FFF2-40B4-BE49-F238E27FC236}">
                      <a16:creationId xmlns:a16="http://schemas.microsoft.com/office/drawing/2014/main" id="{EAD92BD4-66E4-2F42-8B5A-69831A12AF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 880">
                <a:extLst>
                  <a:ext uri="{FF2B5EF4-FFF2-40B4-BE49-F238E27FC236}">
                    <a16:creationId xmlns:a16="http://schemas.microsoft.com/office/drawing/2014/main" id="{8B4EDBBB-8510-D24F-8720-5F264E09D1D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6" name="Isosceles Triangle 26">
                  <a:extLst>
                    <a:ext uri="{FF2B5EF4-FFF2-40B4-BE49-F238E27FC236}">
                      <a16:creationId xmlns:a16="http://schemas.microsoft.com/office/drawing/2014/main" id="{D866ADE5-2186-3743-BEAC-7C67D42506A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7" name="Straight Connector 916">
                  <a:extLst>
                    <a:ext uri="{FF2B5EF4-FFF2-40B4-BE49-F238E27FC236}">
                      <a16:creationId xmlns:a16="http://schemas.microsoft.com/office/drawing/2014/main" id="{052891C2-08F8-C040-A36C-A0E0C680C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Group 881">
                <a:extLst>
                  <a:ext uri="{FF2B5EF4-FFF2-40B4-BE49-F238E27FC236}">
                    <a16:creationId xmlns:a16="http://schemas.microsoft.com/office/drawing/2014/main" id="{6A4CF74C-285E-704F-92AC-0A4127E1228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4" name="Isosceles Triangle 26">
                  <a:extLst>
                    <a:ext uri="{FF2B5EF4-FFF2-40B4-BE49-F238E27FC236}">
                      <a16:creationId xmlns:a16="http://schemas.microsoft.com/office/drawing/2014/main" id="{4C878A97-322D-E54C-9A24-F0206F60757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5" name="Straight Connector 914">
                  <a:extLst>
                    <a:ext uri="{FF2B5EF4-FFF2-40B4-BE49-F238E27FC236}">
                      <a16:creationId xmlns:a16="http://schemas.microsoft.com/office/drawing/2014/main" id="{7839BE6C-91CE-824D-8EB8-A742B8D5F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9BEE46DB-A354-9549-974A-ADFC6070BFDD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2" name="Isosceles Triangle 26">
                  <a:extLst>
                    <a:ext uri="{FF2B5EF4-FFF2-40B4-BE49-F238E27FC236}">
                      <a16:creationId xmlns:a16="http://schemas.microsoft.com/office/drawing/2014/main" id="{06F25294-F5DF-AE43-91BC-FC41D46EB1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3" name="Straight Connector 912">
                  <a:extLst>
                    <a:ext uri="{FF2B5EF4-FFF2-40B4-BE49-F238E27FC236}">
                      <a16:creationId xmlns:a16="http://schemas.microsoft.com/office/drawing/2014/main" id="{A5ECD0B1-170F-9544-B47A-FB6A2CCB13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 883">
                <a:extLst>
                  <a:ext uri="{FF2B5EF4-FFF2-40B4-BE49-F238E27FC236}">
                    <a16:creationId xmlns:a16="http://schemas.microsoft.com/office/drawing/2014/main" id="{88DD02D3-7779-3B4D-A4BF-6080ECCF72F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10" name="Isosceles Triangle 26">
                  <a:extLst>
                    <a:ext uri="{FF2B5EF4-FFF2-40B4-BE49-F238E27FC236}">
                      <a16:creationId xmlns:a16="http://schemas.microsoft.com/office/drawing/2014/main" id="{93ED2E3E-0EFC-664D-99CF-8A968F07B29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11" name="Straight Connector 910">
                  <a:extLst>
                    <a:ext uri="{FF2B5EF4-FFF2-40B4-BE49-F238E27FC236}">
                      <a16:creationId xmlns:a16="http://schemas.microsoft.com/office/drawing/2014/main" id="{780E37FE-A157-4B40-9B3B-101F108FA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Group 884">
                <a:extLst>
                  <a:ext uri="{FF2B5EF4-FFF2-40B4-BE49-F238E27FC236}">
                    <a16:creationId xmlns:a16="http://schemas.microsoft.com/office/drawing/2014/main" id="{BEEC2A1F-0880-A443-A5D9-79FC3427505A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8" name="Isosceles Triangle 26">
                  <a:extLst>
                    <a:ext uri="{FF2B5EF4-FFF2-40B4-BE49-F238E27FC236}">
                      <a16:creationId xmlns:a16="http://schemas.microsoft.com/office/drawing/2014/main" id="{D5396DE1-1FE2-A34E-83D3-F38E00C3FC2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9" name="Straight Connector 908">
                  <a:extLst>
                    <a:ext uri="{FF2B5EF4-FFF2-40B4-BE49-F238E27FC236}">
                      <a16:creationId xmlns:a16="http://schemas.microsoft.com/office/drawing/2014/main" id="{22BB1F3C-A80D-DA4E-8B9D-20A67EEAF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D7FFC119-AE10-0F41-9E87-303DBE15AC2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6" name="Isosceles Triangle 26">
                  <a:extLst>
                    <a:ext uri="{FF2B5EF4-FFF2-40B4-BE49-F238E27FC236}">
                      <a16:creationId xmlns:a16="http://schemas.microsoft.com/office/drawing/2014/main" id="{2869ED3D-5537-5343-B703-420633B2170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7" name="Straight Connector 906">
                  <a:extLst>
                    <a:ext uri="{FF2B5EF4-FFF2-40B4-BE49-F238E27FC236}">
                      <a16:creationId xmlns:a16="http://schemas.microsoft.com/office/drawing/2014/main" id="{6C01F666-45C3-9143-9635-77EF22A9A6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 886">
                <a:extLst>
                  <a:ext uri="{FF2B5EF4-FFF2-40B4-BE49-F238E27FC236}">
                    <a16:creationId xmlns:a16="http://schemas.microsoft.com/office/drawing/2014/main" id="{1364288F-BF9D-974E-99F1-3EABB8DAE8D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4" name="Isosceles Triangle 26">
                  <a:extLst>
                    <a:ext uri="{FF2B5EF4-FFF2-40B4-BE49-F238E27FC236}">
                      <a16:creationId xmlns:a16="http://schemas.microsoft.com/office/drawing/2014/main" id="{D5BF4715-8EF8-8644-9DCC-CFBF1515068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5" name="Straight Connector 904">
                  <a:extLst>
                    <a:ext uri="{FF2B5EF4-FFF2-40B4-BE49-F238E27FC236}">
                      <a16:creationId xmlns:a16="http://schemas.microsoft.com/office/drawing/2014/main" id="{9B43378C-295B-F543-8639-73BDBE9D5E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Group 887">
                <a:extLst>
                  <a:ext uri="{FF2B5EF4-FFF2-40B4-BE49-F238E27FC236}">
                    <a16:creationId xmlns:a16="http://schemas.microsoft.com/office/drawing/2014/main" id="{B2F7B289-54C4-0945-ADCC-B5750805335C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2" name="Isosceles Triangle 26">
                  <a:extLst>
                    <a:ext uri="{FF2B5EF4-FFF2-40B4-BE49-F238E27FC236}">
                      <a16:creationId xmlns:a16="http://schemas.microsoft.com/office/drawing/2014/main" id="{EB542F49-C14F-C341-8108-FCD3BC19878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3" name="Straight Connector 902">
                  <a:extLst>
                    <a:ext uri="{FF2B5EF4-FFF2-40B4-BE49-F238E27FC236}">
                      <a16:creationId xmlns:a16="http://schemas.microsoft.com/office/drawing/2014/main" id="{B57A378D-460C-9C4E-88D7-D2CFD4B39A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9" name="Group 888">
                <a:extLst>
                  <a:ext uri="{FF2B5EF4-FFF2-40B4-BE49-F238E27FC236}">
                    <a16:creationId xmlns:a16="http://schemas.microsoft.com/office/drawing/2014/main" id="{08DC3DD2-E548-1F4F-88B5-099340FC65A1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00" name="Isosceles Triangle 26">
                  <a:extLst>
                    <a:ext uri="{FF2B5EF4-FFF2-40B4-BE49-F238E27FC236}">
                      <a16:creationId xmlns:a16="http://schemas.microsoft.com/office/drawing/2014/main" id="{FA1FB2F5-5FDD-C84A-AD80-CE18195E6F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01" name="Straight Connector 900">
                  <a:extLst>
                    <a:ext uri="{FF2B5EF4-FFF2-40B4-BE49-F238E27FC236}">
                      <a16:creationId xmlns:a16="http://schemas.microsoft.com/office/drawing/2014/main" id="{0BD719BC-C002-CD41-B934-58D778EA96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E47EB5F9-ECF5-F942-A6F7-BEDB3D1939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1F4CACD8-7372-6344-95E2-3F8BB86775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511F5B4E-D270-3749-952A-685215BBFF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3" name="Cube 892">
                <a:extLst>
                  <a:ext uri="{FF2B5EF4-FFF2-40B4-BE49-F238E27FC236}">
                    <a16:creationId xmlns:a16="http://schemas.microsoft.com/office/drawing/2014/main" id="{952F2AE0-676C-554A-8A5F-9FC0B874EA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4" name="Cube 893">
                <a:extLst>
                  <a:ext uri="{FF2B5EF4-FFF2-40B4-BE49-F238E27FC236}">
                    <a16:creationId xmlns:a16="http://schemas.microsoft.com/office/drawing/2014/main" id="{887AD467-3FF3-9A4B-A93F-115723F0B6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5" name="Cube 894">
                <a:extLst>
                  <a:ext uri="{FF2B5EF4-FFF2-40B4-BE49-F238E27FC236}">
                    <a16:creationId xmlns:a16="http://schemas.microsoft.com/office/drawing/2014/main" id="{CEC7B930-5C40-C340-BF9C-464770A33D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6" name="Cube 895">
                <a:extLst>
                  <a:ext uri="{FF2B5EF4-FFF2-40B4-BE49-F238E27FC236}">
                    <a16:creationId xmlns:a16="http://schemas.microsoft.com/office/drawing/2014/main" id="{D2ADAE91-E366-F74F-A2C6-8CE99352AC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7" name="Cube 896">
                <a:extLst>
                  <a:ext uri="{FF2B5EF4-FFF2-40B4-BE49-F238E27FC236}">
                    <a16:creationId xmlns:a16="http://schemas.microsoft.com/office/drawing/2014/main" id="{0871E1DA-37BF-714F-A6A2-45106730A5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8" name="Cube 897">
                <a:extLst>
                  <a:ext uri="{FF2B5EF4-FFF2-40B4-BE49-F238E27FC236}">
                    <a16:creationId xmlns:a16="http://schemas.microsoft.com/office/drawing/2014/main" id="{CEAFC769-E7CC-0C4B-BDDC-A5C61785F6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9" name="Cube 898">
                <a:extLst>
                  <a:ext uri="{FF2B5EF4-FFF2-40B4-BE49-F238E27FC236}">
                    <a16:creationId xmlns:a16="http://schemas.microsoft.com/office/drawing/2014/main" id="{0C35D2D1-F465-1A43-A826-F5CE8D1756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8" name="Group 797">
              <a:extLst>
                <a:ext uri="{FF2B5EF4-FFF2-40B4-BE49-F238E27FC236}">
                  <a16:creationId xmlns:a16="http://schemas.microsoft.com/office/drawing/2014/main" id="{C81D63AD-F72D-6D4E-B832-1FC884017A42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840" name="Group 839">
                <a:extLst>
                  <a:ext uri="{FF2B5EF4-FFF2-40B4-BE49-F238E27FC236}">
                    <a16:creationId xmlns:a16="http://schemas.microsoft.com/office/drawing/2014/main" id="{6AD43BA4-48B7-FA40-A5CD-53305458BBBB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8" name="Isosceles Triangle 26">
                  <a:extLst>
                    <a:ext uri="{FF2B5EF4-FFF2-40B4-BE49-F238E27FC236}">
                      <a16:creationId xmlns:a16="http://schemas.microsoft.com/office/drawing/2014/main" id="{F41BAED3-48CA-6849-8650-583F7B8390A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9" name="Straight Connector 878">
                  <a:extLst>
                    <a:ext uri="{FF2B5EF4-FFF2-40B4-BE49-F238E27FC236}">
                      <a16:creationId xmlns:a16="http://schemas.microsoft.com/office/drawing/2014/main" id="{A43B49BE-325E-4741-93ED-5B072EEA53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1" name="Group 840">
                <a:extLst>
                  <a:ext uri="{FF2B5EF4-FFF2-40B4-BE49-F238E27FC236}">
                    <a16:creationId xmlns:a16="http://schemas.microsoft.com/office/drawing/2014/main" id="{C03E564E-B2C1-6B48-A9C5-C4D79E8B907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6" name="Isosceles Triangle 26">
                  <a:extLst>
                    <a:ext uri="{FF2B5EF4-FFF2-40B4-BE49-F238E27FC236}">
                      <a16:creationId xmlns:a16="http://schemas.microsoft.com/office/drawing/2014/main" id="{77D6B282-5E03-3644-8F90-B8B331CE4E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7" name="Straight Connector 876">
                  <a:extLst>
                    <a:ext uri="{FF2B5EF4-FFF2-40B4-BE49-F238E27FC236}">
                      <a16:creationId xmlns:a16="http://schemas.microsoft.com/office/drawing/2014/main" id="{A5CB3350-9486-CB49-AE96-FA4740A8E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2" name="Group 841">
                <a:extLst>
                  <a:ext uri="{FF2B5EF4-FFF2-40B4-BE49-F238E27FC236}">
                    <a16:creationId xmlns:a16="http://schemas.microsoft.com/office/drawing/2014/main" id="{1BD40797-DC83-6F4D-8CEF-84A18DAA902E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4" name="Isosceles Triangle 26">
                  <a:extLst>
                    <a:ext uri="{FF2B5EF4-FFF2-40B4-BE49-F238E27FC236}">
                      <a16:creationId xmlns:a16="http://schemas.microsoft.com/office/drawing/2014/main" id="{F7117704-7FC6-5042-A3C5-22570AEB9BB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5" name="Straight Connector 874">
                  <a:extLst>
                    <a:ext uri="{FF2B5EF4-FFF2-40B4-BE49-F238E27FC236}">
                      <a16:creationId xmlns:a16="http://schemas.microsoft.com/office/drawing/2014/main" id="{ECDB3DE9-BE3A-2349-A02A-98F6208F06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3" name="Group 842">
                <a:extLst>
                  <a:ext uri="{FF2B5EF4-FFF2-40B4-BE49-F238E27FC236}">
                    <a16:creationId xmlns:a16="http://schemas.microsoft.com/office/drawing/2014/main" id="{A7D644D0-895F-1345-A762-7EE7B28C1E6A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2" name="Isosceles Triangle 26">
                  <a:extLst>
                    <a:ext uri="{FF2B5EF4-FFF2-40B4-BE49-F238E27FC236}">
                      <a16:creationId xmlns:a16="http://schemas.microsoft.com/office/drawing/2014/main" id="{2B940039-0F6D-134C-9FC4-8CA4649A0C9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3" name="Straight Connector 872">
                  <a:extLst>
                    <a:ext uri="{FF2B5EF4-FFF2-40B4-BE49-F238E27FC236}">
                      <a16:creationId xmlns:a16="http://schemas.microsoft.com/office/drawing/2014/main" id="{156ECEFE-B949-5C42-BB1D-874CC0805D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4" name="Group 843">
                <a:extLst>
                  <a:ext uri="{FF2B5EF4-FFF2-40B4-BE49-F238E27FC236}">
                    <a16:creationId xmlns:a16="http://schemas.microsoft.com/office/drawing/2014/main" id="{BF109323-5EC8-2244-8264-193F3BE26EAD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70" name="Isosceles Triangle 26">
                  <a:extLst>
                    <a:ext uri="{FF2B5EF4-FFF2-40B4-BE49-F238E27FC236}">
                      <a16:creationId xmlns:a16="http://schemas.microsoft.com/office/drawing/2014/main" id="{297C27AB-19ED-C24A-B7FD-4988BB93522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71" name="Straight Connector 870">
                  <a:extLst>
                    <a:ext uri="{FF2B5EF4-FFF2-40B4-BE49-F238E27FC236}">
                      <a16:creationId xmlns:a16="http://schemas.microsoft.com/office/drawing/2014/main" id="{70336A2B-4863-504E-9071-0D3792DD7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5" name="Group 844">
                <a:extLst>
                  <a:ext uri="{FF2B5EF4-FFF2-40B4-BE49-F238E27FC236}">
                    <a16:creationId xmlns:a16="http://schemas.microsoft.com/office/drawing/2014/main" id="{91540F92-B169-024F-BC24-5E308B712F0E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8" name="Isosceles Triangle 26">
                  <a:extLst>
                    <a:ext uri="{FF2B5EF4-FFF2-40B4-BE49-F238E27FC236}">
                      <a16:creationId xmlns:a16="http://schemas.microsoft.com/office/drawing/2014/main" id="{0F00A226-F53C-3544-A280-3BB8156556B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9" name="Straight Connector 868">
                  <a:extLst>
                    <a:ext uri="{FF2B5EF4-FFF2-40B4-BE49-F238E27FC236}">
                      <a16:creationId xmlns:a16="http://schemas.microsoft.com/office/drawing/2014/main" id="{F148AFD3-4132-324A-A3FF-CE763EB8F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6" name="Group 845">
                <a:extLst>
                  <a:ext uri="{FF2B5EF4-FFF2-40B4-BE49-F238E27FC236}">
                    <a16:creationId xmlns:a16="http://schemas.microsoft.com/office/drawing/2014/main" id="{789C8704-7B7E-3D4B-BF5B-609781C0032F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6" name="Isosceles Triangle 26">
                  <a:extLst>
                    <a:ext uri="{FF2B5EF4-FFF2-40B4-BE49-F238E27FC236}">
                      <a16:creationId xmlns:a16="http://schemas.microsoft.com/office/drawing/2014/main" id="{9A8CEF42-CC04-3049-A778-A672EE7D2AB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7" name="Straight Connector 866">
                  <a:extLst>
                    <a:ext uri="{FF2B5EF4-FFF2-40B4-BE49-F238E27FC236}">
                      <a16:creationId xmlns:a16="http://schemas.microsoft.com/office/drawing/2014/main" id="{581735A2-1F64-DD42-98DC-37B9E9EBC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7" name="Group 846">
                <a:extLst>
                  <a:ext uri="{FF2B5EF4-FFF2-40B4-BE49-F238E27FC236}">
                    <a16:creationId xmlns:a16="http://schemas.microsoft.com/office/drawing/2014/main" id="{9D2923F2-40A7-8442-990E-255E13D217D4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4" name="Isosceles Triangle 26">
                  <a:extLst>
                    <a:ext uri="{FF2B5EF4-FFF2-40B4-BE49-F238E27FC236}">
                      <a16:creationId xmlns:a16="http://schemas.microsoft.com/office/drawing/2014/main" id="{269422C3-63A4-C64E-8E1A-BA6CDCA12B6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5" name="Straight Connector 864">
                  <a:extLst>
                    <a:ext uri="{FF2B5EF4-FFF2-40B4-BE49-F238E27FC236}">
                      <a16:creationId xmlns:a16="http://schemas.microsoft.com/office/drawing/2014/main" id="{0DAB5CF3-F043-C946-9A84-7E57411D57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8" name="Group 847">
                <a:extLst>
                  <a:ext uri="{FF2B5EF4-FFF2-40B4-BE49-F238E27FC236}">
                    <a16:creationId xmlns:a16="http://schemas.microsoft.com/office/drawing/2014/main" id="{C72EF1D0-34EB-C842-AB8C-B42E89749B6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2" name="Isosceles Triangle 26">
                  <a:extLst>
                    <a:ext uri="{FF2B5EF4-FFF2-40B4-BE49-F238E27FC236}">
                      <a16:creationId xmlns:a16="http://schemas.microsoft.com/office/drawing/2014/main" id="{EA4A14F2-7000-4A4B-8A78-8B39F9CDEF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3" name="Straight Connector 862">
                  <a:extLst>
                    <a:ext uri="{FF2B5EF4-FFF2-40B4-BE49-F238E27FC236}">
                      <a16:creationId xmlns:a16="http://schemas.microsoft.com/office/drawing/2014/main" id="{B4A625FF-724A-2347-8A0E-3AE0B794C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3F92ABF7-EED8-374D-96EF-084E385843DB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60" name="Isosceles Triangle 26">
                  <a:extLst>
                    <a:ext uri="{FF2B5EF4-FFF2-40B4-BE49-F238E27FC236}">
                      <a16:creationId xmlns:a16="http://schemas.microsoft.com/office/drawing/2014/main" id="{F622DEA9-3C2D-E84A-8463-D57F4EA5D5E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61" name="Straight Connector 860">
                  <a:extLst>
                    <a:ext uri="{FF2B5EF4-FFF2-40B4-BE49-F238E27FC236}">
                      <a16:creationId xmlns:a16="http://schemas.microsoft.com/office/drawing/2014/main" id="{ABA48084-8874-9649-AD65-3B72F2DD8C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2ADCAA44-D577-C44C-8341-FF55E925BCC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B14170DB-0684-F244-9BC1-F0E3206B95E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0F401D23-6855-E24F-974A-AF69E5472F0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2071219F-8ED1-F043-AF6E-A37D30F984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011E4E59-6E55-B34C-99E9-2C473479CA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07BAD751-6E94-F442-9942-338F4C83DC7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5752B132-8642-CD4E-8332-D624AEB5FDE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2C3A4E93-41C6-A249-908E-8D60E2D8AE4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743C3E9F-E865-0347-877E-D634C0FA02A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F33A2887-E6BE-FA49-89DA-EBCCE91D3B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9" name="Group 798">
              <a:extLst>
                <a:ext uri="{FF2B5EF4-FFF2-40B4-BE49-F238E27FC236}">
                  <a16:creationId xmlns:a16="http://schemas.microsoft.com/office/drawing/2014/main" id="{C8039F5C-9507-7048-8B62-760FDAF6A7E4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C2343124-A4DC-754D-9826-34FF96019297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8" name="Isosceles Triangle 26">
                  <a:extLst>
                    <a:ext uri="{FF2B5EF4-FFF2-40B4-BE49-F238E27FC236}">
                      <a16:creationId xmlns:a16="http://schemas.microsoft.com/office/drawing/2014/main" id="{F82D5AC8-9BC9-6640-9A31-0ED6489A71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DF7ACCB0-6CC7-AF43-8A5F-18042F7A90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A2FF54FD-832A-2C44-87D4-5AC2582E92E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6" name="Isosceles Triangle 26">
                  <a:extLst>
                    <a:ext uri="{FF2B5EF4-FFF2-40B4-BE49-F238E27FC236}">
                      <a16:creationId xmlns:a16="http://schemas.microsoft.com/office/drawing/2014/main" id="{51437BD1-B79C-1F4E-BA71-94F277246D7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7" name="Straight Connector 836">
                  <a:extLst>
                    <a:ext uri="{FF2B5EF4-FFF2-40B4-BE49-F238E27FC236}">
                      <a16:creationId xmlns:a16="http://schemas.microsoft.com/office/drawing/2014/main" id="{24EE5E45-8078-3046-BCE9-1FDCB901C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66D248F0-5118-364D-A669-16859F62B25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4" name="Isosceles Triangle 26">
                  <a:extLst>
                    <a:ext uri="{FF2B5EF4-FFF2-40B4-BE49-F238E27FC236}">
                      <a16:creationId xmlns:a16="http://schemas.microsoft.com/office/drawing/2014/main" id="{CD0297DF-7FAC-B74A-A79A-6AAA29418BE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5" name="Straight Connector 834">
                  <a:extLst>
                    <a:ext uri="{FF2B5EF4-FFF2-40B4-BE49-F238E27FC236}">
                      <a16:creationId xmlns:a16="http://schemas.microsoft.com/office/drawing/2014/main" id="{390E0F5E-AAC0-FD43-8AF2-F1F3782A6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Group 802">
                <a:extLst>
                  <a:ext uri="{FF2B5EF4-FFF2-40B4-BE49-F238E27FC236}">
                    <a16:creationId xmlns:a16="http://schemas.microsoft.com/office/drawing/2014/main" id="{92A9E6EC-45A2-8F45-B00E-520BBDD55AD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2" name="Isosceles Triangle 26">
                  <a:extLst>
                    <a:ext uri="{FF2B5EF4-FFF2-40B4-BE49-F238E27FC236}">
                      <a16:creationId xmlns:a16="http://schemas.microsoft.com/office/drawing/2014/main" id="{3F9A5016-090A-A446-B796-B959B09E37A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3" name="Straight Connector 832">
                  <a:extLst>
                    <a:ext uri="{FF2B5EF4-FFF2-40B4-BE49-F238E27FC236}">
                      <a16:creationId xmlns:a16="http://schemas.microsoft.com/office/drawing/2014/main" id="{4C757959-18CC-4340-A60F-37E7C97DDE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Group 803">
                <a:extLst>
                  <a:ext uri="{FF2B5EF4-FFF2-40B4-BE49-F238E27FC236}">
                    <a16:creationId xmlns:a16="http://schemas.microsoft.com/office/drawing/2014/main" id="{D4FD03CE-B4B0-974F-96D0-3A7E2C7406C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30" name="Isosceles Triangle 26">
                  <a:extLst>
                    <a:ext uri="{FF2B5EF4-FFF2-40B4-BE49-F238E27FC236}">
                      <a16:creationId xmlns:a16="http://schemas.microsoft.com/office/drawing/2014/main" id="{93A938C1-51B5-8F45-B930-306739887B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96E61EBA-7626-F64C-A51B-295F1047C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Group 804">
                <a:extLst>
                  <a:ext uri="{FF2B5EF4-FFF2-40B4-BE49-F238E27FC236}">
                    <a16:creationId xmlns:a16="http://schemas.microsoft.com/office/drawing/2014/main" id="{344C03B4-0B96-1548-A0A6-6131E09F3A4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8" name="Isosceles Triangle 26">
                  <a:extLst>
                    <a:ext uri="{FF2B5EF4-FFF2-40B4-BE49-F238E27FC236}">
                      <a16:creationId xmlns:a16="http://schemas.microsoft.com/office/drawing/2014/main" id="{A617C203-3872-8441-BFBE-38DA8F285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9" name="Straight Connector 828">
                  <a:extLst>
                    <a:ext uri="{FF2B5EF4-FFF2-40B4-BE49-F238E27FC236}">
                      <a16:creationId xmlns:a16="http://schemas.microsoft.com/office/drawing/2014/main" id="{F6363BC5-97AB-274E-9991-1F5A00484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A3F663A0-9A03-8D48-9F8F-8A2033C66F5D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6" name="Isosceles Triangle 26">
                  <a:extLst>
                    <a:ext uri="{FF2B5EF4-FFF2-40B4-BE49-F238E27FC236}">
                      <a16:creationId xmlns:a16="http://schemas.microsoft.com/office/drawing/2014/main" id="{7D01AFAA-F9D3-3A41-AE0D-A7626E796E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7" name="Straight Connector 826">
                  <a:extLst>
                    <a:ext uri="{FF2B5EF4-FFF2-40B4-BE49-F238E27FC236}">
                      <a16:creationId xmlns:a16="http://schemas.microsoft.com/office/drawing/2014/main" id="{F31BE6E4-C9A8-6D49-A41B-E96F77D358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A06C36A1-49A3-5B46-955A-D3FF176855E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4" name="Isosceles Triangle 26">
                  <a:extLst>
                    <a:ext uri="{FF2B5EF4-FFF2-40B4-BE49-F238E27FC236}">
                      <a16:creationId xmlns:a16="http://schemas.microsoft.com/office/drawing/2014/main" id="{411F3279-9AB2-E341-AD6E-4A02815B2BE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5" name="Straight Connector 824">
                  <a:extLst>
                    <a:ext uri="{FF2B5EF4-FFF2-40B4-BE49-F238E27FC236}">
                      <a16:creationId xmlns:a16="http://schemas.microsoft.com/office/drawing/2014/main" id="{2B27B12E-BE1A-5742-9C88-E127298927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66E93012-C757-A24A-B853-A850B846CF5B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2" name="Isosceles Triangle 26">
                  <a:extLst>
                    <a:ext uri="{FF2B5EF4-FFF2-40B4-BE49-F238E27FC236}">
                      <a16:creationId xmlns:a16="http://schemas.microsoft.com/office/drawing/2014/main" id="{5723BB6B-DFC9-1542-9A4D-A7EC5941F77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3" name="Straight Connector 822">
                  <a:extLst>
                    <a:ext uri="{FF2B5EF4-FFF2-40B4-BE49-F238E27FC236}">
                      <a16:creationId xmlns:a16="http://schemas.microsoft.com/office/drawing/2014/main" id="{DD191E6B-0E98-2B4D-9106-FF5B42DF1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D9F5033A-25FC-6545-88D7-E5064A1EDF46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820" name="Isosceles Triangle 26">
                  <a:extLst>
                    <a:ext uri="{FF2B5EF4-FFF2-40B4-BE49-F238E27FC236}">
                      <a16:creationId xmlns:a16="http://schemas.microsoft.com/office/drawing/2014/main" id="{4872DD52-C9D4-214E-BD25-E20BC7AEDD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821" name="Straight Connector 820">
                  <a:extLst>
                    <a:ext uri="{FF2B5EF4-FFF2-40B4-BE49-F238E27FC236}">
                      <a16:creationId xmlns:a16="http://schemas.microsoft.com/office/drawing/2014/main" id="{76DF7FAE-DABD-B54A-A6F5-3503B2DBFC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id="{183D6BF4-D43B-8547-8FEB-114F9CC02F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id="{5B0B4BAA-3DF3-874B-ABF8-6F29F1AD45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id="{8D03DA64-4C2C-394D-B27C-C8D1181B5DA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id="{9AD05442-4DE4-874C-AE72-E9F2E23EE45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id="{4D3C486C-6348-FA4F-B417-30FE2F98E75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id="{1E0F9A7F-489D-A146-90EE-37D34C2CB9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id="{5D21C26C-88D2-AC4A-8163-003707D7673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id="{1A64AEBD-6EAE-8942-8D4B-BA566B5A50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id="{87F628AD-FB14-204E-AED9-33CF3B21CD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BD84E032-4457-D94F-96CB-5855765FEB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52291" y="3276600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51" name="Title 1">
                <a:extLst>
                  <a:ext uri="{FF2B5EF4-FFF2-40B4-BE49-F238E27FC236}">
                    <a16:creationId xmlns:a16="http://schemas.microsoft.com/office/drawing/2014/main" id="{B91416A5-0CD2-1E4D-B73B-B8A0C870B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291" y="3276600"/>
                <a:ext cx="2217436" cy="5993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2" name="Straight Arrow Connector 1151">
            <a:extLst>
              <a:ext uri="{FF2B5EF4-FFF2-40B4-BE49-F238E27FC236}">
                <a16:creationId xmlns:a16="http://schemas.microsoft.com/office/drawing/2014/main" id="{32992293-F78A-9944-AEAD-8FBD7A52D6B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696200" y="1050869"/>
            <a:ext cx="1379005" cy="92530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3" name="Straight Arrow Connector 1152">
            <a:extLst>
              <a:ext uri="{FF2B5EF4-FFF2-40B4-BE49-F238E27FC236}">
                <a16:creationId xmlns:a16="http://schemas.microsoft.com/office/drawing/2014/main" id="{B9F159CD-336B-8A4A-B514-6636DAFB2DDF}"/>
              </a:ext>
            </a:extLst>
          </p:cNvPr>
          <p:cNvCxnSpPr>
            <a:cxnSpLocks/>
          </p:cNvCxnSpPr>
          <p:nvPr/>
        </p:nvCxnSpPr>
        <p:spPr>
          <a:xfrm flipV="1">
            <a:off x="8061009" y="1050869"/>
            <a:ext cx="1010411" cy="91273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4" name="Straight Arrow Connector 1153">
            <a:extLst>
              <a:ext uri="{FF2B5EF4-FFF2-40B4-BE49-F238E27FC236}">
                <a16:creationId xmlns:a16="http://schemas.microsoft.com/office/drawing/2014/main" id="{B5C0CA37-A1BE-8947-949D-EBDEDCAE866E}"/>
              </a:ext>
            </a:extLst>
          </p:cNvPr>
          <p:cNvCxnSpPr>
            <a:cxnSpLocks/>
          </p:cNvCxnSpPr>
          <p:nvPr/>
        </p:nvCxnSpPr>
        <p:spPr>
          <a:xfrm flipV="1">
            <a:off x="8373638" y="1050869"/>
            <a:ext cx="697782" cy="905211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5" name="Straight Arrow Connector 1154">
            <a:extLst>
              <a:ext uri="{FF2B5EF4-FFF2-40B4-BE49-F238E27FC236}">
                <a16:creationId xmlns:a16="http://schemas.microsoft.com/office/drawing/2014/main" id="{204183A1-7352-5041-8AC7-B3DE18664DB0}"/>
              </a:ext>
            </a:extLst>
          </p:cNvPr>
          <p:cNvCxnSpPr>
            <a:cxnSpLocks/>
          </p:cNvCxnSpPr>
          <p:nvPr/>
        </p:nvCxnSpPr>
        <p:spPr>
          <a:xfrm flipV="1">
            <a:off x="8725722" y="1038297"/>
            <a:ext cx="345698" cy="92783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6" name="Straight Arrow Connector 1155">
            <a:extLst>
              <a:ext uri="{FF2B5EF4-FFF2-40B4-BE49-F238E27FC236}">
                <a16:creationId xmlns:a16="http://schemas.microsoft.com/office/drawing/2014/main" id="{3236D85E-156A-CD4D-96C3-D9D2A505CB6A}"/>
              </a:ext>
            </a:extLst>
          </p:cNvPr>
          <p:cNvCxnSpPr>
            <a:cxnSpLocks/>
          </p:cNvCxnSpPr>
          <p:nvPr/>
        </p:nvCxnSpPr>
        <p:spPr>
          <a:xfrm flipV="1">
            <a:off x="9047189" y="1058582"/>
            <a:ext cx="24231" cy="917595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7" name="Straight Arrow Connector 1156">
            <a:extLst>
              <a:ext uri="{FF2B5EF4-FFF2-40B4-BE49-F238E27FC236}">
                <a16:creationId xmlns:a16="http://schemas.microsoft.com/office/drawing/2014/main" id="{3D755746-7543-FF48-B37E-568043912922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321467" cy="96187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8" name="Straight Arrow Connector 1157">
            <a:extLst>
              <a:ext uri="{FF2B5EF4-FFF2-40B4-BE49-F238E27FC236}">
                <a16:creationId xmlns:a16="http://schemas.microsoft.com/office/drawing/2014/main" id="{7E0DBC1D-D812-B248-8F22-6A863F307991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664714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9" name="Straight Arrow Connector 1158">
            <a:extLst>
              <a:ext uri="{FF2B5EF4-FFF2-40B4-BE49-F238E27FC236}">
                <a16:creationId xmlns:a16="http://schemas.microsoft.com/office/drawing/2014/main" id="{C9797A16-2A57-9844-A7EB-9EEBB792D374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75640"/>
            <a:ext cx="1008518" cy="887966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0" name="Straight Arrow Connector 1159">
            <a:extLst>
              <a:ext uri="{FF2B5EF4-FFF2-40B4-BE49-F238E27FC236}">
                <a16:creationId xmlns:a16="http://schemas.microsoft.com/office/drawing/2014/main" id="{F07AB1CE-C215-3A43-9A33-6DEF7E02FFC2}"/>
              </a:ext>
            </a:extLst>
          </p:cNvPr>
          <p:cNvCxnSpPr>
            <a:cxnSpLocks/>
          </p:cNvCxnSpPr>
          <p:nvPr/>
        </p:nvCxnSpPr>
        <p:spPr>
          <a:xfrm flipH="1" flipV="1">
            <a:off x="9043404" y="1022018"/>
            <a:ext cx="1380340" cy="941588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1" name="Straight Arrow Connector 1160">
            <a:extLst>
              <a:ext uri="{FF2B5EF4-FFF2-40B4-BE49-F238E27FC236}">
                <a16:creationId xmlns:a16="http://schemas.microsoft.com/office/drawing/2014/main" id="{3BB9AEEA-B446-FC4B-AC57-AA809985053C}"/>
              </a:ext>
            </a:extLst>
          </p:cNvPr>
          <p:cNvCxnSpPr>
            <a:cxnSpLocks/>
          </p:cNvCxnSpPr>
          <p:nvPr/>
        </p:nvCxnSpPr>
        <p:spPr>
          <a:xfrm flipH="1" flipV="1">
            <a:off x="9071420" y="1022018"/>
            <a:ext cx="1696128" cy="941587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1" name="Title 1">
            <a:extLst>
              <a:ext uri="{FF2B5EF4-FFF2-40B4-BE49-F238E27FC236}">
                <a16:creationId xmlns:a16="http://schemas.microsoft.com/office/drawing/2014/main" id="{BDA92F91-C496-D540-BEF7-35C59B861C24}"/>
              </a:ext>
            </a:extLst>
          </p:cNvPr>
          <p:cNvSpPr txBox="1">
            <a:spLocks/>
          </p:cNvSpPr>
          <p:nvPr/>
        </p:nvSpPr>
        <p:spPr>
          <a:xfrm>
            <a:off x="7986817" y="674045"/>
            <a:ext cx="2300183" cy="38131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Reflector is not far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2" name="TextBox 711">
            <a:extLst>
              <a:ext uri="{FF2B5EF4-FFF2-40B4-BE49-F238E27FC236}">
                <a16:creationId xmlns:a16="http://schemas.microsoft.com/office/drawing/2014/main" id="{3D9EA6C9-58F5-F24A-A421-96E283DD0E42}"/>
              </a:ext>
            </a:extLst>
          </p:cNvPr>
          <p:cNvSpPr txBox="1"/>
          <p:nvPr/>
        </p:nvSpPr>
        <p:spPr>
          <a:xfrm>
            <a:off x="3375317" y="395364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IDEA: use the exact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/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615756A-6BDE-1349-A8F4-D55E5EB3D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91" y="4724400"/>
                <a:ext cx="1356269" cy="542136"/>
              </a:xfrm>
              <a:prstGeom prst="rect">
                <a:avLst/>
              </a:prstGeom>
              <a:blipFill>
                <a:blip r:embed="rId5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3" name="TextBox 692">
                <a:extLst>
                  <a:ext uri="{FF2B5EF4-FFF2-40B4-BE49-F238E27FC236}">
                    <a16:creationId xmlns:a16="http://schemas.microsoft.com/office/drawing/2014/main" id="{EB2D06CE-B90A-E748-9DFE-48BC8407CB23}"/>
                  </a:ext>
                </a:extLst>
              </p:cNvPr>
              <p:cNvSpPr txBox="1"/>
              <p:nvPr/>
            </p:nvSpPr>
            <p:spPr>
              <a:xfrm>
                <a:off x="1362210" y="4572000"/>
                <a:ext cx="7596888" cy="10530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+1/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𝑚𝑠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𝑘𝑠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 −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sup>
                          </m:sSup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3" name="TextBox 692">
                <a:extLst>
                  <a:ext uri="{FF2B5EF4-FFF2-40B4-BE49-F238E27FC236}">
                    <a16:creationId xmlns:a16="http://schemas.microsoft.com/office/drawing/2014/main" id="{EB2D06CE-B90A-E748-9DFE-48BC8407C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210" y="4572000"/>
                <a:ext cx="7596888" cy="1053045"/>
              </a:xfrm>
              <a:prstGeom prst="rect">
                <a:avLst/>
              </a:prstGeom>
              <a:blipFill>
                <a:blip r:embed="rId6"/>
                <a:stretch>
                  <a:fillRect l="-12020" t="-145238" r="-1336" b="-19881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2" name="Rectangle 691">
                <a:extLst>
                  <a:ext uri="{FF2B5EF4-FFF2-40B4-BE49-F238E27FC236}">
                    <a16:creationId xmlns:a16="http://schemas.microsoft.com/office/drawing/2014/main" id="{9B045740-C4E0-7340-966A-EFD430F6A0CC}"/>
                  </a:ext>
                </a:extLst>
              </p:cNvPr>
              <p:cNvSpPr/>
              <p:nvPr/>
            </p:nvSpPr>
            <p:spPr>
              <a:xfrm>
                <a:off x="0" y="5892285"/>
                <a:ext cx="165064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2" name="Rectangle 691">
                <a:extLst>
                  <a:ext uri="{FF2B5EF4-FFF2-40B4-BE49-F238E27FC236}">
                    <a16:creationId xmlns:a16="http://schemas.microsoft.com/office/drawing/2014/main" id="{9B045740-C4E0-7340-966A-EFD430F6A0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92285"/>
                <a:ext cx="1650645" cy="523220"/>
              </a:xfrm>
              <a:prstGeom prst="rect">
                <a:avLst/>
              </a:prstGeom>
              <a:blipFill>
                <a:blip r:embed="rId7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4" name="TextBox 693">
                <a:extLst>
                  <a:ext uri="{FF2B5EF4-FFF2-40B4-BE49-F238E27FC236}">
                    <a16:creationId xmlns:a16="http://schemas.microsoft.com/office/drawing/2014/main" id="{0C670967-4EA7-1544-93B2-1A3172C134AF}"/>
                  </a:ext>
                </a:extLst>
              </p:cNvPr>
              <p:cNvSpPr txBox="1"/>
              <p:nvPr/>
            </p:nvSpPr>
            <p:spPr>
              <a:xfrm>
                <a:off x="1496438" y="5545161"/>
                <a:ext cx="9269525" cy="1642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𝑝𝑡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+1/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 −</m:t>
                                                  </m:r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𝑚𝑠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 −</m:t>
                                                  </m:r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𝑘𝑠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𝑧</m:t>
                                                  </m:r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 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8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8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𝑧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8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𝑐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rad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694" name="TextBox 693">
                <a:extLst>
                  <a:ext uri="{FF2B5EF4-FFF2-40B4-BE49-F238E27FC236}">
                    <a16:creationId xmlns:a16="http://schemas.microsoft.com/office/drawing/2014/main" id="{0C670967-4EA7-1544-93B2-1A3172C13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438" y="5545161"/>
                <a:ext cx="9269525" cy="1642437"/>
              </a:xfrm>
              <a:prstGeom prst="rect">
                <a:avLst/>
              </a:prstGeom>
              <a:blipFill>
                <a:blip r:embed="rId8"/>
                <a:stretch>
                  <a:fillRect l="-9576" t="-83077" b="-10307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6" name="TextBox 695">
                <a:extLst>
                  <a:ext uri="{FF2B5EF4-FFF2-40B4-BE49-F238E27FC236}">
                    <a16:creationId xmlns:a16="http://schemas.microsoft.com/office/drawing/2014/main" id="{41D1C2C8-750F-C243-BEEA-00429BA0523B}"/>
                  </a:ext>
                </a:extLst>
              </p:cNvPr>
              <p:cNvSpPr txBox="1"/>
              <p:nvPr/>
            </p:nvSpPr>
            <p:spPr>
              <a:xfrm>
                <a:off x="8477513" y="3814235"/>
                <a:ext cx="3673800" cy="69051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b="0" dirty="0"/>
                  <a:t>Assume antenna 0,0 at origin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96" name="TextBox 695">
                <a:extLst>
                  <a:ext uri="{FF2B5EF4-FFF2-40B4-BE49-F238E27FC236}">
                    <a16:creationId xmlns:a16="http://schemas.microsoft.com/office/drawing/2014/main" id="{41D1C2C8-750F-C243-BEEA-00429BA05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513" y="3814235"/>
                <a:ext cx="3673800" cy="690510"/>
              </a:xfrm>
              <a:prstGeom prst="rect">
                <a:avLst/>
              </a:prstGeom>
              <a:blipFill>
                <a:blip r:embed="rId9"/>
                <a:stretch>
                  <a:fillRect l="-1024" t="-172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7" name="TextBox 696">
                <a:extLst>
                  <a:ext uri="{FF2B5EF4-FFF2-40B4-BE49-F238E27FC236}">
                    <a16:creationId xmlns:a16="http://schemas.microsoft.com/office/drawing/2014/main" id="{DA52303D-D416-E74A-AE23-442B16B8F798}"/>
                  </a:ext>
                </a:extLst>
              </p:cNvPr>
              <p:cNvSpPr txBox="1"/>
              <p:nvPr/>
            </p:nvSpPr>
            <p:spPr>
              <a:xfrm>
                <a:off x="10744200" y="5904203"/>
                <a:ext cx="14516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7" name="TextBox 696">
                <a:extLst>
                  <a:ext uri="{FF2B5EF4-FFF2-40B4-BE49-F238E27FC236}">
                    <a16:creationId xmlns:a16="http://schemas.microsoft.com/office/drawing/2014/main" id="{DA52303D-D416-E74A-AE23-442B16B8F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200" y="5904203"/>
                <a:ext cx="1451616" cy="430887"/>
              </a:xfrm>
              <a:prstGeom prst="rect">
                <a:avLst/>
              </a:prstGeom>
              <a:blipFill>
                <a:blip r:embed="rId10"/>
                <a:stretch>
                  <a:fillRect l="-2609" t="-2941" r="-870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5746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" grpId="0"/>
      <p:bldP spid="694" grpId="0"/>
      <p:bldP spid="69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Digital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4" name="Title 1">
            <a:extLst>
              <a:ext uri="{FF2B5EF4-FFF2-40B4-BE49-F238E27FC236}">
                <a16:creationId xmlns:a16="http://schemas.microsoft.com/office/drawing/2014/main" id="{D6759976-F629-834F-984E-BAEB943D8EDD}"/>
              </a:ext>
            </a:extLst>
          </p:cNvPr>
          <p:cNvSpPr txBox="1">
            <a:spLocks/>
          </p:cNvSpPr>
          <p:nvPr/>
        </p:nvSpPr>
        <p:spPr>
          <a:xfrm>
            <a:off x="7166308" y="764771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1: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7" name="TextBox 1496">
            <a:extLst>
              <a:ext uri="{FF2B5EF4-FFF2-40B4-BE49-F238E27FC236}">
                <a16:creationId xmlns:a16="http://schemas.microsoft.com/office/drawing/2014/main" id="{D210D7FA-81AA-C341-B25E-9247D4C73850}"/>
              </a:ext>
            </a:extLst>
          </p:cNvPr>
          <p:cNvSpPr txBox="1"/>
          <p:nvPr/>
        </p:nvSpPr>
        <p:spPr>
          <a:xfrm>
            <a:off x="7166308" y="17523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p:sp>
        <p:nvSpPr>
          <p:cNvPr id="1499" name="TextBox 1498">
            <a:extLst>
              <a:ext uri="{FF2B5EF4-FFF2-40B4-BE49-F238E27FC236}">
                <a16:creationId xmlns:a16="http://schemas.microsoft.com/office/drawing/2014/main" id="{658763EA-6884-DD46-94DE-2EAAF5E664A7}"/>
              </a:ext>
            </a:extLst>
          </p:cNvPr>
          <p:cNvSpPr txBox="1"/>
          <p:nvPr/>
        </p:nvSpPr>
        <p:spPr>
          <a:xfrm>
            <a:off x="7181548" y="4547138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39713" indent="-239713">
              <a:spcAft>
                <a:spcPts val="600"/>
              </a:spcAft>
              <a:buFont typeface="+mj-lt"/>
              <a:buAutoNum type="arabicParenR"/>
              <a:defRPr sz="2000"/>
            </a:lvl1pPr>
          </a:lstStyle>
          <a:p>
            <a:pPr>
              <a:buFont typeface="+mj-lt"/>
              <a:buAutoNum type="arabicParenR" startAt="2"/>
            </a:pPr>
            <a:r>
              <a:rPr lang="en-US" dirty="0"/>
              <a:t>Compute 2D FFT across antennas</a:t>
            </a:r>
          </a:p>
        </p:txBody>
      </p:sp>
      <p:sp>
        <p:nvSpPr>
          <p:cNvPr id="598" name="TextBox 597">
            <a:extLst>
              <a:ext uri="{FF2B5EF4-FFF2-40B4-BE49-F238E27FC236}">
                <a16:creationId xmlns:a16="http://schemas.microsoft.com/office/drawing/2014/main" id="{CDFE4F02-2441-A240-885E-5BA857A90F7F}"/>
              </a:ext>
            </a:extLst>
          </p:cNvPr>
          <p:cNvSpPr txBox="1"/>
          <p:nvPr/>
        </p:nvSpPr>
        <p:spPr>
          <a:xfrm>
            <a:off x="7166308" y="1295166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599" name="TextBox 598">
            <a:extLst>
              <a:ext uri="{FF2B5EF4-FFF2-40B4-BE49-F238E27FC236}">
                <a16:creationId xmlns:a16="http://schemas.microsoft.com/office/drawing/2014/main" id="{C9926DAF-D571-DC48-8D9A-160B4A35FE2D}"/>
              </a:ext>
            </a:extLst>
          </p:cNvPr>
          <p:cNvSpPr txBox="1"/>
          <p:nvPr/>
        </p:nvSpPr>
        <p:spPr>
          <a:xfrm>
            <a:off x="7166308" y="2766193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4"/>
            </a:pPr>
            <a:r>
              <a:rPr lang="en-US" sz="2000" dirty="0"/>
              <a:t>Repeat in every direction.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/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45A1F415-6D90-5847-AA67-6101ABFAA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0" y="900048"/>
                <a:ext cx="2289986" cy="307777"/>
              </a:xfrm>
              <a:prstGeom prst="rect">
                <a:avLst/>
              </a:prstGeom>
              <a:blipFill>
                <a:blip r:embed="rId4"/>
                <a:stretch>
                  <a:fillRect l="-221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3" name="Title 1">
            <a:extLst>
              <a:ext uri="{FF2B5EF4-FFF2-40B4-BE49-F238E27FC236}">
                <a16:creationId xmlns:a16="http://schemas.microsoft.com/office/drawing/2014/main" id="{36766AC2-21A1-3C4C-92A0-860DC1A57707}"/>
              </a:ext>
            </a:extLst>
          </p:cNvPr>
          <p:cNvSpPr txBox="1">
            <a:spLocks/>
          </p:cNvSpPr>
          <p:nvPr/>
        </p:nvSpPr>
        <p:spPr>
          <a:xfrm>
            <a:off x="7162790" y="345078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2: (Faster)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F5FE304F-D1D3-AA48-93D7-386C74096E64}"/>
              </a:ext>
            </a:extLst>
          </p:cNvPr>
          <p:cNvSpPr txBox="1"/>
          <p:nvPr/>
        </p:nvSpPr>
        <p:spPr>
          <a:xfrm>
            <a:off x="7166308" y="4032879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the RX signal with TX.</a:t>
            </a: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A544A407-D674-0341-9689-804BE3181800}"/>
              </a:ext>
            </a:extLst>
          </p:cNvPr>
          <p:cNvSpPr txBox="1"/>
          <p:nvPr/>
        </p:nvSpPr>
        <p:spPr>
          <a:xfrm>
            <a:off x="7181548" y="5022937"/>
            <a:ext cx="514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spcAft>
                <a:spcPts val="600"/>
              </a:spcAft>
              <a:buFont typeface="+mj-lt"/>
              <a:buAutoNum type="arabicParenR" startAt="3"/>
            </a:pPr>
            <a:r>
              <a:rPr lang="en-US" sz="2000" dirty="0"/>
              <a:t>Compute Range FFT.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8B4022F3-3281-EB49-99FE-DAD50D2FDAA9}"/>
                  </a:ext>
                </a:extLst>
              </p:cNvPr>
              <p:cNvSpPr txBox="1"/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39713" indent="-239713">
                  <a:spcAft>
                    <a:spcPts val="600"/>
                  </a:spcAft>
                  <a:buFont typeface="+mj-lt"/>
                  <a:buAutoNum type="arabicParenR"/>
                  <a:defRPr sz="2000"/>
                </a:lvl1pPr>
              </a:lstStyle>
              <a:p>
                <a:pPr>
                  <a:buFont typeface="+mj-lt"/>
                  <a:buAutoNum type="arabicParenR" startAt="2"/>
                </a:pPr>
                <a:r>
                  <a:rPr lang="en-US" dirty="0"/>
                  <a:t>Multiply the resulting signal on each antenna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and sum the signals.</a:t>
                </a:r>
              </a:p>
            </p:txBody>
          </p:sp>
        </mc:Choice>
        <mc:Fallback xmlns=""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8B4022F3-3281-EB49-99FE-DAD50D2FD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308" y="2175554"/>
                <a:ext cx="5144960" cy="719812"/>
              </a:xfrm>
              <a:prstGeom prst="rect">
                <a:avLst/>
              </a:prstGeom>
              <a:blipFill>
                <a:blip r:embed="rId5"/>
                <a:stretch>
                  <a:fillRect l="-1232" t="-5172" r="-985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247C6F3C-235B-7041-8EAD-7341CF4BCE60}"/>
                  </a:ext>
                </a:extLst>
              </p:cNvPr>
              <p:cNvSpPr txBox="1"/>
              <p:nvPr/>
            </p:nvSpPr>
            <p:spPr>
              <a:xfrm>
                <a:off x="9519317" y="3596564"/>
                <a:ext cx="169200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247C6F3C-235B-7041-8EAD-7341CF4BC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9317" y="3596564"/>
                <a:ext cx="1692002" cy="307777"/>
              </a:xfrm>
              <a:prstGeom prst="rect">
                <a:avLst/>
              </a:prstGeom>
              <a:blipFill>
                <a:blip r:embed="rId6"/>
                <a:stretch>
                  <a:fillRect l="-2985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7" name="Title 1">
            <a:extLst>
              <a:ext uri="{FF2B5EF4-FFF2-40B4-BE49-F238E27FC236}">
                <a16:creationId xmlns:a16="http://schemas.microsoft.com/office/drawing/2014/main" id="{EB763475-621F-274F-BEF5-A647357D3EF9}"/>
              </a:ext>
            </a:extLst>
          </p:cNvPr>
          <p:cNvSpPr txBox="1">
            <a:spLocks/>
          </p:cNvSpPr>
          <p:nvPr/>
        </p:nvSpPr>
        <p:spPr>
          <a:xfrm>
            <a:off x="11150646" y="3480869"/>
            <a:ext cx="1744490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FFT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4" name="Title 1">
            <a:extLst>
              <a:ext uri="{FF2B5EF4-FFF2-40B4-BE49-F238E27FC236}">
                <a16:creationId xmlns:a16="http://schemas.microsoft.com/office/drawing/2014/main" id="{61AE7622-CD2E-D242-867C-50BCF3589EED}"/>
              </a:ext>
            </a:extLst>
          </p:cNvPr>
          <p:cNvSpPr txBox="1">
            <a:spLocks/>
          </p:cNvSpPr>
          <p:nvPr/>
        </p:nvSpPr>
        <p:spPr>
          <a:xfrm>
            <a:off x="158410" y="3857826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66855139-55E3-0142-B20A-DC614BBCCDDF}"/>
                  </a:ext>
                </a:extLst>
              </p:cNvPr>
              <p:cNvSpPr/>
              <p:nvPr/>
            </p:nvSpPr>
            <p:spPr>
              <a:xfrm>
                <a:off x="40245" y="5638800"/>
                <a:ext cx="11310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66855139-55E3-0142-B20A-DC614BBCCD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45" y="5638800"/>
                <a:ext cx="1131014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9" name="TextBox 348">
                <a:extLst>
                  <a:ext uri="{FF2B5EF4-FFF2-40B4-BE49-F238E27FC236}">
                    <a16:creationId xmlns:a16="http://schemas.microsoft.com/office/drawing/2014/main" id="{DD84C675-6E1E-3540-A018-AF6A6CB526D4}"/>
                  </a:ext>
                </a:extLst>
              </p:cNvPr>
              <p:cNvSpPr txBox="1"/>
              <p:nvPr/>
            </p:nvSpPr>
            <p:spPr>
              <a:xfrm>
                <a:off x="1059412" y="5562600"/>
                <a:ext cx="5950988" cy="672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𝑘𝑡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+1/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 −</m:t>
                                                  </m:r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𝑚𝑠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 −</m:t>
                                                  </m:r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𝑘𝑠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𝑧</m:t>
                                                  </m:r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 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𝑧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𝑐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rad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9" name="TextBox 348">
                <a:extLst>
                  <a:ext uri="{FF2B5EF4-FFF2-40B4-BE49-F238E27FC236}">
                    <a16:creationId xmlns:a16="http://schemas.microsoft.com/office/drawing/2014/main" id="{DD84C675-6E1E-3540-A018-AF6A6CB52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412" y="5562600"/>
                <a:ext cx="5950988" cy="672172"/>
              </a:xfrm>
              <a:prstGeom prst="rect">
                <a:avLst/>
              </a:prstGeom>
              <a:blipFill>
                <a:blip r:embed="rId8"/>
                <a:stretch>
                  <a:fillRect l="-9808" t="-144444" b="-19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2" name="TextBox 351">
                <a:extLst>
                  <a:ext uri="{FF2B5EF4-FFF2-40B4-BE49-F238E27FC236}">
                    <a16:creationId xmlns:a16="http://schemas.microsoft.com/office/drawing/2014/main" id="{1E86D9F4-C984-034A-A285-A9196CA8F6BF}"/>
                  </a:ext>
                </a:extLst>
              </p:cNvPr>
              <p:cNvSpPr txBox="1"/>
              <p:nvPr/>
            </p:nvSpPr>
            <p:spPr>
              <a:xfrm>
                <a:off x="169404" y="4357544"/>
                <a:ext cx="5144960" cy="109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9713" indent="-239713">
                  <a:spcAft>
                    <a:spcPts val="600"/>
                  </a:spcAft>
                  <a:buFont typeface="+mj-lt"/>
                  <a:buAutoNum type="arabicParenR"/>
                </a:pPr>
                <a:r>
                  <a:rPr lang="en-US" sz="2000" dirty="0"/>
                  <a:t>Descritize space into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000" dirty="0"/>
                  <a:t> grid. </a:t>
                </a:r>
              </a:p>
              <a:p>
                <a:pPr marL="239713" indent="-239713">
                  <a:spcAft>
                    <a:spcPts val="600"/>
                  </a:spcAft>
                  <a:buFont typeface="+mj-lt"/>
                  <a:buAutoNum type="arabicParenR"/>
                </a:pPr>
                <a:r>
                  <a:rPr lang="en-US" sz="2000" dirty="0"/>
                  <a:t>For each point in space compute the received signal using the below equation.</a:t>
                </a:r>
              </a:p>
            </p:txBody>
          </p:sp>
        </mc:Choice>
        <mc:Fallback xmlns="">
          <p:sp>
            <p:nvSpPr>
              <p:cNvPr id="352" name="TextBox 351">
                <a:extLst>
                  <a:ext uri="{FF2B5EF4-FFF2-40B4-BE49-F238E27FC236}">
                    <a16:creationId xmlns:a16="http://schemas.microsoft.com/office/drawing/2014/main" id="{1E86D9F4-C984-034A-A285-A9196CA8F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04" y="4357544"/>
                <a:ext cx="5144960" cy="1092607"/>
              </a:xfrm>
              <a:prstGeom prst="rect">
                <a:avLst/>
              </a:prstGeom>
              <a:blipFill>
                <a:blip r:embed="rId9"/>
                <a:stretch>
                  <a:fillRect l="-1232" t="-3448" r="-739"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02798794-122A-E143-A28E-26D03D26546C}"/>
                  </a:ext>
                </a:extLst>
              </p:cNvPr>
              <p:cNvSpPr txBox="1"/>
              <p:nvPr/>
            </p:nvSpPr>
            <p:spPr>
              <a:xfrm>
                <a:off x="3429000" y="3982608"/>
                <a:ext cx="117032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02798794-122A-E143-A28E-26D03D265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3982608"/>
                <a:ext cx="1170320" cy="307777"/>
              </a:xfrm>
              <a:prstGeom prst="rect">
                <a:avLst/>
              </a:prstGeom>
              <a:blipFill>
                <a:blip r:embed="rId10"/>
                <a:stretch>
                  <a:fillRect l="-5435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5" name="TextBox 354">
                <a:extLst>
                  <a:ext uri="{FF2B5EF4-FFF2-40B4-BE49-F238E27FC236}">
                    <a16:creationId xmlns:a16="http://schemas.microsoft.com/office/drawing/2014/main" id="{B3FB2852-98A9-0F4D-B9C1-4EFDECB6589D}"/>
                  </a:ext>
                </a:extLst>
              </p:cNvPr>
              <p:cNvSpPr txBox="1"/>
              <p:nvPr/>
            </p:nvSpPr>
            <p:spPr>
              <a:xfrm>
                <a:off x="4572314" y="3989669"/>
                <a:ext cx="1155253" cy="311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𝑜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5" name="TextBox 354">
                <a:extLst>
                  <a:ext uri="{FF2B5EF4-FFF2-40B4-BE49-F238E27FC236}">
                    <a16:creationId xmlns:a16="http://schemas.microsoft.com/office/drawing/2014/main" id="{B3FB2852-98A9-0F4D-B9C1-4EFDECB65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14" y="3989669"/>
                <a:ext cx="1155253" cy="311304"/>
              </a:xfrm>
              <a:prstGeom prst="rect">
                <a:avLst/>
              </a:prstGeom>
              <a:blipFill>
                <a:blip r:embed="rId11"/>
                <a:stretch>
                  <a:fillRect l="-2174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129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/>
      <p:bldP spid="349" grpId="0"/>
      <p:bldP spid="353" grpId="0"/>
      <p:bldP spid="35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B1678A57-B327-F74A-82C5-E12D69B21E3C}"/>
              </a:ext>
            </a:extLst>
          </p:cNvPr>
          <p:cNvSpPr txBox="1">
            <a:spLocks/>
          </p:cNvSpPr>
          <p:nvPr/>
        </p:nvSpPr>
        <p:spPr>
          <a:xfrm>
            <a:off x="570878" y="-216587"/>
            <a:ext cx="10753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Phased Arrays Primer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E3AC13-4908-A146-9F33-15E3ACD4E1E5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Digital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723A273-7DAF-7D4C-A2C2-B2C665AB37D9}"/>
              </a:ext>
            </a:extLst>
          </p:cNvPr>
          <p:cNvCxnSpPr>
            <a:cxnSpLocks/>
          </p:cNvCxnSpPr>
          <p:nvPr/>
        </p:nvCxnSpPr>
        <p:spPr>
          <a:xfrm>
            <a:off x="6096000" y="762000"/>
            <a:ext cx="0" cy="59436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itle 1">
            <a:extLst>
              <a:ext uri="{FF2B5EF4-FFF2-40B4-BE49-F238E27FC236}">
                <a16:creationId xmlns:a16="http://schemas.microsoft.com/office/drawing/2014/main" id="{88EC002C-2895-A84F-B6ED-AF0BAAB8BD19}"/>
              </a:ext>
            </a:extLst>
          </p:cNvPr>
          <p:cNvSpPr txBox="1">
            <a:spLocks/>
          </p:cNvSpPr>
          <p:nvPr/>
        </p:nvSpPr>
        <p:spPr>
          <a:xfrm>
            <a:off x="6096000" y="350837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Analog Phased Arrays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5" name="TextBox 534">
            <a:extLst>
              <a:ext uri="{FF2B5EF4-FFF2-40B4-BE49-F238E27FC236}">
                <a16:creationId xmlns:a16="http://schemas.microsoft.com/office/drawing/2014/main" id="{F25AD7A4-B340-D84E-8107-A5E162206D23}"/>
              </a:ext>
            </a:extLst>
          </p:cNvPr>
          <p:cNvSpPr txBox="1"/>
          <p:nvPr/>
        </p:nvSpPr>
        <p:spPr>
          <a:xfrm>
            <a:off x="6255210" y="3962400"/>
            <a:ext cx="58597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Pick the phase shift on each antenna to create a beam in each 3D direction. </a:t>
            </a:r>
          </a:p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Transmit FMCW signals and receive reflections.</a:t>
            </a:r>
          </a:p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Mix RX signal with TX and take range FFT .</a:t>
            </a:r>
          </a:p>
          <a:p>
            <a:pPr marL="239713" indent="-239713">
              <a:spcAft>
                <a:spcPts val="600"/>
              </a:spcAft>
              <a:buFont typeface="+mj-lt"/>
              <a:buAutoNum type="arabicParenR"/>
            </a:pPr>
            <a:r>
              <a:rPr lang="en-US" sz="2000" dirty="0"/>
              <a:t>Repeat in every direction.</a:t>
            </a:r>
          </a:p>
        </p:txBody>
      </p:sp>
      <p:grpSp>
        <p:nvGrpSpPr>
          <p:cNvPr id="689" name="Group 688">
            <a:extLst>
              <a:ext uri="{FF2B5EF4-FFF2-40B4-BE49-F238E27FC236}">
                <a16:creationId xmlns:a16="http://schemas.microsoft.com/office/drawing/2014/main" id="{A9DB3A63-FD53-CF42-A4A0-A54B4043A780}"/>
              </a:ext>
            </a:extLst>
          </p:cNvPr>
          <p:cNvGrpSpPr/>
          <p:nvPr/>
        </p:nvGrpSpPr>
        <p:grpSpPr>
          <a:xfrm>
            <a:off x="6675119" y="1911250"/>
            <a:ext cx="4754880" cy="1726316"/>
            <a:chOff x="1547977" y="1781180"/>
            <a:chExt cx="6072023" cy="2204523"/>
          </a:xfrm>
        </p:grpSpPr>
        <p:sp>
          <p:nvSpPr>
            <p:cNvPr id="690" name="Cube 689">
              <a:extLst>
                <a:ext uri="{FF2B5EF4-FFF2-40B4-BE49-F238E27FC236}">
                  <a16:creationId xmlns:a16="http://schemas.microsoft.com/office/drawing/2014/main" id="{AA82E082-012E-2841-8491-48E60A1BFEB6}"/>
                </a:ext>
              </a:extLst>
            </p:cNvPr>
            <p:cNvSpPr/>
            <p:nvPr/>
          </p:nvSpPr>
          <p:spPr>
            <a:xfrm>
              <a:off x="1547977" y="1981200"/>
              <a:ext cx="6072023" cy="2004503"/>
            </a:xfrm>
            <a:prstGeom prst="cube">
              <a:avLst>
                <a:gd name="adj" fmla="val 87059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C000"/>
                  </a:solidFill>
                </a:rPr>
                <a:t>Single RX Chain</a:t>
              </a:r>
            </a:p>
          </p:txBody>
        </p:sp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E0916949-78C9-F54F-97A5-99E9B39D855D}"/>
                </a:ext>
              </a:extLst>
            </p:cNvPr>
            <p:cNvGrpSpPr/>
            <p:nvPr/>
          </p:nvGrpSpPr>
          <p:grpSpPr>
            <a:xfrm>
              <a:off x="3239305" y="178118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909" name="Group 908">
                <a:extLst>
                  <a:ext uri="{FF2B5EF4-FFF2-40B4-BE49-F238E27FC236}">
                    <a16:creationId xmlns:a16="http://schemas.microsoft.com/office/drawing/2014/main" id="{438BADF3-29AA-BB4F-94FE-E7600D888DA6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7" name="Isosceles Triangle 26">
                  <a:extLst>
                    <a:ext uri="{FF2B5EF4-FFF2-40B4-BE49-F238E27FC236}">
                      <a16:creationId xmlns:a16="http://schemas.microsoft.com/office/drawing/2014/main" id="{9738426C-FBC2-6146-BEC0-9163BFEAD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8" name="Straight Connector 937">
                  <a:extLst>
                    <a:ext uri="{FF2B5EF4-FFF2-40B4-BE49-F238E27FC236}">
                      <a16:creationId xmlns:a16="http://schemas.microsoft.com/office/drawing/2014/main" id="{96E7627A-0ACD-2B4E-8FC2-544351EAFA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0" name="Group 909">
                <a:extLst>
                  <a:ext uri="{FF2B5EF4-FFF2-40B4-BE49-F238E27FC236}">
                    <a16:creationId xmlns:a16="http://schemas.microsoft.com/office/drawing/2014/main" id="{0E43A462-E12D-1644-978D-B864EAF0C951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5" name="Isosceles Triangle 26">
                  <a:extLst>
                    <a:ext uri="{FF2B5EF4-FFF2-40B4-BE49-F238E27FC236}">
                      <a16:creationId xmlns:a16="http://schemas.microsoft.com/office/drawing/2014/main" id="{F6E6851D-DA1E-FC4E-B1FA-5184747A252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6" name="Straight Connector 935">
                  <a:extLst>
                    <a:ext uri="{FF2B5EF4-FFF2-40B4-BE49-F238E27FC236}">
                      <a16:creationId xmlns:a16="http://schemas.microsoft.com/office/drawing/2014/main" id="{D58AE459-1F41-3945-973E-249B748280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1" name="Group 910">
                <a:extLst>
                  <a:ext uri="{FF2B5EF4-FFF2-40B4-BE49-F238E27FC236}">
                    <a16:creationId xmlns:a16="http://schemas.microsoft.com/office/drawing/2014/main" id="{BE441726-AA9F-704E-AB97-C77776D77934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3" name="Isosceles Triangle 26">
                  <a:extLst>
                    <a:ext uri="{FF2B5EF4-FFF2-40B4-BE49-F238E27FC236}">
                      <a16:creationId xmlns:a16="http://schemas.microsoft.com/office/drawing/2014/main" id="{03EC3AAD-D743-C443-94B6-C8353981C04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4" name="Straight Connector 933">
                  <a:extLst>
                    <a:ext uri="{FF2B5EF4-FFF2-40B4-BE49-F238E27FC236}">
                      <a16:creationId xmlns:a16="http://schemas.microsoft.com/office/drawing/2014/main" id="{30619CBB-B665-A449-9CA4-A3D585AFAF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2" name="Group 911">
                <a:extLst>
                  <a:ext uri="{FF2B5EF4-FFF2-40B4-BE49-F238E27FC236}">
                    <a16:creationId xmlns:a16="http://schemas.microsoft.com/office/drawing/2014/main" id="{AF3594CB-E06E-E14D-BA3D-78E7C0FB00F1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31" name="Isosceles Triangle 26">
                  <a:extLst>
                    <a:ext uri="{FF2B5EF4-FFF2-40B4-BE49-F238E27FC236}">
                      <a16:creationId xmlns:a16="http://schemas.microsoft.com/office/drawing/2014/main" id="{4A9687E0-DFD6-8B42-BCF4-60BA23192EF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2" name="Straight Connector 931">
                  <a:extLst>
                    <a:ext uri="{FF2B5EF4-FFF2-40B4-BE49-F238E27FC236}">
                      <a16:creationId xmlns:a16="http://schemas.microsoft.com/office/drawing/2014/main" id="{725938A3-1FF1-F44B-9542-750F667B60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3" name="Group 912">
                <a:extLst>
                  <a:ext uri="{FF2B5EF4-FFF2-40B4-BE49-F238E27FC236}">
                    <a16:creationId xmlns:a16="http://schemas.microsoft.com/office/drawing/2014/main" id="{D8DC61C3-331A-F64B-8B4E-92838A6CEFA2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9" name="Isosceles Triangle 26">
                  <a:extLst>
                    <a:ext uri="{FF2B5EF4-FFF2-40B4-BE49-F238E27FC236}">
                      <a16:creationId xmlns:a16="http://schemas.microsoft.com/office/drawing/2014/main" id="{B68CBED2-16B2-5442-8518-8ED0AF6F0C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30" name="Straight Connector 929">
                  <a:extLst>
                    <a:ext uri="{FF2B5EF4-FFF2-40B4-BE49-F238E27FC236}">
                      <a16:creationId xmlns:a16="http://schemas.microsoft.com/office/drawing/2014/main" id="{79AD15F5-C3CC-5442-9A38-D51C4E1DC7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4" name="Group 913">
                <a:extLst>
                  <a:ext uri="{FF2B5EF4-FFF2-40B4-BE49-F238E27FC236}">
                    <a16:creationId xmlns:a16="http://schemas.microsoft.com/office/drawing/2014/main" id="{A510DBB6-0BA7-9249-976A-444FC54E9940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7" name="Isosceles Triangle 26">
                  <a:extLst>
                    <a:ext uri="{FF2B5EF4-FFF2-40B4-BE49-F238E27FC236}">
                      <a16:creationId xmlns:a16="http://schemas.microsoft.com/office/drawing/2014/main" id="{1379F6B3-8A99-154D-8DB5-BD73603643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8" name="Straight Connector 927">
                  <a:extLst>
                    <a:ext uri="{FF2B5EF4-FFF2-40B4-BE49-F238E27FC236}">
                      <a16:creationId xmlns:a16="http://schemas.microsoft.com/office/drawing/2014/main" id="{E73AF0B0-B087-8943-BACE-6C7FC8C311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5" name="Group 914">
                <a:extLst>
                  <a:ext uri="{FF2B5EF4-FFF2-40B4-BE49-F238E27FC236}">
                    <a16:creationId xmlns:a16="http://schemas.microsoft.com/office/drawing/2014/main" id="{57616245-993B-4C4B-B4D1-E6124694FC9F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5" name="Isosceles Triangle 26">
                  <a:extLst>
                    <a:ext uri="{FF2B5EF4-FFF2-40B4-BE49-F238E27FC236}">
                      <a16:creationId xmlns:a16="http://schemas.microsoft.com/office/drawing/2014/main" id="{3A8ED216-9CB7-494C-A86C-4F35B31F74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6" name="Straight Connector 925">
                  <a:extLst>
                    <a:ext uri="{FF2B5EF4-FFF2-40B4-BE49-F238E27FC236}">
                      <a16:creationId xmlns:a16="http://schemas.microsoft.com/office/drawing/2014/main" id="{5A214DE4-3D87-3649-B7A7-067FA181C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6" name="Group 915">
                <a:extLst>
                  <a:ext uri="{FF2B5EF4-FFF2-40B4-BE49-F238E27FC236}">
                    <a16:creationId xmlns:a16="http://schemas.microsoft.com/office/drawing/2014/main" id="{31D896E8-7A69-7649-9715-A3839C715DFB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3" name="Isosceles Triangle 26">
                  <a:extLst>
                    <a:ext uri="{FF2B5EF4-FFF2-40B4-BE49-F238E27FC236}">
                      <a16:creationId xmlns:a16="http://schemas.microsoft.com/office/drawing/2014/main" id="{13257818-62ED-654D-B778-63B5DD578CE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4" name="Straight Connector 923">
                  <a:extLst>
                    <a:ext uri="{FF2B5EF4-FFF2-40B4-BE49-F238E27FC236}">
                      <a16:creationId xmlns:a16="http://schemas.microsoft.com/office/drawing/2014/main" id="{9E10DE4B-9A20-9C43-8E68-842B61304D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7" name="Group 916">
                <a:extLst>
                  <a:ext uri="{FF2B5EF4-FFF2-40B4-BE49-F238E27FC236}">
                    <a16:creationId xmlns:a16="http://schemas.microsoft.com/office/drawing/2014/main" id="{310B4E2B-760A-0A43-8439-E5A626237C2F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21" name="Isosceles Triangle 26">
                  <a:extLst>
                    <a:ext uri="{FF2B5EF4-FFF2-40B4-BE49-F238E27FC236}">
                      <a16:creationId xmlns:a16="http://schemas.microsoft.com/office/drawing/2014/main" id="{8C27C797-8FA1-6B43-B637-A604BB00405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2" name="Straight Connector 921">
                  <a:extLst>
                    <a:ext uri="{FF2B5EF4-FFF2-40B4-BE49-F238E27FC236}">
                      <a16:creationId xmlns:a16="http://schemas.microsoft.com/office/drawing/2014/main" id="{A995D8EA-7F30-B34B-B894-E6426CD635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8" name="Group 917">
                <a:extLst>
                  <a:ext uri="{FF2B5EF4-FFF2-40B4-BE49-F238E27FC236}">
                    <a16:creationId xmlns:a16="http://schemas.microsoft.com/office/drawing/2014/main" id="{BAAA2D19-09F6-274D-A9F7-5A3208FC55F9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19" name="Isosceles Triangle 26">
                  <a:extLst>
                    <a:ext uri="{FF2B5EF4-FFF2-40B4-BE49-F238E27FC236}">
                      <a16:creationId xmlns:a16="http://schemas.microsoft.com/office/drawing/2014/main" id="{83A8F6DB-7698-BC41-8F44-E5C9BDF1A68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20" name="Straight Connector 919">
                  <a:extLst>
                    <a:ext uri="{FF2B5EF4-FFF2-40B4-BE49-F238E27FC236}">
                      <a16:creationId xmlns:a16="http://schemas.microsoft.com/office/drawing/2014/main" id="{07E0F1E8-16CF-AA4F-B988-FA04947FE2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2" name="Group 691">
              <a:extLst>
                <a:ext uri="{FF2B5EF4-FFF2-40B4-BE49-F238E27FC236}">
                  <a16:creationId xmlns:a16="http://schemas.microsoft.com/office/drawing/2014/main" id="{2346CC17-7B2F-4C4F-BC40-96F7300457AF}"/>
                </a:ext>
              </a:extLst>
            </p:cNvPr>
            <p:cNvGrpSpPr/>
            <p:nvPr/>
          </p:nvGrpSpPr>
          <p:grpSpPr>
            <a:xfrm>
              <a:off x="3033898" y="200154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79" name="Group 878">
                <a:extLst>
                  <a:ext uri="{FF2B5EF4-FFF2-40B4-BE49-F238E27FC236}">
                    <a16:creationId xmlns:a16="http://schemas.microsoft.com/office/drawing/2014/main" id="{CE0CAB78-748D-D443-95DD-64392AB11F9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7" name="Isosceles Triangle 26">
                  <a:extLst>
                    <a:ext uri="{FF2B5EF4-FFF2-40B4-BE49-F238E27FC236}">
                      <a16:creationId xmlns:a16="http://schemas.microsoft.com/office/drawing/2014/main" id="{A4FB0317-F96D-2D46-A14A-F31A351F11D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8" name="Straight Connector 907">
                  <a:extLst>
                    <a:ext uri="{FF2B5EF4-FFF2-40B4-BE49-F238E27FC236}">
                      <a16:creationId xmlns:a16="http://schemas.microsoft.com/office/drawing/2014/main" id="{38565ADB-2A77-2044-978A-8FAC96FDF1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2A1458E1-EFE6-FC43-AB16-00D9B2EA1006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5" name="Isosceles Triangle 26">
                  <a:extLst>
                    <a:ext uri="{FF2B5EF4-FFF2-40B4-BE49-F238E27FC236}">
                      <a16:creationId xmlns:a16="http://schemas.microsoft.com/office/drawing/2014/main" id="{2D6E87E5-AA2C-064E-98A6-772AA85CB02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6" name="Straight Connector 905">
                  <a:extLst>
                    <a:ext uri="{FF2B5EF4-FFF2-40B4-BE49-F238E27FC236}">
                      <a16:creationId xmlns:a16="http://schemas.microsoft.com/office/drawing/2014/main" id="{5A29E310-1BF5-1D4D-8074-6C5B6471A0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1" name="Group 880">
                <a:extLst>
                  <a:ext uri="{FF2B5EF4-FFF2-40B4-BE49-F238E27FC236}">
                    <a16:creationId xmlns:a16="http://schemas.microsoft.com/office/drawing/2014/main" id="{C8DB1B34-02E8-5047-BF61-855937536381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3" name="Isosceles Triangle 26">
                  <a:extLst>
                    <a:ext uri="{FF2B5EF4-FFF2-40B4-BE49-F238E27FC236}">
                      <a16:creationId xmlns:a16="http://schemas.microsoft.com/office/drawing/2014/main" id="{CD845AF6-D3F8-EA43-B495-F03871029C9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4" name="Straight Connector 903">
                  <a:extLst>
                    <a:ext uri="{FF2B5EF4-FFF2-40B4-BE49-F238E27FC236}">
                      <a16:creationId xmlns:a16="http://schemas.microsoft.com/office/drawing/2014/main" id="{177DE661-DE65-9745-9937-81AE103E57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2" name="Group 881">
                <a:extLst>
                  <a:ext uri="{FF2B5EF4-FFF2-40B4-BE49-F238E27FC236}">
                    <a16:creationId xmlns:a16="http://schemas.microsoft.com/office/drawing/2014/main" id="{42C3D3ED-CAF1-AB45-9109-302BA218562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901" name="Isosceles Triangle 26">
                  <a:extLst>
                    <a:ext uri="{FF2B5EF4-FFF2-40B4-BE49-F238E27FC236}">
                      <a16:creationId xmlns:a16="http://schemas.microsoft.com/office/drawing/2014/main" id="{7D0F4B6F-EF9E-1C48-9D70-A384A8D82D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2" name="Straight Connector 901">
                  <a:extLst>
                    <a:ext uri="{FF2B5EF4-FFF2-40B4-BE49-F238E27FC236}">
                      <a16:creationId xmlns:a16="http://schemas.microsoft.com/office/drawing/2014/main" id="{C6DDFC1E-63F5-9442-BCF5-8E1149E90C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3" name="Group 882">
                <a:extLst>
                  <a:ext uri="{FF2B5EF4-FFF2-40B4-BE49-F238E27FC236}">
                    <a16:creationId xmlns:a16="http://schemas.microsoft.com/office/drawing/2014/main" id="{E1BB2BDA-C58A-F842-B6F6-ABAC4B4392B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9" name="Isosceles Triangle 26">
                  <a:extLst>
                    <a:ext uri="{FF2B5EF4-FFF2-40B4-BE49-F238E27FC236}">
                      <a16:creationId xmlns:a16="http://schemas.microsoft.com/office/drawing/2014/main" id="{D2E83A8B-71F8-FB4D-B0E2-190F91C5EE8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900" name="Straight Connector 899">
                  <a:extLst>
                    <a:ext uri="{FF2B5EF4-FFF2-40B4-BE49-F238E27FC236}">
                      <a16:creationId xmlns:a16="http://schemas.microsoft.com/office/drawing/2014/main" id="{F6E530C9-94E0-4B41-8D9B-26A290BF60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4" name="Group 883">
                <a:extLst>
                  <a:ext uri="{FF2B5EF4-FFF2-40B4-BE49-F238E27FC236}">
                    <a16:creationId xmlns:a16="http://schemas.microsoft.com/office/drawing/2014/main" id="{ACEB8A73-7E3E-6440-B531-6C02A2D3F05D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7" name="Isosceles Triangle 26">
                  <a:extLst>
                    <a:ext uri="{FF2B5EF4-FFF2-40B4-BE49-F238E27FC236}">
                      <a16:creationId xmlns:a16="http://schemas.microsoft.com/office/drawing/2014/main" id="{03C3F336-DC95-DB43-8692-AE4A547C8E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8" name="Straight Connector 897">
                  <a:extLst>
                    <a:ext uri="{FF2B5EF4-FFF2-40B4-BE49-F238E27FC236}">
                      <a16:creationId xmlns:a16="http://schemas.microsoft.com/office/drawing/2014/main" id="{4A80AF42-D0F7-7747-83E1-EEC9BE28DE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5" name="Group 884">
                <a:extLst>
                  <a:ext uri="{FF2B5EF4-FFF2-40B4-BE49-F238E27FC236}">
                    <a16:creationId xmlns:a16="http://schemas.microsoft.com/office/drawing/2014/main" id="{4C06EFB7-D3DB-6B4A-BCB4-16B9D66FC81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5" name="Isosceles Triangle 26">
                  <a:extLst>
                    <a:ext uri="{FF2B5EF4-FFF2-40B4-BE49-F238E27FC236}">
                      <a16:creationId xmlns:a16="http://schemas.microsoft.com/office/drawing/2014/main" id="{6CD1A13B-AAD1-8A48-B998-242D55DFB9C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6" name="Straight Connector 895">
                  <a:extLst>
                    <a:ext uri="{FF2B5EF4-FFF2-40B4-BE49-F238E27FC236}">
                      <a16:creationId xmlns:a16="http://schemas.microsoft.com/office/drawing/2014/main" id="{E6BDA78C-7AF4-884D-AD72-813101B14B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F0CD171E-5290-BD4C-BAA1-C16DDBC84F52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3" name="Isosceles Triangle 26">
                  <a:extLst>
                    <a:ext uri="{FF2B5EF4-FFF2-40B4-BE49-F238E27FC236}">
                      <a16:creationId xmlns:a16="http://schemas.microsoft.com/office/drawing/2014/main" id="{E1940DC9-A20E-F74B-ADD7-A9A0DC85F59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4" name="Straight Connector 893">
                  <a:extLst>
                    <a:ext uri="{FF2B5EF4-FFF2-40B4-BE49-F238E27FC236}">
                      <a16:creationId xmlns:a16="http://schemas.microsoft.com/office/drawing/2014/main" id="{63E9CED2-A81A-4A47-B719-8344880BDB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7" name="Group 886">
                <a:extLst>
                  <a:ext uri="{FF2B5EF4-FFF2-40B4-BE49-F238E27FC236}">
                    <a16:creationId xmlns:a16="http://schemas.microsoft.com/office/drawing/2014/main" id="{B7824F06-794C-C14E-90E9-713A0EC0301B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91" name="Isosceles Triangle 26">
                  <a:extLst>
                    <a:ext uri="{FF2B5EF4-FFF2-40B4-BE49-F238E27FC236}">
                      <a16:creationId xmlns:a16="http://schemas.microsoft.com/office/drawing/2014/main" id="{9ED2EEE8-6D60-FE42-BC89-C7A3B1C3B88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2" name="Straight Connector 891">
                  <a:extLst>
                    <a:ext uri="{FF2B5EF4-FFF2-40B4-BE49-F238E27FC236}">
                      <a16:creationId xmlns:a16="http://schemas.microsoft.com/office/drawing/2014/main" id="{5729609D-7468-364F-8522-B51B27D15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8" name="Group 887">
                <a:extLst>
                  <a:ext uri="{FF2B5EF4-FFF2-40B4-BE49-F238E27FC236}">
                    <a16:creationId xmlns:a16="http://schemas.microsoft.com/office/drawing/2014/main" id="{49B452B5-53E7-8A41-AE03-D820897CFF2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89" name="Isosceles Triangle 26">
                  <a:extLst>
                    <a:ext uri="{FF2B5EF4-FFF2-40B4-BE49-F238E27FC236}">
                      <a16:creationId xmlns:a16="http://schemas.microsoft.com/office/drawing/2014/main" id="{CB62E994-1D6E-7B46-ADD8-38E72E97E97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90" name="Straight Connector 889">
                  <a:extLst>
                    <a:ext uri="{FF2B5EF4-FFF2-40B4-BE49-F238E27FC236}">
                      <a16:creationId xmlns:a16="http://schemas.microsoft.com/office/drawing/2014/main" id="{4DC7BF09-1A01-F44A-93B6-5F9C486875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3" name="Group 692">
              <a:extLst>
                <a:ext uri="{FF2B5EF4-FFF2-40B4-BE49-F238E27FC236}">
                  <a16:creationId xmlns:a16="http://schemas.microsoft.com/office/drawing/2014/main" id="{9217EE48-6565-E847-BE10-DF8FDAEE0A24}"/>
                </a:ext>
              </a:extLst>
            </p:cNvPr>
            <p:cNvGrpSpPr/>
            <p:nvPr/>
          </p:nvGrpSpPr>
          <p:grpSpPr>
            <a:xfrm>
              <a:off x="2817332" y="222191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30FD08C0-E78A-9242-A03B-A6D7D624787F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7" name="Isosceles Triangle 26">
                  <a:extLst>
                    <a:ext uri="{FF2B5EF4-FFF2-40B4-BE49-F238E27FC236}">
                      <a16:creationId xmlns:a16="http://schemas.microsoft.com/office/drawing/2014/main" id="{1E0D674E-2D07-0640-8013-5B2D3DFF46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8" name="Straight Connector 877">
                  <a:extLst>
                    <a:ext uri="{FF2B5EF4-FFF2-40B4-BE49-F238E27FC236}">
                      <a16:creationId xmlns:a16="http://schemas.microsoft.com/office/drawing/2014/main" id="{507D57FD-6E99-9846-94B3-4E1912D06A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0" name="Group 849">
                <a:extLst>
                  <a:ext uri="{FF2B5EF4-FFF2-40B4-BE49-F238E27FC236}">
                    <a16:creationId xmlns:a16="http://schemas.microsoft.com/office/drawing/2014/main" id="{49F9CB25-5235-C340-8FB1-29A9E420E4AC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5" name="Isosceles Triangle 26">
                  <a:extLst>
                    <a:ext uri="{FF2B5EF4-FFF2-40B4-BE49-F238E27FC236}">
                      <a16:creationId xmlns:a16="http://schemas.microsoft.com/office/drawing/2014/main" id="{86F7BF78-947C-F148-B009-AAA028EC08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6" name="Straight Connector 875">
                  <a:extLst>
                    <a:ext uri="{FF2B5EF4-FFF2-40B4-BE49-F238E27FC236}">
                      <a16:creationId xmlns:a16="http://schemas.microsoft.com/office/drawing/2014/main" id="{2B5FD400-1D40-2B4C-98F1-327F13B1A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1" name="Group 850">
                <a:extLst>
                  <a:ext uri="{FF2B5EF4-FFF2-40B4-BE49-F238E27FC236}">
                    <a16:creationId xmlns:a16="http://schemas.microsoft.com/office/drawing/2014/main" id="{A90F2DD0-FD63-944E-B6FE-3FF6F402C7C9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3" name="Isosceles Triangle 26">
                  <a:extLst>
                    <a:ext uri="{FF2B5EF4-FFF2-40B4-BE49-F238E27FC236}">
                      <a16:creationId xmlns:a16="http://schemas.microsoft.com/office/drawing/2014/main" id="{63A6B19B-5A34-7344-B8C0-E6A16D3D9BA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4" name="Straight Connector 873">
                  <a:extLst>
                    <a:ext uri="{FF2B5EF4-FFF2-40B4-BE49-F238E27FC236}">
                      <a16:creationId xmlns:a16="http://schemas.microsoft.com/office/drawing/2014/main" id="{F07E3D69-400A-D94F-877F-105F7F2BE0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2" name="Group 851">
                <a:extLst>
                  <a:ext uri="{FF2B5EF4-FFF2-40B4-BE49-F238E27FC236}">
                    <a16:creationId xmlns:a16="http://schemas.microsoft.com/office/drawing/2014/main" id="{26055898-7B5C-564F-A17B-9D0A5C13E340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71" name="Isosceles Triangle 26">
                  <a:extLst>
                    <a:ext uri="{FF2B5EF4-FFF2-40B4-BE49-F238E27FC236}">
                      <a16:creationId xmlns:a16="http://schemas.microsoft.com/office/drawing/2014/main" id="{C3188556-C2F9-0D45-BCCE-D2883725E86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2" name="Straight Connector 871">
                  <a:extLst>
                    <a:ext uri="{FF2B5EF4-FFF2-40B4-BE49-F238E27FC236}">
                      <a16:creationId xmlns:a16="http://schemas.microsoft.com/office/drawing/2014/main" id="{1ABE9BC2-2362-394C-8169-FA92D549A9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3" name="Group 852">
                <a:extLst>
                  <a:ext uri="{FF2B5EF4-FFF2-40B4-BE49-F238E27FC236}">
                    <a16:creationId xmlns:a16="http://schemas.microsoft.com/office/drawing/2014/main" id="{5F4C21EA-0BA9-E045-951B-2D33B7533140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9" name="Isosceles Triangle 26">
                  <a:extLst>
                    <a:ext uri="{FF2B5EF4-FFF2-40B4-BE49-F238E27FC236}">
                      <a16:creationId xmlns:a16="http://schemas.microsoft.com/office/drawing/2014/main" id="{4CD46CE3-D0B2-8B4A-AC48-6317199925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70" name="Straight Connector 869">
                  <a:extLst>
                    <a:ext uri="{FF2B5EF4-FFF2-40B4-BE49-F238E27FC236}">
                      <a16:creationId xmlns:a16="http://schemas.microsoft.com/office/drawing/2014/main" id="{21766CF8-BBE6-D747-B8F3-FA845BCFAE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4" name="Group 853">
                <a:extLst>
                  <a:ext uri="{FF2B5EF4-FFF2-40B4-BE49-F238E27FC236}">
                    <a16:creationId xmlns:a16="http://schemas.microsoft.com/office/drawing/2014/main" id="{2ED50B3B-60CF-7941-8D41-B3760017BE07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7" name="Isosceles Triangle 26">
                  <a:extLst>
                    <a:ext uri="{FF2B5EF4-FFF2-40B4-BE49-F238E27FC236}">
                      <a16:creationId xmlns:a16="http://schemas.microsoft.com/office/drawing/2014/main" id="{C741D307-2D8F-B844-9183-35EF8A23724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8" name="Straight Connector 867">
                  <a:extLst>
                    <a:ext uri="{FF2B5EF4-FFF2-40B4-BE49-F238E27FC236}">
                      <a16:creationId xmlns:a16="http://schemas.microsoft.com/office/drawing/2014/main" id="{C0FDFEC2-9D24-BD4E-BA56-ABCF2C9911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5" name="Group 854">
                <a:extLst>
                  <a:ext uri="{FF2B5EF4-FFF2-40B4-BE49-F238E27FC236}">
                    <a16:creationId xmlns:a16="http://schemas.microsoft.com/office/drawing/2014/main" id="{3ECB3E52-FFC6-BE44-9B7B-6130D95419BD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5" name="Isosceles Triangle 26">
                  <a:extLst>
                    <a:ext uri="{FF2B5EF4-FFF2-40B4-BE49-F238E27FC236}">
                      <a16:creationId xmlns:a16="http://schemas.microsoft.com/office/drawing/2014/main" id="{D651DCDD-0CCF-334B-9A10-6BF19B7FC3A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6" name="Straight Connector 865">
                  <a:extLst>
                    <a:ext uri="{FF2B5EF4-FFF2-40B4-BE49-F238E27FC236}">
                      <a16:creationId xmlns:a16="http://schemas.microsoft.com/office/drawing/2014/main" id="{C5CEB0C2-61CB-8043-8E9D-CD1ECAF65C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6" name="Group 855">
                <a:extLst>
                  <a:ext uri="{FF2B5EF4-FFF2-40B4-BE49-F238E27FC236}">
                    <a16:creationId xmlns:a16="http://schemas.microsoft.com/office/drawing/2014/main" id="{E5F012A0-5367-D04C-B6AE-A5D1D558A873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3" name="Isosceles Triangle 26">
                  <a:extLst>
                    <a:ext uri="{FF2B5EF4-FFF2-40B4-BE49-F238E27FC236}">
                      <a16:creationId xmlns:a16="http://schemas.microsoft.com/office/drawing/2014/main" id="{38F72575-76C0-BA43-B37D-A61730623E2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4" name="Straight Connector 863">
                  <a:extLst>
                    <a:ext uri="{FF2B5EF4-FFF2-40B4-BE49-F238E27FC236}">
                      <a16:creationId xmlns:a16="http://schemas.microsoft.com/office/drawing/2014/main" id="{101A530F-1362-DB40-A31F-3E02C6655C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7" name="Group 856">
                <a:extLst>
                  <a:ext uri="{FF2B5EF4-FFF2-40B4-BE49-F238E27FC236}">
                    <a16:creationId xmlns:a16="http://schemas.microsoft.com/office/drawing/2014/main" id="{490559CC-314A-C944-BB40-10A36B266EAD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61" name="Isosceles Triangle 26">
                  <a:extLst>
                    <a:ext uri="{FF2B5EF4-FFF2-40B4-BE49-F238E27FC236}">
                      <a16:creationId xmlns:a16="http://schemas.microsoft.com/office/drawing/2014/main" id="{BF40B529-26E8-5A4D-AE28-DFDCD2A471C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2" name="Straight Connector 861">
                  <a:extLst>
                    <a:ext uri="{FF2B5EF4-FFF2-40B4-BE49-F238E27FC236}">
                      <a16:creationId xmlns:a16="http://schemas.microsoft.com/office/drawing/2014/main" id="{DC997DE7-D214-8847-9194-3D70C35BD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8" name="Group 857">
                <a:extLst>
                  <a:ext uri="{FF2B5EF4-FFF2-40B4-BE49-F238E27FC236}">
                    <a16:creationId xmlns:a16="http://schemas.microsoft.com/office/drawing/2014/main" id="{E1A686C7-B4F3-524C-B558-C31EE034D663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59" name="Isosceles Triangle 26">
                  <a:extLst>
                    <a:ext uri="{FF2B5EF4-FFF2-40B4-BE49-F238E27FC236}">
                      <a16:creationId xmlns:a16="http://schemas.microsoft.com/office/drawing/2014/main" id="{B97D5C1E-1B47-0B4B-BD0B-A62FCB4312C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60" name="Straight Connector 859">
                  <a:extLst>
                    <a:ext uri="{FF2B5EF4-FFF2-40B4-BE49-F238E27FC236}">
                      <a16:creationId xmlns:a16="http://schemas.microsoft.com/office/drawing/2014/main" id="{08F8A2DE-91D2-604C-AF7F-86E996745E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4" name="Group 693">
              <a:extLst>
                <a:ext uri="{FF2B5EF4-FFF2-40B4-BE49-F238E27FC236}">
                  <a16:creationId xmlns:a16="http://schemas.microsoft.com/office/drawing/2014/main" id="{CDACCC6A-2628-C142-B867-8CA78A4C2C8F}"/>
                </a:ext>
              </a:extLst>
            </p:cNvPr>
            <p:cNvGrpSpPr/>
            <p:nvPr/>
          </p:nvGrpSpPr>
          <p:grpSpPr>
            <a:xfrm>
              <a:off x="2608924" y="2442284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819" name="Group 818">
                <a:extLst>
                  <a:ext uri="{FF2B5EF4-FFF2-40B4-BE49-F238E27FC236}">
                    <a16:creationId xmlns:a16="http://schemas.microsoft.com/office/drawing/2014/main" id="{8496CAB7-6AA8-9B4A-B57C-2517BE3845DB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7" name="Isosceles Triangle 26">
                  <a:extLst>
                    <a:ext uri="{FF2B5EF4-FFF2-40B4-BE49-F238E27FC236}">
                      <a16:creationId xmlns:a16="http://schemas.microsoft.com/office/drawing/2014/main" id="{47609505-453A-A940-B0AA-E6066802CCB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8" name="Straight Connector 847">
                  <a:extLst>
                    <a:ext uri="{FF2B5EF4-FFF2-40B4-BE49-F238E27FC236}">
                      <a16:creationId xmlns:a16="http://schemas.microsoft.com/office/drawing/2014/main" id="{2416125D-A27E-244B-B1F9-6F0CB4E267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0" name="Group 819">
                <a:extLst>
                  <a:ext uri="{FF2B5EF4-FFF2-40B4-BE49-F238E27FC236}">
                    <a16:creationId xmlns:a16="http://schemas.microsoft.com/office/drawing/2014/main" id="{A57AE9E3-4506-704E-916C-FC0DA401A119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5" name="Isosceles Triangle 26">
                  <a:extLst>
                    <a:ext uri="{FF2B5EF4-FFF2-40B4-BE49-F238E27FC236}">
                      <a16:creationId xmlns:a16="http://schemas.microsoft.com/office/drawing/2014/main" id="{31ED8B8A-2145-3746-8153-07961D261F0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6" name="Straight Connector 845">
                  <a:extLst>
                    <a:ext uri="{FF2B5EF4-FFF2-40B4-BE49-F238E27FC236}">
                      <a16:creationId xmlns:a16="http://schemas.microsoft.com/office/drawing/2014/main" id="{A05D04EC-6DE6-034B-8F5A-0E56E94C7E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1" name="Group 820">
                <a:extLst>
                  <a:ext uri="{FF2B5EF4-FFF2-40B4-BE49-F238E27FC236}">
                    <a16:creationId xmlns:a16="http://schemas.microsoft.com/office/drawing/2014/main" id="{468E8178-0C59-894D-BFE5-E45B1A34AB55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3" name="Isosceles Triangle 26">
                  <a:extLst>
                    <a:ext uri="{FF2B5EF4-FFF2-40B4-BE49-F238E27FC236}">
                      <a16:creationId xmlns:a16="http://schemas.microsoft.com/office/drawing/2014/main" id="{F10D7B16-FF49-524C-936A-C4B79DF6601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4" name="Straight Connector 843">
                  <a:extLst>
                    <a:ext uri="{FF2B5EF4-FFF2-40B4-BE49-F238E27FC236}">
                      <a16:creationId xmlns:a16="http://schemas.microsoft.com/office/drawing/2014/main" id="{D634F195-A86A-9842-B989-3C7E3D3E5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2" name="Group 821">
                <a:extLst>
                  <a:ext uri="{FF2B5EF4-FFF2-40B4-BE49-F238E27FC236}">
                    <a16:creationId xmlns:a16="http://schemas.microsoft.com/office/drawing/2014/main" id="{31232224-58A8-0442-8828-9A69557DD95C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41" name="Isosceles Triangle 26">
                  <a:extLst>
                    <a:ext uri="{FF2B5EF4-FFF2-40B4-BE49-F238E27FC236}">
                      <a16:creationId xmlns:a16="http://schemas.microsoft.com/office/drawing/2014/main" id="{15D5A8B9-04FE-514F-9524-BD85757146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2" name="Straight Connector 841">
                  <a:extLst>
                    <a:ext uri="{FF2B5EF4-FFF2-40B4-BE49-F238E27FC236}">
                      <a16:creationId xmlns:a16="http://schemas.microsoft.com/office/drawing/2014/main" id="{847A1057-A4A4-7440-9553-3ABEA00E13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3" name="Group 822">
                <a:extLst>
                  <a:ext uri="{FF2B5EF4-FFF2-40B4-BE49-F238E27FC236}">
                    <a16:creationId xmlns:a16="http://schemas.microsoft.com/office/drawing/2014/main" id="{90F990C0-8433-AE4F-9BF3-AE8DE6ACA4E1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9" name="Isosceles Triangle 26">
                  <a:extLst>
                    <a:ext uri="{FF2B5EF4-FFF2-40B4-BE49-F238E27FC236}">
                      <a16:creationId xmlns:a16="http://schemas.microsoft.com/office/drawing/2014/main" id="{EC8B6F81-9DB4-4543-BE66-C2F35B164B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40" name="Straight Connector 839">
                  <a:extLst>
                    <a:ext uri="{FF2B5EF4-FFF2-40B4-BE49-F238E27FC236}">
                      <a16:creationId xmlns:a16="http://schemas.microsoft.com/office/drawing/2014/main" id="{3BFEEE7D-2ABC-6444-AB39-8BA7B0D94C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4" name="Group 823">
                <a:extLst>
                  <a:ext uri="{FF2B5EF4-FFF2-40B4-BE49-F238E27FC236}">
                    <a16:creationId xmlns:a16="http://schemas.microsoft.com/office/drawing/2014/main" id="{E2FCAD89-FFE4-D54B-B637-A4EAE14CFDC7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7" name="Isosceles Triangle 26">
                  <a:extLst>
                    <a:ext uri="{FF2B5EF4-FFF2-40B4-BE49-F238E27FC236}">
                      <a16:creationId xmlns:a16="http://schemas.microsoft.com/office/drawing/2014/main" id="{EC16176F-0CF6-2740-A9D4-CE9C9EA3501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8" name="Straight Connector 837">
                  <a:extLst>
                    <a:ext uri="{FF2B5EF4-FFF2-40B4-BE49-F238E27FC236}">
                      <a16:creationId xmlns:a16="http://schemas.microsoft.com/office/drawing/2014/main" id="{3711E34B-319E-724C-BC00-2625839C3D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5" name="Group 824">
                <a:extLst>
                  <a:ext uri="{FF2B5EF4-FFF2-40B4-BE49-F238E27FC236}">
                    <a16:creationId xmlns:a16="http://schemas.microsoft.com/office/drawing/2014/main" id="{842299DB-A6E2-A749-9AC8-8548B688A46B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5" name="Isosceles Triangle 26">
                  <a:extLst>
                    <a:ext uri="{FF2B5EF4-FFF2-40B4-BE49-F238E27FC236}">
                      <a16:creationId xmlns:a16="http://schemas.microsoft.com/office/drawing/2014/main" id="{9B2E8820-5972-EC47-99D2-BDFE06104A3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6" name="Straight Connector 835">
                  <a:extLst>
                    <a:ext uri="{FF2B5EF4-FFF2-40B4-BE49-F238E27FC236}">
                      <a16:creationId xmlns:a16="http://schemas.microsoft.com/office/drawing/2014/main" id="{D6A535A8-91A8-5148-96B1-07A1DCDB4B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6" name="Group 825">
                <a:extLst>
                  <a:ext uri="{FF2B5EF4-FFF2-40B4-BE49-F238E27FC236}">
                    <a16:creationId xmlns:a16="http://schemas.microsoft.com/office/drawing/2014/main" id="{6B640BB6-E458-6C4E-B5D9-B93F8D1C26D4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3" name="Isosceles Triangle 26">
                  <a:extLst>
                    <a:ext uri="{FF2B5EF4-FFF2-40B4-BE49-F238E27FC236}">
                      <a16:creationId xmlns:a16="http://schemas.microsoft.com/office/drawing/2014/main" id="{BA78C74D-A311-6448-8EE1-3AC8B884963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4" name="Straight Connector 833">
                  <a:extLst>
                    <a:ext uri="{FF2B5EF4-FFF2-40B4-BE49-F238E27FC236}">
                      <a16:creationId xmlns:a16="http://schemas.microsoft.com/office/drawing/2014/main" id="{A77ACE06-B32A-AC4B-BF99-B122C7BAFC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7" name="Group 826">
                <a:extLst>
                  <a:ext uri="{FF2B5EF4-FFF2-40B4-BE49-F238E27FC236}">
                    <a16:creationId xmlns:a16="http://schemas.microsoft.com/office/drawing/2014/main" id="{8F00931C-3A94-2344-A4B2-A8B8AC3B3FB0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31" name="Isosceles Triangle 26">
                  <a:extLst>
                    <a:ext uri="{FF2B5EF4-FFF2-40B4-BE49-F238E27FC236}">
                      <a16:creationId xmlns:a16="http://schemas.microsoft.com/office/drawing/2014/main" id="{E7FC62F6-6B90-0248-B9CB-38134CE8F74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2" name="Straight Connector 831">
                  <a:extLst>
                    <a:ext uri="{FF2B5EF4-FFF2-40B4-BE49-F238E27FC236}">
                      <a16:creationId xmlns:a16="http://schemas.microsoft.com/office/drawing/2014/main" id="{B43FA937-3589-084A-88BF-377EF045FD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8" name="Group 827">
                <a:extLst>
                  <a:ext uri="{FF2B5EF4-FFF2-40B4-BE49-F238E27FC236}">
                    <a16:creationId xmlns:a16="http://schemas.microsoft.com/office/drawing/2014/main" id="{4C5159C6-2FA4-B94B-9B6F-F2852F596350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29" name="Isosceles Triangle 26">
                  <a:extLst>
                    <a:ext uri="{FF2B5EF4-FFF2-40B4-BE49-F238E27FC236}">
                      <a16:creationId xmlns:a16="http://schemas.microsoft.com/office/drawing/2014/main" id="{858C8F78-C149-844D-820D-C633A9E16EE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30" name="Straight Connector 829">
                  <a:extLst>
                    <a:ext uri="{FF2B5EF4-FFF2-40B4-BE49-F238E27FC236}">
                      <a16:creationId xmlns:a16="http://schemas.microsoft.com/office/drawing/2014/main" id="{B629F420-2E7A-DF4B-AFA7-20B653750B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5" name="Group 694">
              <a:extLst>
                <a:ext uri="{FF2B5EF4-FFF2-40B4-BE49-F238E27FC236}">
                  <a16:creationId xmlns:a16="http://schemas.microsoft.com/office/drawing/2014/main" id="{5C5C1FEE-C9DF-D549-95FF-C3CD1040789F}"/>
                </a:ext>
              </a:extLst>
            </p:cNvPr>
            <p:cNvGrpSpPr/>
            <p:nvPr/>
          </p:nvGrpSpPr>
          <p:grpSpPr>
            <a:xfrm>
              <a:off x="2438400" y="2662652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89" name="Group 788">
                <a:extLst>
                  <a:ext uri="{FF2B5EF4-FFF2-40B4-BE49-F238E27FC236}">
                    <a16:creationId xmlns:a16="http://schemas.microsoft.com/office/drawing/2014/main" id="{010CFE83-F73F-4A4E-99B7-6DA88709EE89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7" name="Isosceles Triangle 26">
                  <a:extLst>
                    <a:ext uri="{FF2B5EF4-FFF2-40B4-BE49-F238E27FC236}">
                      <a16:creationId xmlns:a16="http://schemas.microsoft.com/office/drawing/2014/main" id="{1EE08DB4-F84B-5347-B549-64CB0C0D3D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8" name="Straight Connector 817">
                  <a:extLst>
                    <a:ext uri="{FF2B5EF4-FFF2-40B4-BE49-F238E27FC236}">
                      <a16:creationId xmlns:a16="http://schemas.microsoft.com/office/drawing/2014/main" id="{23829774-B563-1F47-8E8B-7FF44EE377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0" name="Group 789">
                <a:extLst>
                  <a:ext uri="{FF2B5EF4-FFF2-40B4-BE49-F238E27FC236}">
                    <a16:creationId xmlns:a16="http://schemas.microsoft.com/office/drawing/2014/main" id="{585A8FEE-A09A-084D-A101-07B40DA3E482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5" name="Isosceles Triangle 26">
                  <a:extLst>
                    <a:ext uri="{FF2B5EF4-FFF2-40B4-BE49-F238E27FC236}">
                      <a16:creationId xmlns:a16="http://schemas.microsoft.com/office/drawing/2014/main" id="{51730EBC-184E-104F-B18D-5BCFA5D183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6" name="Straight Connector 815">
                  <a:extLst>
                    <a:ext uri="{FF2B5EF4-FFF2-40B4-BE49-F238E27FC236}">
                      <a16:creationId xmlns:a16="http://schemas.microsoft.com/office/drawing/2014/main" id="{53F15F63-5A8A-F446-A973-EAEAAE349D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1" name="Group 790">
                <a:extLst>
                  <a:ext uri="{FF2B5EF4-FFF2-40B4-BE49-F238E27FC236}">
                    <a16:creationId xmlns:a16="http://schemas.microsoft.com/office/drawing/2014/main" id="{FCEA0072-A253-1549-80CB-4CACBED2BCC6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3" name="Isosceles Triangle 26">
                  <a:extLst>
                    <a:ext uri="{FF2B5EF4-FFF2-40B4-BE49-F238E27FC236}">
                      <a16:creationId xmlns:a16="http://schemas.microsoft.com/office/drawing/2014/main" id="{6D7B41B7-6693-734D-8E4A-057A1D03879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4" name="Straight Connector 813">
                  <a:extLst>
                    <a:ext uri="{FF2B5EF4-FFF2-40B4-BE49-F238E27FC236}">
                      <a16:creationId xmlns:a16="http://schemas.microsoft.com/office/drawing/2014/main" id="{75F11965-309E-0446-BCDC-CE5E3B750E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2" name="Group 791">
                <a:extLst>
                  <a:ext uri="{FF2B5EF4-FFF2-40B4-BE49-F238E27FC236}">
                    <a16:creationId xmlns:a16="http://schemas.microsoft.com/office/drawing/2014/main" id="{5224B005-D8F9-3F4F-808B-17E3F0D5F46B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11" name="Isosceles Triangle 26">
                  <a:extLst>
                    <a:ext uri="{FF2B5EF4-FFF2-40B4-BE49-F238E27FC236}">
                      <a16:creationId xmlns:a16="http://schemas.microsoft.com/office/drawing/2014/main" id="{637BDF10-F76A-7141-92EE-EF45FA70087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2" name="Straight Connector 811">
                  <a:extLst>
                    <a:ext uri="{FF2B5EF4-FFF2-40B4-BE49-F238E27FC236}">
                      <a16:creationId xmlns:a16="http://schemas.microsoft.com/office/drawing/2014/main" id="{962895BF-62F9-5C4D-A458-DDBD76E9C8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3" name="Group 792">
                <a:extLst>
                  <a:ext uri="{FF2B5EF4-FFF2-40B4-BE49-F238E27FC236}">
                    <a16:creationId xmlns:a16="http://schemas.microsoft.com/office/drawing/2014/main" id="{2ECF74EE-56D2-8E40-B127-D7502EF2F43D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9" name="Isosceles Triangle 26">
                  <a:extLst>
                    <a:ext uri="{FF2B5EF4-FFF2-40B4-BE49-F238E27FC236}">
                      <a16:creationId xmlns:a16="http://schemas.microsoft.com/office/drawing/2014/main" id="{EFA03251-2D32-B04C-9557-0079B408879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10" name="Straight Connector 809">
                  <a:extLst>
                    <a:ext uri="{FF2B5EF4-FFF2-40B4-BE49-F238E27FC236}">
                      <a16:creationId xmlns:a16="http://schemas.microsoft.com/office/drawing/2014/main" id="{0BD9815E-98AF-754D-AF7F-74956A4A8C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4" name="Group 793">
                <a:extLst>
                  <a:ext uri="{FF2B5EF4-FFF2-40B4-BE49-F238E27FC236}">
                    <a16:creationId xmlns:a16="http://schemas.microsoft.com/office/drawing/2014/main" id="{DF9239B3-8382-3F4F-B7EB-545824E4943D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7" name="Isosceles Triangle 26">
                  <a:extLst>
                    <a:ext uri="{FF2B5EF4-FFF2-40B4-BE49-F238E27FC236}">
                      <a16:creationId xmlns:a16="http://schemas.microsoft.com/office/drawing/2014/main" id="{7CD39C97-36CE-0342-A3C2-073E1FE2781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8" name="Straight Connector 807">
                  <a:extLst>
                    <a:ext uri="{FF2B5EF4-FFF2-40B4-BE49-F238E27FC236}">
                      <a16:creationId xmlns:a16="http://schemas.microsoft.com/office/drawing/2014/main" id="{C4973365-70A0-4746-A65C-90176662E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5" name="Group 794">
                <a:extLst>
                  <a:ext uri="{FF2B5EF4-FFF2-40B4-BE49-F238E27FC236}">
                    <a16:creationId xmlns:a16="http://schemas.microsoft.com/office/drawing/2014/main" id="{DE5F9A15-5F89-3940-9F96-DAA360438184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5" name="Isosceles Triangle 26">
                  <a:extLst>
                    <a:ext uri="{FF2B5EF4-FFF2-40B4-BE49-F238E27FC236}">
                      <a16:creationId xmlns:a16="http://schemas.microsoft.com/office/drawing/2014/main" id="{CA709A86-20C2-D045-B0F1-3404ECF0AC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6" name="Straight Connector 805">
                  <a:extLst>
                    <a:ext uri="{FF2B5EF4-FFF2-40B4-BE49-F238E27FC236}">
                      <a16:creationId xmlns:a16="http://schemas.microsoft.com/office/drawing/2014/main" id="{5D2C1231-553A-0F45-B269-6B5C3FD436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6" name="Group 795">
                <a:extLst>
                  <a:ext uri="{FF2B5EF4-FFF2-40B4-BE49-F238E27FC236}">
                    <a16:creationId xmlns:a16="http://schemas.microsoft.com/office/drawing/2014/main" id="{CD0FD205-E143-5E4F-ACD8-5584188D4C5E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3" name="Isosceles Triangle 26">
                  <a:extLst>
                    <a:ext uri="{FF2B5EF4-FFF2-40B4-BE49-F238E27FC236}">
                      <a16:creationId xmlns:a16="http://schemas.microsoft.com/office/drawing/2014/main" id="{6A348F28-C25D-7940-A2CD-61050920C7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4" name="Straight Connector 803">
                  <a:extLst>
                    <a:ext uri="{FF2B5EF4-FFF2-40B4-BE49-F238E27FC236}">
                      <a16:creationId xmlns:a16="http://schemas.microsoft.com/office/drawing/2014/main" id="{082BC837-3CA4-E24C-971B-B0FB63B048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7" name="Group 796">
                <a:extLst>
                  <a:ext uri="{FF2B5EF4-FFF2-40B4-BE49-F238E27FC236}">
                    <a16:creationId xmlns:a16="http://schemas.microsoft.com/office/drawing/2014/main" id="{D4EC4465-3097-1742-B2DD-90E056ABD5A2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801" name="Isosceles Triangle 26">
                  <a:extLst>
                    <a:ext uri="{FF2B5EF4-FFF2-40B4-BE49-F238E27FC236}">
                      <a16:creationId xmlns:a16="http://schemas.microsoft.com/office/drawing/2014/main" id="{F43E832F-C42C-8143-B11E-39A323ADC98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2" name="Straight Connector 801">
                  <a:extLst>
                    <a:ext uri="{FF2B5EF4-FFF2-40B4-BE49-F238E27FC236}">
                      <a16:creationId xmlns:a16="http://schemas.microsoft.com/office/drawing/2014/main" id="{3C21076D-404D-F747-900C-39B31ADFA2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8" name="Group 797">
                <a:extLst>
                  <a:ext uri="{FF2B5EF4-FFF2-40B4-BE49-F238E27FC236}">
                    <a16:creationId xmlns:a16="http://schemas.microsoft.com/office/drawing/2014/main" id="{BBB20B44-0773-7D46-9522-394AD1F80EA2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99" name="Isosceles Triangle 26">
                  <a:extLst>
                    <a:ext uri="{FF2B5EF4-FFF2-40B4-BE49-F238E27FC236}">
                      <a16:creationId xmlns:a16="http://schemas.microsoft.com/office/drawing/2014/main" id="{5A4341CD-FA31-9849-86AA-5951EB0FDFF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800" name="Straight Connector 799">
                  <a:extLst>
                    <a:ext uri="{FF2B5EF4-FFF2-40B4-BE49-F238E27FC236}">
                      <a16:creationId xmlns:a16="http://schemas.microsoft.com/office/drawing/2014/main" id="{8E90F581-2802-9A4E-904A-AEDEA02443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6" name="Group 695">
              <a:extLst>
                <a:ext uri="{FF2B5EF4-FFF2-40B4-BE49-F238E27FC236}">
                  <a16:creationId xmlns:a16="http://schemas.microsoft.com/office/drawing/2014/main" id="{BA804578-7134-3C44-A46E-EB8B3ADC2342}"/>
                </a:ext>
              </a:extLst>
            </p:cNvPr>
            <p:cNvGrpSpPr/>
            <p:nvPr/>
          </p:nvGrpSpPr>
          <p:grpSpPr>
            <a:xfrm>
              <a:off x="2230416" y="2883020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59" name="Group 758">
                <a:extLst>
                  <a:ext uri="{FF2B5EF4-FFF2-40B4-BE49-F238E27FC236}">
                    <a16:creationId xmlns:a16="http://schemas.microsoft.com/office/drawing/2014/main" id="{6CF8696B-B9AB-B149-B7CD-2E6FF144221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7" name="Isosceles Triangle 26">
                  <a:extLst>
                    <a:ext uri="{FF2B5EF4-FFF2-40B4-BE49-F238E27FC236}">
                      <a16:creationId xmlns:a16="http://schemas.microsoft.com/office/drawing/2014/main" id="{B697BDB1-A6B4-E54C-85A1-07107F0D3DD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8" name="Straight Connector 787">
                  <a:extLst>
                    <a:ext uri="{FF2B5EF4-FFF2-40B4-BE49-F238E27FC236}">
                      <a16:creationId xmlns:a16="http://schemas.microsoft.com/office/drawing/2014/main" id="{82A91E4C-01F8-7C47-8966-A28E1C27B0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0" name="Group 759">
                <a:extLst>
                  <a:ext uri="{FF2B5EF4-FFF2-40B4-BE49-F238E27FC236}">
                    <a16:creationId xmlns:a16="http://schemas.microsoft.com/office/drawing/2014/main" id="{53BF5429-F862-F949-8BC6-4D40D0EBC436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5" name="Isosceles Triangle 26">
                  <a:extLst>
                    <a:ext uri="{FF2B5EF4-FFF2-40B4-BE49-F238E27FC236}">
                      <a16:creationId xmlns:a16="http://schemas.microsoft.com/office/drawing/2014/main" id="{02C0DC41-A7A3-B745-AE24-E6912216238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6" name="Straight Connector 785">
                  <a:extLst>
                    <a:ext uri="{FF2B5EF4-FFF2-40B4-BE49-F238E27FC236}">
                      <a16:creationId xmlns:a16="http://schemas.microsoft.com/office/drawing/2014/main" id="{E331D90A-7DE3-EB47-841C-C9B61996C3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1" name="Group 760">
                <a:extLst>
                  <a:ext uri="{FF2B5EF4-FFF2-40B4-BE49-F238E27FC236}">
                    <a16:creationId xmlns:a16="http://schemas.microsoft.com/office/drawing/2014/main" id="{A229A50C-1758-A347-9E2F-4A7C73FEEC88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3" name="Isosceles Triangle 26">
                  <a:extLst>
                    <a:ext uri="{FF2B5EF4-FFF2-40B4-BE49-F238E27FC236}">
                      <a16:creationId xmlns:a16="http://schemas.microsoft.com/office/drawing/2014/main" id="{1979EC68-5371-5642-A4A8-530A82ED3A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4" name="Straight Connector 783">
                  <a:extLst>
                    <a:ext uri="{FF2B5EF4-FFF2-40B4-BE49-F238E27FC236}">
                      <a16:creationId xmlns:a16="http://schemas.microsoft.com/office/drawing/2014/main" id="{26A6799B-C083-F742-959F-A66F99EB98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2" name="Group 761">
                <a:extLst>
                  <a:ext uri="{FF2B5EF4-FFF2-40B4-BE49-F238E27FC236}">
                    <a16:creationId xmlns:a16="http://schemas.microsoft.com/office/drawing/2014/main" id="{D8774EE1-A48A-684F-8D5F-072BE5EF23BA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81" name="Isosceles Triangle 26">
                  <a:extLst>
                    <a:ext uri="{FF2B5EF4-FFF2-40B4-BE49-F238E27FC236}">
                      <a16:creationId xmlns:a16="http://schemas.microsoft.com/office/drawing/2014/main" id="{8A479640-1597-7B46-9424-156BDD6AF03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2" name="Straight Connector 781">
                  <a:extLst>
                    <a:ext uri="{FF2B5EF4-FFF2-40B4-BE49-F238E27FC236}">
                      <a16:creationId xmlns:a16="http://schemas.microsoft.com/office/drawing/2014/main" id="{AC10FC78-C1DD-9B49-A635-E32840838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3" name="Group 762">
                <a:extLst>
                  <a:ext uri="{FF2B5EF4-FFF2-40B4-BE49-F238E27FC236}">
                    <a16:creationId xmlns:a16="http://schemas.microsoft.com/office/drawing/2014/main" id="{25869E89-BE84-944D-B373-B5E375C1E3EB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9" name="Isosceles Triangle 26">
                  <a:extLst>
                    <a:ext uri="{FF2B5EF4-FFF2-40B4-BE49-F238E27FC236}">
                      <a16:creationId xmlns:a16="http://schemas.microsoft.com/office/drawing/2014/main" id="{8FF6392A-271F-A642-A676-49B8727071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80" name="Straight Connector 779">
                  <a:extLst>
                    <a:ext uri="{FF2B5EF4-FFF2-40B4-BE49-F238E27FC236}">
                      <a16:creationId xmlns:a16="http://schemas.microsoft.com/office/drawing/2014/main" id="{3250FFE5-E7A4-2344-A70A-73FE717E0F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4" name="Group 763">
                <a:extLst>
                  <a:ext uri="{FF2B5EF4-FFF2-40B4-BE49-F238E27FC236}">
                    <a16:creationId xmlns:a16="http://schemas.microsoft.com/office/drawing/2014/main" id="{95961CD9-60F5-4248-91A5-26AA0A274748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7" name="Isosceles Triangle 26">
                  <a:extLst>
                    <a:ext uri="{FF2B5EF4-FFF2-40B4-BE49-F238E27FC236}">
                      <a16:creationId xmlns:a16="http://schemas.microsoft.com/office/drawing/2014/main" id="{7A9A3D32-2C10-4A4B-A38E-82C6298DE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8" name="Straight Connector 777">
                  <a:extLst>
                    <a:ext uri="{FF2B5EF4-FFF2-40B4-BE49-F238E27FC236}">
                      <a16:creationId xmlns:a16="http://schemas.microsoft.com/office/drawing/2014/main" id="{A20A4075-FE12-5F4D-A609-0758F17362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5" name="Group 764">
                <a:extLst>
                  <a:ext uri="{FF2B5EF4-FFF2-40B4-BE49-F238E27FC236}">
                    <a16:creationId xmlns:a16="http://schemas.microsoft.com/office/drawing/2014/main" id="{C4A2D494-C908-844E-9ED5-4D217A849BC5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5" name="Isosceles Triangle 26">
                  <a:extLst>
                    <a:ext uri="{FF2B5EF4-FFF2-40B4-BE49-F238E27FC236}">
                      <a16:creationId xmlns:a16="http://schemas.microsoft.com/office/drawing/2014/main" id="{6B385639-72AB-E543-A59B-2A2B13D8B6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6" name="Straight Connector 775">
                  <a:extLst>
                    <a:ext uri="{FF2B5EF4-FFF2-40B4-BE49-F238E27FC236}">
                      <a16:creationId xmlns:a16="http://schemas.microsoft.com/office/drawing/2014/main" id="{527BF584-74A1-2945-A266-26826A5890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6" name="Group 765">
                <a:extLst>
                  <a:ext uri="{FF2B5EF4-FFF2-40B4-BE49-F238E27FC236}">
                    <a16:creationId xmlns:a16="http://schemas.microsoft.com/office/drawing/2014/main" id="{1C0C6853-C02A-2D41-B550-E10221ECDDF0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3" name="Isosceles Triangle 26">
                  <a:extLst>
                    <a:ext uri="{FF2B5EF4-FFF2-40B4-BE49-F238E27FC236}">
                      <a16:creationId xmlns:a16="http://schemas.microsoft.com/office/drawing/2014/main" id="{C40D4914-6AF9-E847-A780-7834C8475E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4" name="Straight Connector 773">
                  <a:extLst>
                    <a:ext uri="{FF2B5EF4-FFF2-40B4-BE49-F238E27FC236}">
                      <a16:creationId xmlns:a16="http://schemas.microsoft.com/office/drawing/2014/main" id="{04CC08DF-0424-3742-9B29-36318EE74D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7" name="Group 766">
                <a:extLst>
                  <a:ext uri="{FF2B5EF4-FFF2-40B4-BE49-F238E27FC236}">
                    <a16:creationId xmlns:a16="http://schemas.microsoft.com/office/drawing/2014/main" id="{28502D2C-C875-594A-81EE-EC1B53B1ECEE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71" name="Isosceles Triangle 26">
                  <a:extLst>
                    <a:ext uri="{FF2B5EF4-FFF2-40B4-BE49-F238E27FC236}">
                      <a16:creationId xmlns:a16="http://schemas.microsoft.com/office/drawing/2014/main" id="{626F07C1-1C65-7D46-A8F3-6B2901109FA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2" name="Straight Connector 771">
                  <a:extLst>
                    <a:ext uri="{FF2B5EF4-FFF2-40B4-BE49-F238E27FC236}">
                      <a16:creationId xmlns:a16="http://schemas.microsoft.com/office/drawing/2014/main" id="{C0D7FCF7-21F9-1C44-800A-EDC1FC611A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8" name="Group 767">
                <a:extLst>
                  <a:ext uri="{FF2B5EF4-FFF2-40B4-BE49-F238E27FC236}">
                    <a16:creationId xmlns:a16="http://schemas.microsoft.com/office/drawing/2014/main" id="{B12C104A-A55B-7247-AE69-41C4E5245F6E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69" name="Isosceles Triangle 26">
                  <a:extLst>
                    <a:ext uri="{FF2B5EF4-FFF2-40B4-BE49-F238E27FC236}">
                      <a16:creationId xmlns:a16="http://schemas.microsoft.com/office/drawing/2014/main" id="{48C6BCFA-3494-234E-BC69-7158B2AA47D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70" name="Straight Connector 769">
                  <a:extLst>
                    <a:ext uri="{FF2B5EF4-FFF2-40B4-BE49-F238E27FC236}">
                      <a16:creationId xmlns:a16="http://schemas.microsoft.com/office/drawing/2014/main" id="{C226B628-224A-C048-98C2-93B74C633E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7" name="Group 696">
              <a:extLst>
                <a:ext uri="{FF2B5EF4-FFF2-40B4-BE49-F238E27FC236}">
                  <a16:creationId xmlns:a16="http://schemas.microsoft.com/office/drawing/2014/main" id="{8D76590A-6C49-B445-A5DD-C4B01C9BA537}"/>
                </a:ext>
              </a:extLst>
            </p:cNvPr>
            <p:cNvGrpSpPr/>
            <p:nvPr/>
          </p:nvGrpSpPr>
          <p:grpSpPr>
            <a:xfrm>
              <a:off x="2057400" y="3103388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729" name="Group 728">
                <a:extLst>
                  <a:ext uri="{FF2B5EF4-FFF2-40B4-BE49-F238E27FC236}">
                    <a16:creationId xmlns:a16="http://schemas.microsoft.com/office/drawing/2014/main" id="{5CA0E017-0ACE-224E-B441-63940525D4F4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7" name="Isosceles Triangle 26">
                  <a:extLst>
                    <a:ext uri="{FF2B5EF4-FFF2-40B4-BE49-F238E27FC236}">
                      <a16:creationId xmlns:a16="http://schemas.microsoft.com/office/drawing/2014/main" id="{0C33AA63-7B42-6A45-B727-DDEC64CEA7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8" name="Straight Connector 757">
                  <a:extLst>
                    <a:ext uri="{FF2B5EF4-FFF2-40B4-BE49-F238E27FC236}">
                      <a16:creationId xmlns:a16="http://schemas.microsoft.com/office/drawing/2014/main" id="{FDF0F1BF-604B-C043-BD42-7D799F79D5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0" name="Group 729">
                <a:extLst>
                  <a:ext uri="{FF2B5EF4-FFF2-40B4-BE49-F238E27FC236}">
                    <a16:creationId xmlns:a16="http://schemas.microsoft.com/office/drawing/2014/main" id="{10A1BD74-8B82-CA44-90B7-26E2E30B1F0C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5" name="Isosceles Triangle 26">
                  <a:extLst>
                    <a:ext uri="{FF2B5EF4-FFF2-40B4-BE49-F238E27FC236}">
                      <a16:creationId xmlns:a16="http://schemas.microsoft.com/office/drawing/2014/main" id="{071136FD-F4DB-564A-894B-6E419290081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6" name="Straight Connector 755">
                  <a:extLst>
                    <a:ext uri="{FF2B5EF4-FFF2-40B4-BE49-F238E27FC236}">
                      <a16:creationId xmlns:a16="http://schemas.microsoft.com/office/drawing/2014/main" id="{28312C4E-79E7-324D-98F9-0F2AEB0E53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1" name="Group 730">
                <a:extLst>
                  <a:ext uri="{FF2B5EF4-FFF2-40B4-BE49-F238E27FC236}">
                    <a16:creationId xmlns:a16="http://schemas.microsoft.com/office/drawing/2014/main" id="{4F908464-0D0C-7842-BBAB-234D05F4673E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3" name="Isosceles Triangle 26">
                  <a:extLst>
                    <a:ext uri="{FF2B5EF4-FFF2-40B4-BE49-F238E27FC236}">
                      <a16:creationId xmlns:a16="http://schemas.microsoft.com/office/drawing/2014/main" id="{86968699-1679-F541-A36E-B845A24F110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200E2EB9-226A-7E45-B86D-B9C414526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2" name="Group 731">
                <a:extLst>
                  <a:ext uri="{FF2B5EF4-FFF2-40B4-BE49-F238E27FC236}">
                    <a16:creationId xmlns:a16="http://schemas.microsoft.com/office/drawing/2014/main" id="{3461D8F0-6142-E54C-95BC-76CD43EBE5A8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51" name="Isosceles Triangle 26">
                  <a:extLst>
                    <a:ext uri="{FF2B5EF4-FFF2-40B4-BE49-F238E27FC236}">
                      <a16:creationId xmlns:a16="http://schemas.microsoft.com/office/drawing/2014/main" id="{FCC83C46-75D5-DC4A-9AAE-938EEB2E8A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A08354F3-2B56-2341-854D-95F895BF12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3" name="Group 732">
                <a:extLst>
                  <a:ext uri="{FF2B5EF4-FFF2-40B4-BE49-F238E27FC236}">
                    <a16:creationId xmlns:a16="http://schemas.microsoft.com/office/drawing/2014/main" id="{3116EDC2-7DAA-214E-8DFF-BFC1BB4FFAB3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9" name="Isosceles Triangle 26">
                  <a:extLst>
                    <a:ext uri="{FF2B5EF4-FFF2-40B4-BE49-F238E27FC236}">
                      <a16:creationId xmlns:a16="http://schemas.microsoft.com/office/drawing/2014/main" id="{DDDBF2F5-88F5-CE41-9773-F47F8DAEF8D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50" name="Straight Connector 749">
                  <a:extLst>
                    <a:ext uri="{FF2B5EF4-FFF2-40B4-BE49-F238E27FC236}">
                      <a16:creationId xmlns:a16="http://schemas.microsoft.com/office/drawing/2014/main" id="{1176A84A-08D5-FF42-86AE-A416B2D4FC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4" name="Group 733">
                <a:extLst>
                  <a:ext uri="{FF2B5EF4-FFF2-40B4-BE49-F238E27FC236}">
                    <a16:creationId xmlns:a16="http://schemas.microsoft.com/office/drawing/2014/main" id="{E4E64135-E784-724A-A0A2-E41E59A81C91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7" name="Isosceles Triangle 26">
                  <a:extLst>
                    <a:ext uri="{FF2B5EF4-FFF2-40B4-BE49-F238E27FC236}">
                      <a16:creationId xmlns:a16="http://schemas.microsoft.com/office/drawing/2014/main" id="{1351E397-DEBF-0B4F-B2D3-6B8AD6996BE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8" name="Straight Connector 747">
                  <a:extLst>
                    <a:ext uri="{FF2B5EF4-FFF2-40B4-BE49-F238E27FC236}">
                      <a16:creationId xmlns:a16="http://schemas.microsoft.com/office/drawing/2014/main" id="{B93A1CC2-7057-FE4E-8CF3-A080D6020E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5" name="Group 734">
                <a:extLst>
                  <a:ext uri="{FF2B5EF4-FFF2-40B4-BE49-F238E27FC236}">
                    <a16:creationId xmlns:a16="http://schemas.microsoft.com/office/drawing/2014/main" id="{844C6931-64D5-F148-9079-C9BD4C060A48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5" name="Isosceles Triangle 26">
                  <a:extLst>
                    <a:ext uri="{FF2B5EF4-FFF2-40B4-BE49-F238E27FC236}">
                      <a16:creationId xmlns:a16="http://schemas.microsoft.com/office/drawing/2014/main" id="{F827E8D8-5F64-8C49-B334-C09A4CD51EF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6" name="Straight Connector 745">
                  <a:extLst>
                    <a:ext uri="{FF2B5EF4-FFF2-40B4-BE49-F238E27FC236}">
                      <a16:creationId xmlns:a16="http://schemas.microsoft.com/office/drawing/2014/main" id="{45BA7475-33CB-F449-A86C-8B0B0C21FE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6" name="Group 735">
                <a:extLst>
                  <a:ext uri="{FF2B5EF4-FFF2-40B4-BE49-F238E27FC236}">
                    <a16:creationId xmlns:a16="http://schemas.microsoft.com/office/drawing/2014/main" id="{3A03FB1F-5E75-344D-AC9B-0BE8823E9B65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3" name="Isosceles Triangle 26">
                  <a:extLst>
                    <a:ext uri="{FF2B5EF4-FFF2-40B4-BE49-F238E27FC236}">
                      <a16:creationId xmlns:a16="http://schemas.microsoft.com/office/drawing/2014/main" id="{9919A059-01AA-E143-AE90-DD43B0BB5CE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4" name="Straight Connector 743">
                  <a:extLst>
                    <a:ext uri="{FF2B5EF4-FFF2-40B4-BE49-F238E27FC236}">
                      <a16:creationId xmlns:a16="http://schemas.microsoft.com/office/drawing/2014/main" id="{DF9F7542-4B56-C448-B53B-88858D937B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7" name="Group 736">
                <a:extLst>
                  <a:ext uri="{FF2B5EF4-FFF2-40B4-BE49-F238E27FC236}">
                    <a16:creationId xmlns:a16="http://schemas.microsoft.com/office/drawing/2014/main" id="{042851A9-B333-6D4D-B45B-B94B712C40DA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41" name="Isosceles Triangle 26">
                  <a:extLst>
                    <a:ext uri="{FF2B5EF4-FFF2-40B4-BE49-F238E27FC236}">
                      <a16:creationId xmlns:a16="http://schemas.microsoft.com/office/drawing/2014/main" id="{E6A0DEC0-C8A3-9E49-8080-AD3B438E6F2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2" name="Straight Connector 741">
                  <a:extLst>
                    <a:ext uri="{FF2B5EF4-FFF2-40B4-BE49-F238E27FC236}">
                      <a16:creationId xmlns:a16="http://schemas.microsoft.com/office/drawing/2014/main" id="{DCF12547-D110-C846-90EC-65EE606A12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8" name="Group 737">
                <a:extLst>
                  <a:ext uri="{FF2B5EF4-FFF2-40B4-BE49-F238E27FC236}">
                    <a16:creationId xmlns:a16="http://schemas.microsoft.com/office/drawing/2014/main" id="{56B23F12-D1B9-5544-9A67-5129A769B9BA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39" name="Isosceles Triangle 26">
                  <a:extLst>
                    <a:ext uri="{FF2B5EF4-FFF2-40B4-BE49-F238E27FC236}">
                      <a16:creationId xmlns:a16="http://schemas.microsoft.com/office/drawing/2014/main" id="{B3FABD00-9507-3C48-97BF-92C637D4729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40" name="Straight Connector 739">
                  <a:extLst>
                    <a:ext uri="{FF2B5EF4-FFF2-40B4-BE49-F238E27FC236}">
                      <a16:creationId xmlns:a16="http://schemas.microsoft.com/office/drawing/2014/main" id="{25DBD9BE-B81D-1646-819E-46BB42180A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8" name="Group 697">
              <a:extLst>
                <a:ext uri="{FF2B5EF4-FFF2-40B4-BE49-F238E27FC236}">
                  <a16:creationId xmlns:a16="http://schemas.microsoft.com/office/drawing/2014/main" id="{16F0AFB9-BF53-8743-BEC1-A1C662F2D861}"/>
                </a:ext>
              </a:extLst>
            </p:cNvPr>
            <p:cNvGrpSpPr/>
            <p:nvPr/>
          </p:nvGrpSpPr>
          <p:grpSpPr>
            <a:xfrm>
              <a:off x="1849416" y="3323756"/>
              <a:ext cx="4170384" cy="333844"/>
              <a:chOff x="3239305" y="1781180"/>
              <a:chExt cx="4170384" cy="333844"/>
            </a:xfrm>
            <a:solidFill>
              <a:schemeClr val="tx1"/>
            </a:solidFill>
          </p:grpSpPr>
          <p:grpSp>
            <p:nvGrpSpPr>
              <p:cNvPr id="699" name="Group 698">
                <a:extLst>
                  <a:ext uri="{FF2B5EF4-FFF2-40B4-BE49-F238E27FC236}">
                    <a16:creationId xmlns:a16="http://schemas.microsoft.com/office/drawing/2014/main" id="{4A54C1C8-36F4-0545-AD47-1EBB3B844978}"/>
                  </a:ext>
                </a:extLst>
              </p:cNvPr>
              <p:cNvGrpSpPr/>
              <p:nvPr/>
            </p:nvGrpSpPr>
            <p:grpSpPr>
              <a:xfrm>
                <a:off x="323930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7" name="Isosceles Triangle 26">
                  <a:extLst>
                    <a:ext uri="{FF2B5EF4-FFF2-40B4-BE49-F238E27FC236}">
                      <a16:creationId xmlns:a16="http://schemas.microsoft.com/office/drawing/2014/main" id="{6A29DB73-F43E-904D-9767-CA28E1F2EC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8" name="Straight Connector 727">
                  <a:extLst>
                    <a:ext uri="{FF2B5EF4-FFF2-40B4-BE49-F238E27FC236}">
                      <a16:creationId xmlns:a16="http://schemas.microsoft.com/office/drawing/2014/main" id="{E93D1A75-91D8-2F4E-A8DB-2892328C70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0" name="Group 699">
                <a:extLst>
                  <a:ext uri="{FF2B5EF4-FFF2-40B4-BE49-F238E27FC236}">
                    <a16:creationId xmlns:a16="http://schemas.microsoft.com/office/drawing/2014/main" id="{4D5074D6-394E-4146-8401-96AB36DFB7E4}"/>
                  </a:ext>
                </a:extLst>
              </p:cNvPr>
              <p:cNvGrpSpPr/>
              <p:nvPr/>
            </p:nvGrpSpPr>
            <p:grpSpPr>
              <a:xfrm>
                <a:off x="367244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5" name="Isosceles Triangle 26">
                  <a:extLst>
                    <a:ext uri="{FF2B5EF4-FFF2-40B4-BE49-F238E27FC236}">
                      <a16:creationId xmlns:a16="http://schemas.microsoft.com/office/drawing/2014/main" id="{E76CC1C3-D9FE-4C45-81E2-66F472B371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6" name="Straight Connector 725">
                  <a:extLst>
                    <a:ext uri="{FF2B5EF4-FFF2-40B4-BE49-F238E27FC236}">
                      <a16:creationId xmlns:a16="http://schemas.microsoft.com/office/drawing/2014/main" id="{985E8356-ACB8-3D4F-8B43-BABBDEC41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1" name="Group 700">
                <a:extLst>
                  <a:ext uri="{FF2B5EF4-FFF2-40B4-BE49-F238E27FC236}">
                    <a16:creationId xmlns:a16="http://schemas.microsoft.com/office/drawing/2014/main" id="{4D6863E2-A51E-ED43-AE8B-424339D03188}"/>
                  </a:ext>
                </a:extLst>
              </p:cNvPr>
              <p:cNvGrpSpPr/>
              <p:nvPr/>
            </p:nvGrpSpPr>
            <p:grpSpPr>
              <a:xfrm>
                <a:off x="410557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3" name="Isosceles Triangle 26">
                  <a:extLst>
                    <a:ext uri="{FF2B5EF4-FFF2-40B4-BE49-F238E27FC236}">
                      <a16:creationId xmlns:a16="http://schemas.microsoft.com/office/drawing/2014/main" id="{82013CA2-9C5B-9D4A-AB51-89ACDD6B3C0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4" name="Straight Connector 723">
                  <a:extLst>
                    <a:ext uri="{FF2B5EF4-FFF2-40B4-BE49-F238E27FC236}">
                      <a16:creationId xmlns:a16="http://schemas.microsoft.com/office/drawing/2014/main" id="{2F9D8E4B-710A-7544-937A-3B2CABDAEB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2" name="Group 701">
                <a:extLst>
                  <a:ext uri="{FF2B5EF4-FFF2-40B4-BE49-F238E27FC236}">
                    <a16:creationId xmlns:a16="http://schemas.microsoft.com/office/drawing/2014/main" id="{C184F956-0686-D840-AAA7-1FC2594A54A2}"/>
                  </a:ext>
                </a:extLst>
              </p:cNvPr>
              <p:cNvGrpSpPr/>
              <p:nvPr/>
            </p:nvGrpSpPr>
            <p:grpSpPr>
              <a:xfrm>
                <a:off x="453871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21" name="Isosceles Triangle 26">
                  <a:extLst>
                    <a:ext uri="{FF2B5EF4-FFF2-40B4-BE49-F238E27FC236}">
                      <a16:creationId xmlns:a16="http://schemas.microsoft.com/office/drawing/2014/main" id="{99ABD757-5EA8-C040-B004-E12946A37DC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2" name="Straight Connector 721">
                  <a:extLst>
                    <a:ext uri="{FF2B5EF4-FFF2-40B4-BE49-F238E27FC236}">
                      <a16:creationId xmlns:a16="http://schemas.microsoft.com/office/drawing/2014/main" id="{62397D80-194D-E245-B4CE-434021730B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3" name="Group 702">
                <a:extLst>
                  <a:ext uri="{FF2B5EF4-FFF2-40B4-BE49-F238E27FC236}">
                    <a16:creationId xmlns:a16="http://schemas.microsoft.com/office/drawing/2014/main" id="{92C4A3E4-CFE6-EF4C-9A74-0E92A45A8E9F}"/>
                  </a:ext>
                </a:extLst>
              </p:cNvPr>
              <p:cNvGrpSpPr/>
              <p:nvPr/>
            </p:nvGrpSpPr>
            <p:grpSpPr>
              <a:xfrm>
                <a:off x="497184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9" name="Isosceles Triangle 26">
                  <a:extLst>
                    <a:ext uri="{FF2B5EF4-FFF2-40B4-BE49-F238E27FC236}">
                      <a16:creationId xmlns:a16="http://schemas.microsoft.com/office/drawing/2014/main" id="{8019AA51-5CF3-B240-A2EE-412C533816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20" name="Straight Connector 719">
                  <a:extLst>
                    <a:ext uri="{FF2B5EF4-FFF2-40B4-BE49-F238E27FC236}">
                      <a16:creationId xmlns:a16="http://schemas.microsoft.com/office/drawing/2014/main" id="{70D4707B-C77D-8445-9C16-25F69C3491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4" name="Group 703">
                <a:extLst>
                  <a:ext uri="{FF2B5EF4-FFF2-40B4-BE49-F238E27FC236}">
                    <a16:creationId xmlns:a16="http://schemas.microsoft.com/office/drawing/2014/main" id="{7C442253-06B0-E743-ACBF-A5D0EE67678A}"/>
                  </a:ext>
                </a:extLst>
              </p:cNvPr>
              <p:cNvGrpSpPr/>
              <p:nvPr/>
            </p:nvGrpSpPr>
            <p:grpSpPr>
              <a:xfrm>
                <a:off x="540498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7" name="Isosceles Triangle 26">
                  <a:extLst>
                    <a:ext uri="{FF2B5EF4-FFF2-40B4-BE49-F238E27FC236}">
                      <a16:creationId xmlns:a16="http://schemas.microsoft.com/office/drawing/2014/main" id="{0E90B118-D207-D54B-BC35-055C9E0CB3D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8" name="Straight Connector 717">
                  <a:extLst>
                    <a:ext uri="{FF2B5EF4-FFF2-40B4-BE49-F238E27FC236}">
                      <a16:creationId xmlns:a16="http://schemas.microsoft.com/office/drawing/2014/main" id="{26D4A14E-64D9-7E49-A042-DDDE91A270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5" name="Group 704">
                <a:extLst>
                  <a:ext uri="{FF2B5EF4-FFF2-40B4-BE49-F238E27FC236}">
                    <a16:creationId xmlns:a16="http://schemas.microsoft.com/office/drawing/2014/main" id="{A4BBBB1C-62C8-154D-B8FF-5B7B33D775B3}"/>
                  </a:ext>
                </a:extLst>
              </p:cNvPr>
              <p:cNvGrpSpPr/>
              <p:nvPr/>
            </p:nvGrpSpPr>
            <p:grpSpPr>
              <a:xfrm>
                <a:off x="583811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5" name="Isosceles Triangle 26">
                  <a:extLst>
                    <a:ext uri="{FF2B5EF4-FFF2-40B4-BE49-F238E27FC236}">
                      <a16:creationId xmlns:a16="http://schemas.microsoft.com/office/drawing/2014/main" id="{34ED45E6-AF38-1849-8C16-A2DF9654B73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6" name="Straight Connector 715">
                  <a:extLst>
                    <a:ext uri="{FF2B5EF4-FFF2-40B4-BE49-F238E27FC236}">
                      <a16:creationId xmlns:a16="http://schemas.microsoft.com/office/drawing/2014/main" id="{74165CF1-69A0-704C-8542-84D45E3407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6" name="Group 705">
                <a:extLst>
                  <a:ext uri="{FF2B5EF4-FFF2-40B4-BE49-F238E27FC236}">
                    <a16:creationId xmlns:a16="http://schemas.microsoft.com/office/drawing/2014/main" id="{ACA2F5A9-633D-914D-97BE-7D61997FD9D2}"/>
                  </a:ext>
                </a:extLst>
              </p:cNvPr>
              <p:cNvGrpSpPr/>
              <p:nvPr/>
            </p:nvGrpSpPr>
            <p:grpSpPr>
              <a:xfrm>
                <a:off x="6271250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3" name="Isosceles Triangle 26">
                  <a:extLst>
                    <a:ext uri="{FF2B5EF4-FFF2-40B4-BE49-F238E27FC236}">
                      <a16:creationId xmlns:a16="http://schemas.microsoft.com/office/drawing/2014/main" id="{87EAF3CE-EBF0-E04B-80CA-151C39F9B11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4" name="Straight Connector 713">
                  <a:extLst>
                    <a:ext uri="{FF2B5EF4-FFF2-40B4-BE49-F238E27FC236}">
                      <a16:creationId xmlns:a16="http://schemas.microsoft.com/office/drawing/2014/main" id="{7DF69C15-34D4-4E47-B2F5-1003269244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7" name="Group 706">
                <a:extLst>
                  <a:ext uri="{FF2B5EF4-FFF2-40B4-BE49-F238E27FC236}">
                    <a16:creationId xmlns:a16="http://schemas.microsoft.com/office/drawing/2014/main" id="{159B5B54-64A2-9441-89F9-9E7265700165}"/>
                  </a:ext>
                </a:extLst>
              </p:cNvPr>
              <p:cNvGrpSpPr/>
              <p:nvPr/>
            </p:nvGrpSpPr>
            <p:grpSpPr>
              <a:xfrm>
                <a:off x="6704385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11" name="Isosceles Triangle 26">
                  <a:extLst>
                    <a:ext uri="{FF2B5EF4-FFF2-40B4-BE49-F238E27FC236}">
                      <a16:creationId xmlns:a16="http://schemas.microsoft.com/office/drawing/2014/main" id="{4F903DC0-C6B2-1640-9B76-CF7221B6899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2" name="Straight Connector 711">
                  <a:extLst>
                    <a:ext uri="{FF2B5EF4-FFF2-40B4-BE49-F238E27FC236}">
                      <a16:creationId xmlns:a16="http://schemas.microsoft.com/office/drawing/2014/main" id="{EF2FEF1F-FA4F-8544-BE24-9231317BD5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8" name="Group 707">
                <a:extLst>
                  <a:ext uri="{FF2B5EF4-FFF2-40B4-BE49-F238E27FC236}">
                    <a16:creationId xmlns:a16="http://schemas.microsoft.com/office/drawing/2014/main" id="{FC0E4834-6A35-2C44-A374-A6A8342E50CB}"/>
                  </a:ext>
                </a:extLst>
              </p:cNvPr>
              <p:cNvGrpSpPr/>
              <p:nvPr/>
            </p:nvGrpSpPr>
            <p:grpSpPr>
              <a:xfrm>
                <a:off x="7137517" y="1781180"/>
                <a:ext cx="272172" cy="333844"/>
                <a:chOff x="236756" y="3177989"/>
                <a:chExt cx="272172" cy="333844"/>
              </a:xfrm>
              <a:grpFill/>
            </p:grpSpPr>
            <p:sp>
              <p:nvSpPr>
                <p:cNvPr id="709" name="Isosceles Triangle 26">
                  <a:extLst>
                    <a:ext uri="{FF2B5EF4-FFF2-40B4-BE49-F238E27FC236}">
                      <a16:creationId xmlns:a16="http://schemas.microsoft.com/office/drawing/2014/main" id="{C2E7821D-7955-1B4E-91D2-05E4DFABBF3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710" name="Straight Connector 709">
                  <a:extLst>
                    <a:ext uri="{FF2B5EF4-FFF2-40B4-BE49-F238E27FC236}">
                      <a16:creationId xmlns:a16="http://schemas.microsoft.com/office/drawing/2014/main" id="{85B7BD67-78A6-B74C-928B-071FA129BC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939" name="Picture 2" descr="Model of a slot-coupled microstrip patch antenna array synthesizer. |  Antennas, Comsol multiphysics, Phased array">
            <a:extLst>
              <a:ext uri="{FF2B5EF4-FFF2-40B4-BE49-F238E27FC236}">
                <a16:creationId xmlns:a16="http://schemas.microsoft.com/office/drawing/2014/main" id="{E54E5650-9812-5744-9BFD-D89F2951A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7" b="90000" l="2100" r="90000">
                        <a14:foregroundMark x1="7900" y1="28533" x2="7900" y2="28533"/>
                        <a14:foregroundMark x1="2100" y1="26400" x2="2100" y2="26400"/>
                        <a14:foregroundMark x1="31000" y1="10000" x2="31000" y2="10000"/>
                        <a14:foregroundMark x1="46800" y1="9067" x2="46800" y2="9067"/>
                        <a14:backgroundMark x1="74600" y1="63733" x2="75700" y2="79200"/>
                        <a14:backgroundMark x1="75700" y1="79200" x2="78500" y2="85067"/>
                        <a14:backgroundMark x1="78500" y1="85067" x2="83200" y2="79467"/>
                        <a14:backgroundMark x1="74900" y1="48533" x2="74500" y2="71867"/>
                        <a14:backgroundMark x1="74500" y1="71867" x2="75700" y2="74933"/>
                        <a14:backgroundMark x1="69600" y1="27067" x2="71100" y2="47333"/>
                        <a14:backgroundMark x1="71100" y1="47333" x2="71400" y2="48000"/>
                        <a14:backgroundMark x1="63900" y1="27467" x2="71300" y2="52400"/>
                        <a14:backgroundMark x1="71300" y1="52400" x2="73900" y2="57467"/>
                        <a14:backgroundMark x1="62900" y1="29333" x2="66200" y2="46933"/>
                        <a14:backgroundMark x1="66200" y1="46933" x2="68700" y2="51600"/>
                        <a14:backgroundMark x1="58400" y1="62800" x2="71800" y2="70400"/>
                        <a14:backgroundMark x1="58200" y1="63467" x2="59400" y2="73733"/>
                        <a14:backgroundMark x1="59400" y1="73733" x2="49700" y2="89600"/>
                        <a14:backgroundMark x1="49700" y1="89600" x2="48900" y2="93733"/>
                        <a14:backgroundMark x1="61500" y1="63333" x2="73200" y2="64533"/>
                        <a14:backgroundMark x1="64500" y1="48533" x2="64500" y2="48533"/>
                        <a14:backgroundMark x1="66500" y1="52400" x2="66500" y2="52400"/>
                        <a14:backgroundMark x1="66700" y1="55333" x2="66700" y2="55333"/>
                        <a14:backgroundMark x1="70700" y1="57067" x2="70700" y2="57067"/>
                        <a14:backgroundMark x1="63100" y1="55200" x2="63100" y2="55200"/>
                        <a14:backgroundMark x1="62400" y1="40133" x2="62400" y2="40133"/>
                        <a14:backgroundMark x1="62000" y1="43867" x2="62000" y2="43867"/>
                        <a14:backgroundMark x1="62000" y1="43867" x2="69200" y2="54800"/>
                        <a14:backgroundMark x1="69200" y1="54800" x2="70700" y2="55733"/>
                        <a14:backgroundMark x1="57800" y1="32667" x2="60300" y2="29067"/>
                        <a14:backgroundMark x1="62400" y1="49733" x2="66200" y2="53867"/>
                        <a14:backgroundMark x1="56500" y1="70533" x2="52000" y2="86133"/>
                        <a14:backgroundMark x1="52000" y1="86133" x2="51800" y2="86133"/>
                        <a14:backgroundMark x1="54000" y1="72400" x2="52000" y2="86400"/>
                        <a14:backgroundMark x1="45100" y1="80933" x2="36800" y2="91333"/>
                        <a14:backgroundMark x1="36800" y1="91333" x2="36800" y2="91200"/>
                        <a14:backgroundMark x1="33200" y1="88000" x2="38600" y2="87067"/>
                        <a14:backgroundMark x1="38600" y1="87067" x2="42900" y2="82267"/>
                        <a14:backgroundMark x1="42900" y1="82267" x2="48200" y2="87067"/>
                        <a14:backgroundMark x1="48200" y1="87067" x2="54300" y2="88933"/>
                        <a14:backgroundMark x1="54300" y1="88933" x2="55900" y2="87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1061">
            <a:off x="7493739" y="1329038"/>
            <a:ext cx="3312120" cy="24840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1" name="Group 940">
            <a:extLst>
              <a:ext uri="{FF2B5EF4-FFF2-40B4-BE49-F238E27FC236}">
                <a16:creationId xmlns:a16="http://schemas.microsoft.com/office/drawing/2014/main" id="{7A155386-C026-0B40-8E68-049470040FAE}"/>
              </a:ext>
            </a:extLst>
          </p:cNvPr>
          <p:cNvGrpSpPr/>
          <p:nvPr/>
        </p:nvGrpSpPr>
        <p:grpSpPr>
          <a:xfrm>
            <a:off x="6449688" y="5867400"/>
            <a:ext cx="1082879" cy="595498"/>
            <a:chOff x="6675119" y="5562600"/>
            <a:chExt cx="2468881" cy="1106605"/>
          </a:xfrm>
          <a:solidFill>
            <a:srgbClr val="C00000"/>
          </a:solidFill>
        </p:grpSpPr>
        <p:sp>
          <p:nvSpPr>
            <p:cNvPr id="942" name="Down Arrow 941">
              <a:extLst>
                <a:ext uri="{FF2B5EF4-FFF2-40B4-BE49-F238E27FC236}">
                  <a16:creationId xmlns:a16="http://schemas.microsoft.com/office/drawing/2014/main" id="{60015696-8665-014B-8D9B-43BF0D012A79}"/>
                </a:ext>
              </a:extLst>
            </p:cNvPr>
            <p:cNvSpPr/>
            <p:nvPr/>
          </p:nvSpPr>
          <p:spPr>
            <a:xfrm rot="16200000">
              <a:off x="8001942" y="5527147"/>
              <a:ext cx="640080" cy="1644036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L-Shape 942">
              <a:extLst>
                <a:ext uri="{FF2B5EF4-FFF2-40B4-BE49-F238E27FC236}">
                  <a16:creationId xmlns:a16="http://schemas.microsoft.com/office/drawing/2014/main" id="{290193C9-50B5-D142-B159-8EEB886C2C59}"/>
                </a:ext>
              </a:extLst>
            </p:cNvPr>
            <p:cNvSpPr/>
            <p:nvPr/>
          </p:nvSpPr>
          <p:spPr>
            <a:xfrm>
              <a:off x="6675119" y="5562600"/>
              <a:ext cx="975962" cy="944563"/>
            </a:xfrm>
            <a:prstGeom prst="corner">
              <a:avLst>
                <a:gd name="adj1" fmla="val 39884"/>
                <a:gd name="adj2" fmla="val 33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4" name="Title 1">
            <a:extLst>
              <a:ext uri="{FF2B5EF4-FFF2-40B4-BE49-F238E27FC236}">
                <a16:creationId xmlns:a16="http://schemas.microsoft.com/office/drawing/2014/main" id="{CA12D964-F423-D04C-9577-DA3CDEF072DF}"/>
              </a:ext>
            </a:extLst>
          </p:cNvPr>
          <p:cNvSpPr txBox="1">
            <a:spLocks/>
          </p:cNvSpPr>
          <p:nvPr/>
        </p:nvSpPr>
        <p:spPr>
          <a:xfrm>
            <a:off x="7313764" y="6073707"/>
            <a:ext cx="2217436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Heatmap Image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45" name="Image" descr="Image">
            <a:extLst>
              <a:ext uri="{FF2B5EF4-FFF2-40B4-BE49-F238E27FC236}">
                <a16:creationId xmlns:a16="http://schemas.microsoft.com/office/drawing/2014/main" id="{341FEDEB-A995-304E-BFA3-444EF46767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98776" y="5648971"/>
            <a:ext cx="1782490" cy="119085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12783F4-E2AA-8C41-AEE8-B05A12C8931B}"/>
              </a:ext>
            </a:extLst>
          </p:cNvPr>
          <p:cNvGrpSpPr/>
          <p:nvPr/>
        </p:nvGrpSpPr>
        <p:grpSpPr>
          <a:xfrm>
            <a:off x="594941" y="1981200"/>
            <a:ext cx="4453187" cy="1410305"/>
            <a:chOff x="228600" y="3466495"/>
            <a:chExt cx="4453187" cy="14103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20D24-88C8-D640-B972-07A137A72F1A}"/>
                </a:ext>
              </a:extLst>
            </p:cNvPr>
            <p:cNvGrpSpPr/>
            <p:nvPr/>
          </p:nvGrpSpPr>
          <p:grpSpPr>
            <a:xfrm>
              <a:off x="1359581" y="3466495"/>
              <a:ext cx="3322206" cy="344514"/>
              <a:chOff x="729791" y="3733800"/>
              <a:chExt cx="3322206" cy="344514"/>
            </a:xfrm>
          </p:grpSpPr>
          <p:grpSp>
            <p:nvGrpSpPr>
              <p:cNvPr id="956" name="Group 955">
                <a:extLst>
                  <a:ext uri="{FF2B5EF4-FFF2-40B4-BE49-F238E27FC236}">
                    <a16:creationId xmlns:a16="http://schemas.microsoft.com/office/drawing/2014/main" id="{06AD54D6-B92E-DC4A-BBAB-318A7203F88E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4" name="Isosceles Triangle 26">
                  <a:extLst>
                    <a:ext uri="{FF2B5EF4-FFF2-40B4-BE49-F238E27FC236}">
                      <a16:creationId xmlns:a16="http://schemas.microsoft.com/office/drawing/2014/main" id="{A0DFF5D9-3CBB-3A48-A72A-C109258909A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257461C8-76A0-0143-83B6-FE8360550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7" name="Group 956">
                <a:extLst>
                  <a:ext uri="{FF2B5EF4-FFF2-40B4-BE49-F238E27FC236}">
                    <a16:creationId xmlns:a16="http://schemas.microsoft.com/office/drawing/2014/main" id="{CF828D7F-2752-D143-9A0B-F664D09D373D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2" name="Isosceles Triangle 26">
                  <a:extLst>
                    <a:ext uri="{FF2B5EF4-FFF2-40B4-BE49-F238E27FC236}">
                      <a16:creationId xmlns:a16="http://schemas.microsoft.com/office/drawing/2014/main" id="{DE141B30-D4B1-A244-8A76-AA7E762BF3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12568622-1BED-DC42-A77C-F8B94E7E8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8" name="Group 957">
                <a:extLst>
                  <a:ext uri="{FF2B5EF4-FFF2-40B4-BE49-F238E27FC236}">
                    <a16:creationId xmlns:a16="http://schemas.microsoft.com/office/drawing/2014/main" id="{50050669-9D6E-3546-922F-E642C02A31D5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80" name="Isosceles Triangle 26">
                  <a:extLst>
                    <a:ext uri="{FF2B5EF4-FFF2-40B4-BE49-F238E27FC236}">
                      <a16:creationId xmlns:a16="http://schemas.microsoft.com/office/drawing/2014/main" id="{C76F7D63-685F-864D-B42F-9589779A3A7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81" name="Straight Connector 980">
                  <a:extLst>
                    <a:ext uri="{FF2B5EF4-FFF2-40B4-BE49-F238E27FC236}">
                      <a16:creationId xmlns:a16="http://schemas.microsoft.com/office/drawing/2014/main" id="{F659C7BB-4E44-2D44-A3AE-45E1FBDAE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9" name="Group 958">
                <a:extLst>
                  <a:ext uri="{FF2B5EF4-FFF2-40B4-BE49-F238E27FC236}">
                    <a16:creationId xmlns:a16="http://schemas.microsoft.com/office/drawing/2014/main" id="{378A9ABA-8CA5-B34D-8179-CB78DF88F8E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8" name="Isosceles Triangle 26">
                  <a:extLst>
                    <a:ext uri="{FF2B5EF4-FFF2-40B4-BE49-F238E27FC236}">
                      <a16:creationId xmlns:a16="http://schemas.microsoft.com/office/drawing/2014/main" id="{9F6F1594-D024-EC4F-857F-B87682397A8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9" name="Straight Connector 978">
                  <a:extLst>
                    <a:ext uri="{FF2B5EF4-FFF2-40B4-BE49-F238E27FC236}">
                      <a16:creationId xmlns:a16="http://schemas.microsoft.com/office/drawing/2014/main" id="{05D95E84-C09A-614C-AF74-1B06152AB5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 959">
                <a:extLst>
                  <a:ext uri="{FF2B5EF4-FFF2-40B4-BE49-F238E27FC236}">
                    <a16:creationId xmlns:a16="http://schemas.microsoft.com/office/drawing/2014/main" id="{3F78EBD3-EA7F-7945-AFC7-350464CF4BB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6" name="Isosceles Triangle 26">
                  <a:extLst>
                    <a:ext uri="{FF2B5EF4-FFF2-40B4-BE49-F238E27FC236}">
                      <a16:creationId xmlns:a16="http://schemas.microsoft.com/office/drawing/2014/main" id="{F26934B9-4FEF-E74A-9108-9190F30E28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1A3D6604-4BAA-DA46-9699-75BFD5CC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1" name="Group 960">
                <a:extLst>
                  <a:ext uri="{FF2B5EF4-FFF2-40B4-BE49-F238E27FC236}">
                    <a16:creationId xmlns:a16="http://schemas.microsoft.com/office/drawing/2014/main" id="{E9956B65-B021-3945-A471-4FB3F0E547B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4" name="Isosceles Triangle 26">
                  <a:extLst>
                    <a:ext uri="{FF2B5EF4-FFF2-40B4-BE49-F238E27FC236}">
                      <a16:creationId xmlns:a16="http://schemas.microsoft.com/office/drawing/2014/main" id="{035F8065-5AF4-0F46-9AF7-5329331CFBB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F3C1CD51-39C5-EF44-A5BF-C69EC4BB81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2" name="Group 961">
                <a:extLst>
                  <a:ext uri="{FF2B5EF4-FFF2-40B4-BE49-F238E27FC236}">
                    <a16:creationId xmlns:a16="http://schemas.microsoft.com/office/drawing/2014/main" id="{A76259A2-661B-D94A-8B40-AEAB60408D8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2" name="Isosceles Triangle 26">
                  <a:extLst>
                    <a:ext uri="{FF2B5EF4-FFF2-40B4-BE49-F238E27FC236}">
                      <a16:creationId xmlns:a16="http://schemas.microsoft.com/office/drawing/2014/main" id="{161EC0AD-FE50-8442-9495-8F83D9F81E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3" name="Straight Connector 972">
                  <a:extLst>
                    <a:ext uri="{FF2B5EF4-FFF2-40B4-BE49-F238E27FC236}">
                      <a16:creationId xmlns:a16="http://schemas.microsoft.com/office/drawing/2014/main" id="{2044657F-FAF5-EA46-8B84-41BFFBC6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 962">
                <a:extLst>
                  <a:ext uri="{FF2B5EF4-FFF2-40B4-BE49-F238E27FC236}">
                    <a16:creationId xmlns:a16="http://schemas.microsoft.com/office/drawing/2014/main" id="{A195A78A-CF3A-6B4E-B5CE-D45F74473E66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70" name="Isosceles Triangle 26">
                  <a:extLst>
                    <a:ext uri="{FF2B5EF4-FFF2-40B4-BE49-F238E27FC236}">
                      <a16:creationId xmlns:a16="http://schemas.microsoft.com/office/drawing/2014/main" id="{970A96E8-1B95-FE48-8FB9-4DB1492A276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71" name="Straight Connector 970">
                  <a:extLst>
                    <a:ext uri="{FF2B5EF4-FFF2-40B4-BE49-F238E27FC236}">
                      <a16:creationId xmlns:a16="http://schemas.microsoft.com/office/drawing/2014/main" id="{1FB521E3-F068-4A4D-B2D3-354DD62413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4" name="Group 963">
                <a:extLst>
                  <a:ext uri="{FF2B5EF4-FFF2-40B4-BE49-F238E27FC236}">
                    <a16:creationId xmlns:a16="http://schemas.microsoft.com/office/drawing/2014/main" id="{03C056F4-DC2D-164F-994F-2059F74966B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8" name="Isosceles Triangle 26">
                  <a:extLst>
                    <a:ext uri="{FF2B5EF4-FFF2-40B4-BE49-F238E27FC236}">
                      <a16:creationId xmlns:a16="http://schemas.microsoft.com/office/drawing/2014/main" id="{797761D3-5FC5-A54B-97F5-4FD3A5C9A83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9" name="Straight Connector 968">
                  <a:extLst>
                    <a:ext uri="{FF2B5EF4-FFF2-40B4-BE49-F238E27FC236}">
                      <a16:creationId xmlns:a16="http://schemas.microsoft.com/office/drawing/2014/main" id="{4BDEB5EF-BBDF-AD49-8C63-812783482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C06A9499-8A28-0B4F-8667-CB4D349AE262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966" name="Isosceles Triangle 26">
                  <a:extLst>
                    <a:ext uri="{FF2B5EF4-FFF2-40B4-BE49-F238E27FC236}">
                      <a16:creationId xmlns:a16="http://schemas.microsoft.com/office/drawing/2014/main" id="{4C058079-4DFE-734C-A869-B6C0EA3119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967" name="Straight Connector 966">
                  <a:extLst>
                    <a:ext uri="{FF2B5EF4-FFF2-40B4-BE49-F238E27FC236}">
                      <a16:creationId xmlns:a16="http://schemas.microsoft.com/office/drawing/2014/main" id="{B436BFBC-C58C-BD4A-9D26-8B959022C2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97" name="Cube 1196">
                <a:extLst>
                  <a:ext uri="{FF2B5EF4-FFF2-40B4-BE49-F238E27FC236}">
                    <a16:creationId xmlns:a16="http://schemas.microsoft.com/office/drawing/2014/main" id="{711B4214-8E16-9543-B832-82712CEC41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8" name="Cube 1197">
                <a:extLst>
                  <a:ext uri="{FF2B5EF4-FFF2-40B4-BE49-F238E27FC236}">
                    <a16:creationId xmlns:a16="http://schemas.microsoft.com/office/drawing/2014/main" id="{11F68CBE-A579-9F46-898F-6D931753F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9" name="Cube 1198">
                <a:extLst>
                  <a:ext uri="{FF2B5EF4-FFF2-40B4-BE49-F238E27FC236}">
                    <a16:creationId xmlns:a16="http://schemas.microsoft.com/office/drawing/2014/main" id="{360A829F-DE2A-9C4B-ABCD-EDBA972412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0" name="Cube 1199">
                <a:extLst>
                  <a:ext uri="{FF2B5EF4-FFF2-40B4-BE49-F238E27FC236}">
                    <a16:creationId xmlns:a16="http://schemas.microsoft.com/office/drawing/2014/main" id="{156A646B-C3B9-534B-86D3-7F8077B993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1" name="Cube 1200">
                <a:extLst>
                  <a:ext uri="{FF2B5EF4-FFF2-40B4-BE49-F238E27FC236}">
                    <a16:creationId xmlns:a16="http://schemas.microsoft.com/office/drawing/2014/main" id="{6AB1E1A0-8214-6E47-8505-2B03655C02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2" name="Cube 1201">
                <a:extLst>
                  <a:ext uri="{FF2B5EF4-FFF2-40B4-BE49-F238E27FC236}">
                    <a16:creationId xmlns:a16="http://schemas.microsoft.com/office/drawing/2014/main" id="{DC52BFA0-103C-194E-BC4D-598CD97C30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3" name="Cube 1202">
                <a:extLst>
                  <a:ext uri="{FF2B5EF4-FFF2-40B4-BE49-F238E27FC236}">
                    <a16:creationId xmlns:a16="http://schemas.microsoft.com/office/drawing/2014/main" id="{97895B0C-204E-DF4F-9765-C71A452523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4" name="Cube 1203">
                <a:extLst>
                  <a:ext uri="{FF2B5EF4-FFF2-40B4-BE49-F238E27FC236}">
                    <a16:creationId xmlns:a16="http://schemas.microsoft.com/office/drawing/2014/main" id="{A107B0CA-2F0B-644D-B69E-9A1E6834160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5" name="Cube 1204">
                <a:extLst>
                  <a:ext uri="{FF2B5EF4-FFF2-40B4-BE49-F238E27FC236}">
                    <a16:creationId xmlns:a16="http://schemas.microsoft.com/office/drawing/2014/main" id="{696CBB46-A67C-C649-93C0-95940DC6B0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DC26A1AD-9B5C-B84F-8361-5B600A2E8E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370D4E6C-F35E-C34C-95CC-926C696D0C9C}"/>
                </a:ext>
              </a:extLst>
            </p:cNvPr>
            <p:cNvGrpSpPr/>
            <p:nvPr/>
          </p:nvGrpSpPr>
          <p:grpSpPr>
            <a:xfrm>
              <a:off x="1193784" y="3618751"/>
              <a:ext cx="3322206" cy="344514"/>
              <a:chOff x="729791" y="3733800"/>
              <a:chExt cx="3322206" cy="34451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87025CAB-6BDD-2D48-BBF1-F9C8DAF571B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5" name="Isosceles Triangle 26">
                  <a:extLst>
                    <a:ext uri="{FF2B5EF4-FFF2-40B4-BE49-F238E27FC236}">
                      <a16:creationId xmlns:a16="http://schemas.microsoft.com/office/drawing/2014/main" id="{A3945641-D82D-5140-8A67-AAF968BB942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6" name="Straight Connector 1245">
                  <a:extLst>
                    <a:ext uri="{FF2B5EF4-FFF2-40B4-BE49-F238E27FC236}">
                      <a16:creationId xmlns:a16="http://schemas.microsoft.com/office/drawing/2014/main" id="{527CAD3A-631C-F046-9E0E-98E4886BC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AE5301E1-8077-AD46-9398-6A26AED6FF5C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3" name="Isosceles Triangle 26">
                  <a:extLst>
                    <a:ext uri="{FF2B5EF4-FFF2-40B4-BE49-F238E27FC236}">
                      <a16:creationId xmlns:a16="http://schemas.microsoft.com/office/drawing/2014/main" id="{760BD449-663F-8244-8AB9-EB1EC635CCB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4" name="Straight Connector 1243">
                  <a:extLst>
                    <a:ext uri="{FF2B5EF4-FFF2-40B4-BE49-F238E27FC236}">
                      <a16:creationId xmlns:a16="http://schemas.microsoft.com/office/drawing/2014/main" id="{AB9F7665-CA0D-1C4B-9B7F-A883A9AE1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F4D55DA5-CDE5-A640-9EFA-C29906DEB91B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41" name="Isosceles Triangle 26">
                  <a:extLst>
                    <a:ext uri="{FF2B5EF4-FFF2-40B4-BE49-F238E27FC236}">
                      <a16:creationId xmlns:a16="http://schemas.microsoft.com/office/drawing/2014/main" id="{FD9C8BE3-BBF8-6A41-AF5F-DCA0DDC01E1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2" name="Straight Connector 1241">
                  <a:extLst>
                    <a:ext uri="{FF2B5EF4-FFF2-40B4-BE49-F238E27FC236}">
                      <a16:creationId xmlns:a16="http://schemas.microsoft.com/office/drawing/2014/main" id="{844FD5C1-CC29-D149-879F-C3FA899FC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181E8453-F174-C549-8AC7-CFF3E76BEBB8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9" name="Isosceles Triangle 26">
                  <a:extLst>
                    <a:ext uri="{FF2B5EF4-FFF2-40B4-BE49-F238E27FC236}">
                      <a16:creationId xmlns:a16="http://schemas.microsoft.com/office/drawing/2014/main" id="{4F8B3DE6-B8C6-424D-9595-76FA9606AA7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40" name="Straight Connector 1239">
                  <a:extLst>
                    <a:ext uri="{FF2B5EF4-FFF2-40B4-BE49-F238E27FC236}">
                      <a16:creationId xmlns:a16="http://schemas.microsoft.com/office/drawing/2014/main" id="{164973E6-FBC6-6944-B5AC-D2F1479C7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1" name="Group 1210">
                <a:extLst>
                  <a:ext uri="{FF2B5EF4-FFF2-40B4-BE49-F238E27FC236}">
                    <a16:creationId xmlns:a16="http://schemas.microsoft.com/office/drawing/2014/main" id="{37B912D9-B3FF-6146-BBCD-06BBA577695F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7" name="Isosceles Triangle 26">
                  <a:extLst>
                    <a:ext uri="{FF2B5EF4-FFF2-40B4-BE49-F238E27FC236}">
                      <a16:creationId xmlns:a16="http://schemas.microsoft.com/office/drawing/2014/main" id="{878C084D-80F5-B843-9EEB-8695429DC9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8" name="Straight Connector 1237">
                  <a:extLst>
                    <a:ext uri="{FF2B5EF4-FFF2-40B4-BE49-F238E27FC236}">
                      <a16:creationId xmlns:a16="http://schemas.microsoft.com/office/drawing/2014/main" id="{C888D856-4C62-304F-B983-383711C2A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76603C90-C727-2949-AAF8-43F76AD9BAA5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5" name="Isosceles Triangle 26">
                  <a:extLst>
                    <a:ext uri="{FF2B5EF4-FFF2-40B4-BE49-F238E27FC236}">
                      <a16:creationId xmlns:a16="http://schemas.microsoft.com/office/drawing/2014/main" id="{083406A4-989B-A94B-AA01-8A906D15E61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6" name="Straight Connector 1235">
                  <a:extLst>
                    <a:ext uri="{FF2B5EF4-FFF2-40B4-BE49-F238E27FC236}">
                      <a16:creationId xmlns:a16="http://schemas.microsoft.com/office/drawing/2014/main" id="{53F8D4CC-BAAB-2F4A-9008-6853545F15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B9C7301-99D8-1D41-AFE4-1F003A7A9CA5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3" name="Isosceles Triangle 26">
                  <a:extLst>
                    <a:ext uri="{FF2B5EF4-FFF2-40B4-BE49-F238E27FC236}">
                      <a16:creationId xmlns:a16="http://schemas.microsoft.com/office/drawing/2014/main" id="{6C661854-8F93-A04C-B11A-E2209309692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4" name="Straight Connector 1233">
                  <a:extLst>
                    <a:ext uri="{FF2B5EF4-FFF2-40B4-BE49-F238E27FC236}">
                      <a16:creationId xmlns:a16="http://schemas.microsoft.com/office/drawing/2014/main" id="{393A09E9-83FF-CA40-A6F7-1E604BD093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4" name="Group 1213">
                <a:extLst>
                  <a:ext uri="{FF2B5EF4-FFF2-40B4-BE49-F238E27FC236}">
                    <a16:creationId xmlns:a16="http://schemas.microsoft.com/office/drawing/2014/main" id="{7A4BF720-7F57-ED49-A708-91F713579C0F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31" name="Isosceles Triangle 26">
                  <a:extLst>
                    <a:ext uri="{FF2B5EF4-FFF2-40B4-BE49-F238E27FC236}">
                      <a16:creationId xmlns:a16="http://schemas.microsoft.com/office/drawing/2014/main" id="{D6B4B677-835A-9C44-988E-529BFC0EFFA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2" name="Straight Connector 1231">
                  <a:extLst>
                    <a:ext uri="{FF2B5EF4-FFF2-40B4-BE49-F238E27FC236}">
                      <a16:creationId xmlns:a16="http://schemas.microsoft.com/office/drawing/2014/main" id="{BD61E403-E373-F343-A191-95DCD1401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5" name="Group 1214">
                <a:extLst>
                  <a:ext uri="{FF2B5EF4-FFF2-40B4-BE49-F238E27FC236}">
                    <a16:creationId xmlns:a16="http://schemas.microsoft.com/office/drawing/2014/main" id="{8168093E-3A35-4F4B-81C9-EF574AD380FD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9" name="Isosceles Triangle 26">
                  <a:extLst>
                    <a:ext uri="{FF2B5EF4-FFF2-40B4-BE49-F238E27FC236}">
                      <a16:creationId xmlns:a16="http://schemas.microsoft.com/office/drawing/2014/main" id="{53A3BF4A-2007-3242-A1A0-8E26EE70B5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30" name="Straight Connector 1229">
                  <a:extLst>
                    <a:ext uri="{FF2B5EF4-FFF2-40B4-BE49-F238E27FC236}">
                      <a16:creationId xmlns:a16="http://schemas.microsoft.com/office/drawing/2014/main" id="{72858AAA-7D10-814E-9FF8-7313352C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6" name="Group 1215">
                <a:extLst>
                  <a:ext uri="{FF2B5EF4-FFF2-40B4-BE49-F238E27FC236}">
                    <a16:creationId xmlns:a16="http://schemas.microsoft.com/office/drawing/2014/main" id="{ED6000A9-6817-2742-A792-9AE123DB27CC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27" name="Isosceles Triangle 26">
                  <a:extLst>
                    <a:ext uri="{FF2B5EF4-FFF2-40B4-BE49-F238E27FC236}">
                      <a16:creationId xmlns:a16="http://schemas.microsoft.com/office/drawing/2014/main" id="{AAC16151-841D-A241-8430-63CB5F28203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28" name="Straight Connector 1227">
                  <a:extLst>
                    <a:ext uri="{FF2B5EF4-FFF2-40B4-BE49-F238E27FC236}">
                      <a16:creationId xmlns:a16="http://schemas.microsoft.com/office/drawing/2014/main" id="{C6693B28-2C43-8545-AB1C-0F08146A4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17" name="Cube 1216">
                <a:extLst>
                  <a:ext uri="{FF2B5EF4-FFF2-40B4-BE49-F238E27FC236}">
                    <a16:creationId xmlns:a16="http://schemas.microsoft.com/office/drawing/2014/main" id="{4B213C86-C29D-3F4C-A0B4-B382C50BF2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8" name="Cube 1217">
                <a:extLst>
                  <a:ext uri="{FF2B5EF4-FFF2-40B4-BE49-F238E27FC236}">
                    <a16:creationId xmlns:a16="http://schemas.microsoft.com/office/drawing/2014/main" id="{A282E27C-A0EA-3540-B4B2-289BCBB89AD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9" name="Cube 1218">
                <a:extLst>
                  <a:ext uri="{FF2B5EF4-FFF2-40B4-BE49-F238E27FC236}">
                    <a16:creationId xmlns:a16="http://schemas.microsoft.com/office/drawing/2014/main" id="{AA1AC1DC-E315-B341-AED0-0EBA2170DD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0" name="Cube 1219">
                <a:extLst>
                  <a:ext uri="{FF2B5EF4-FFF2-40B4-BE49-F238E27FC236}">
                    <a16:creationId xmlns:a16="http://schemas.microsoft.com/office/drawing/2014/main" id="{416D5C4A-B722-C541-BD82-E6A13DB2E0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1" name="Cube 1220">
                <a:extLst>
                  <a:ext uri="{FF2B5EF4-FFF2-40B4-BE49-F238E27FC236}">
                    <a16:creationId xmlns:a16="http://schemas.microsoft.com/office/drawing/2014/main" id="{03D6ED09-F852-4549-BD4C-5FF37D0BF2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2" name="Cube 1221">
                <a:extLst>
                  <a:ext uri="{FF2B5EF4-FFF2-40B4-BE49-F238E27FC236}">
                    <a16:creationId xmlns:a16="http://schemas.microsoft.com/office/drawing/2014/main" id="{7B19AB47-84EA-764B-BC78-82E68B6F73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3" name="Cube 1222">
                <a:extLst>
                  <a:ext uri="{FF2B5EF4-FFF2-40B4-BE49-F238E27FC236}">
                    <a16:creationId xmlns:a16="http://schemas.microsoft.com/office/drawing/2014/main" id="{2FDE8E10-080C-D743-9435-70D22A0F91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4" name="Cube 1223">
                <a:extLst>
                  <a:ext uri="{FF2B5EF4-FFF2-40B4-BE49-F238E27FC236}">
                    <a16:creationId xmlns:a16="http://schemas.microsoft.com/office/drawing/2014/main" id="{C85EA974-7058-314B-A99D-94DA011A3C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5" name="Cube 1224">
                <a:extLst>
                  <a:ext uri="{FF2B5EF4-FFF2-40B4-BE49-F238E27FC236}">
                    <a16:creationId xmlns:a16="http://schemas.microsoft.com/office/drawing/2014/main" id="{249D5AA2-841E-6D42-A825-1819562F11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6" name="Cube 1225">
                <a:extLst>
                  <a:ext uri="{FF2B5EF4-FFF2-40B4-BE49-F238E27FC236}">
                    <a16:creationId xmlns:a16="http://schemas.microsoft.com/office/drawing/2014/main" id="{E1816799-D1FC-B14C-B5B7-464690982D7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3C5B71DC-51FC-EB4C-8724-38550F19879F}"/>
                </a:ext>
              </a:extLst>
            </p:cNvPr>
            <p:cNvGrpSpPr/>
            <p:nvPr/>
          </p:nvGrpSpPr>
          <p:grpSpPr>
            <a:xfrm>
              <a:off x="1041384" y="3771007"/>
              <a:ext cx="3322206" cy="344514"/>
              <a:chOff x="729791" y="3733800"/>
              <a:chExt cx="3322206" cy="344514"/>
            </a:xfrm>
          </p:grpSpPr>
          <p:grpSp>
            <p:nvGrpSpPr>
              <p:cNvPr id="1248" name="Group 1247">
                <a:extLst>
                  <a:ext uri="{FF2B5EF4-FFF2-40B4-BE49-F238E27FC236}">
                    <a16:creationId xmlns:a16="http://schemas.microsoft.com/office/drawing/2014/main" id="{6E0B3026-C4D4-FF47-AD77-5C6646943F98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6" name="Isosceles Triangle 26">
                  <a:extLst>
                    <a:ext uri="{FF2B5EF4-FFF2-40B4-BE49-F238E27FC236}">
                      <a16:creationId xmlns:a16="http://schemas.microsoft.com/office/drawing/2014/main" id="{90058881-19C3-DD4C-9FC4-90C86C38B5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7" name="Straight Connector 1286">
                  <a:extLst>
                    <a:ext uri="{FF2B5EF4-FFF2-40B4-BE49-F238E27FC236}">
                      <a16:creationId xmlns:a16="http://schemas.microsoft.com/office/drawing/2014/main" id="{5A0FEEC3-3190-7042-A1A3-4C089D866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9" name="Group 1248">
                <a:extLst>
                  <a:ext uri="{FF2B5EF4-FFF2-40B4-BE49-F238E27FC236}">
                    <a16:creationId xmlns:a16="http://schemas.microsoft.com/office/drawing/2014/main" id="{D50CA821-F18A-B046-B33D-9B1CB58AB06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4" name="Isosceles Triangle 26">
                  <a:extLst>
                    <a:ext uri="{FF2B5EF4-FFF2-40B4-BE49-F238E27FC236}">
                      <a16:creationId xmlns:a16="http://schemas.microsoft.com/office/drawing/2014/main" id="{A4710DBB-83EB-0A41-8479-5976D3C7466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D391FEFB-6040-2248-A1F2-98AF6E136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0" name="Group 1249">
                <a:extLst>
                  <a:ext uri="{FF2B5EF4-FFF2-40B4-BE49-F238E27FC236}">
                    <a16:creationId xmlns:a16="http://schemas.microsoft.com/office/drawing/2014/main" id="{69DEAF63-C7A6-A044-A71A-4EB744C880BC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2" name="Isosceles Triangle 26">
                  <a:extLst>
                    <a:ext uri="{FF2B5EF4-FFF2-40B4-BE49-F238E27FC236}">
                      <a16:creationId xmlns:a16="http://schemas.microsoft.com/office/drawing/2014/main" id="{7F61570B-5DA5-984A-8472-D2B0DFD354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07585015-CD9B-0A4D-8154-5C86E7A52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1" name="Group 1250">
                <a:extLst>
                  <a:ext uri="{FF2B5EF4-FFF2-40B4-BE49-F238E27FC236}">
                    <a16:creationId xmlns:a16="http://schemas.microsoft.com/office/drawing/2014/main" id="{CC3EFB6B-E27E-3C46-86A4-6C21631B5AC7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80" name="Isosceles Triangle 26">
                  <a:extLst>
                    <a:ext uri="{FF2B5EF4-FFF2-40B4-BE49-F238E27FC236}">
                      <a16:creationId xmlns:a16="http://schemas.microsoft.com/office/drawing/2014/main" id="{A16BCFF7-4423-4A44-A689-07CFF03D850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81" name="Straight Connector 1280">
                  <a:extLst>
                    <a:ext uri="{FF2B5EF4-FFF2-40B4-BE49-F238E27FC236}">
                      <a16:creationId xmlns:a16="http://schemas.microsoft.com/office/drawing/2014/main" id="{92D175BA-D4C3-3F43-BE85-4377D21A9F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0365F3CB-4E84-7A46-B98C-8D6BB386F174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8" name="Isosceles Triangle 26">
                  <a:extLst>
                    <a:ext uri="{FF2B5EF4-FFF2-40B4-BE49-F238E27FC236}">
                      <a16:creationId xmlns:a16="http://schemas.microsoft.com/office/drawing/2014/main" id="{08B0E534-B551-1E4C-9EEF-57C9BF1EFB4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9" name="Straight Connector 1278">
                  <a:extLst>
                    <a:ext uri="{FF2B5EF4-FFF2-40B4-BE49-F238E27FC236}">
                      <a16:creationId xmlns:a16="http://schemas.microsoft.com/office/drawing/2014/main" id="{E113862E-F24E-6846-9EB7-4FB14B6FF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42DCF1B6-6631-2B4C-A99F-9041B554699B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6" name="Isosceles Triangle 26">
                  <a:extLst>
                    <a:ext uri="{FF2B5EF4-FFF2-40B4-BE49-F238E27FC236}">
                      <a16:creationId xmlns:a16="http://schemas.microsoft.com/office/drawing/2014/main" id="{36214CD6-80E9-F94C-BF1D-78E7B445645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7" name="Straight Connector 1276">
                  <a:extLst>
                    <a:ext uri="{FF2B5EF4-FFF2-40B4-BE49-F238E27FC236}">
                      <a16:creationId xmlns:a16="http://schemas.microsoft.com/office/drawing/2014/main" id="{EABD7896-2782-1D43-B977-84343904D4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4" name="Group 1253">
                <a:extLst>
                  <a:ext uri="{FF2B5EF4-FFF2-40B4-BE49-F238E27FC236}">
                    <a16:creationId xmlns:a16="http://schemas.microsoft.com/office/drawing/2014/main" id="{F987553E-9A9D-A349-B115-D21C00B3D9AC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4" name="Isosceles Triangle 26">
                  <a:extLst>
                    <a:ext uri="{FF2B5EF4-FFF2-40B4-BE49-F238E27FC236}">
                      <a16:creationId xmlns:a16="http://schemas.microsoft.com/office/drawing/2014/main" id="{32E7B7C9-F965-5142-8C77-18ADB1313D0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5" name="Straight Connector 1274">
                  <a:extLst>
                    <a:ext uri="{FF2B5EF4-FFF2-40B4-BE49-F238E27FC236}">
                      <a16:creationId xmlns:a16="http://schemas.microsoft.com/office/drawing/2014/main" id="{70A1AC77-D27E-6243-A193-C2569D9C0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5" name="Group 1254">
                <a:extLst>
                  <a:ext uri="{FF2B5EF4-FFF2-40B4-BE49-F238E27FC236}">
                    <a16:creationId xmlns:a16="http://schemas.microsoft.com/office/drawing/2014/main" id="{E09A6717-8052-1741-99A7-EDDA85666A77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2" name="Isosceles Triangle 26">
                  <a:extLst>
                    <a:ext uri="{FF2B5EF4-FFF2-40B4-BE49-F238E27FC236}">
                      <a16:creationId xmlns:a16="http://schemas.microsoft.com/office/drawing/2014/main" id="{61267793-4EF7-B446-9894-446067DA69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6ACBBC47-C066-8944-A3DA-216B67335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6" name="Group 1255">
                <a:extLst>
                  <a:ext uri="{FF2B5EF4-FFF2-40B4-BE49-F238E27FC236}">
                    <a16:creationId xmlns:a16="http://schemas.microsoft.com/office/drawing/2014/main" id="{F111BFA6-54CA-C64E-959E-20233248AF57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70" name="Isosceles Triangle 26">
                  <a:extLst>
                    <a:ext uri="{FF2B5EF4-FFF2-40B4-BE49-F238E27FC236}">
                      <a16:creationId xmlns:a16="http://schemas.microsoft.com/office/drawing/2014/main" id="{E3CF337F-ED75-984F-B5ED-3A6FA84C0A0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858B7564-7A4E-C64C-A293-8BF0414010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7" name="Group 1256">
                <a:extLst>
                  <a:ext uri="{FF2B5EF4-FFF2-40B4-BE49-F238E27FC236}">
                    <a16:creationId xmlns:a16="http://schemas.microsoft.com/office/drawing/2014/main" id="{7674879F-483C-5D40-9B89-D03D5EC8F85D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268" name="Isosceles Triangle 26">
                  <a:extLst>
                    <a:ext uri="{FF2B5EF4-FFF2-40B4-BE49-F238E27FC236}">
                      <a16:creationId xmlns:a16="http://schemas.microsoft.com/office/drawing/2014/main" id="{2C93D632-D593-6040-B8AE-2571B1343F6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269" name="Straight Connector 1268">
                  <a:extLst>
                    <a:ext uri="{FF2B5EF4-FFF2-40B4-BE49-F238E27FC236}">
                      <a16:creationId xmlns:a16="http://schemas.microsoft.com/office/drawing/2014/main" id="{BD8BA8CB-300C-2341-A0E5-B42B958F2C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8" name="Cube 1257">
                <a:extLst>
                  <a:ext uri="{FF2B5EF4-FFF2-40B4-BE49-F238E27FC236}">
                    <a16:creationId xmlns:a16="http://schemas.microsoft.com/office/drawing/2014/main" id="{6F642372-65E4-2244-BA12-2FB6C704C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9" name="Cube 1258">
                <a:extLst>
                  <a:ext uri="{FF2B5EF4-FFF2-40B4-BE49-F238E27FC236}">
                    <a16:creationId xmlns:a16="http://schemas.microsoft.com/office/drawing/2014/main" id="{11717104-1263-EA40-9C49-ABF30E6A07D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0" name="Cube 1259">
                <a:extLst>
                  <a:ext uri="{FF2B5EF4-FFF2-40B4-BE49-F238E27FC236}">
                    <a16:creationId xmlns:a16="http://schemas.microsoft.com/office/drawing/2014/main" id="{C3B27492-0272-C642-BD08-C4BB89F46E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1" name="Cube 1260">
                <a:extLst>
                  <a:ext uri="{FF2B5EF4-FFF2-40B4-BE49-F238E27FC236}">
                    <a16:creationId xmlns:a16="http://schemas.microsoft.com/office/drawing/2014/main" id="{391780EA-3762-1249-8355-0FD895AA60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2" name="Cube 1261">
                <a:extLst>
                  <a:ext uri="{FF2B5EF4-FFF2-40B4-BE49-F238E27FC236}">
                    <a16:creationId xmlns:a16="http://schemas.microsoft.com/office/drawing/2014/main" id="{B7C12B3D-7103-334E-97A8-715D2F71BAB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3" name="Cube 1262">
                <a:extLst>
                  <a:ext uri="{FF2B5EF4-FFF2-40B4-BE49-F238E27FC236}">
                    <a16:creationId xmlns:a16="http://schemas.microsoft.com/office/drawing/2014/main" id="{627C44A5-D2BD-FE4F-B534-E555B1E9BE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4" name="Cube 1263">
                <a:extLst>
                  <a:ext uri="{FF2B5EF4-FFF2-40B4-BE49-F238E27FC236}">
                    <a16:creationId xmlns:a16="http://schemas.microsoft.com/office/drawing/2014/main" id="{46348B30-9923-3647-BBC9-4B6042142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5" name="Cube 1264">
                <a:extLst>
                  <a:ext uri="{FF2B5EF4-FFF2-40B4-BE49-F238E27FC236}">
                    <a16:creationId xmlns:a16="http://schemas.microsoft.com/office/drawing/2014/main" id="{A862933B-FA43-6E4D-8685-AE12AEBD30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6" name="Cube 1265">
                <a:extLst>
                  <a:ext uri="{FF2B5EF4-FFF2-40B4-BE49-F238E27FC236}">
                    <a16:creationId xmlns:a16="http://schemas.microsoft.com/office/drawing/2014/main" id="{133E864C-0B63-BA40-9518-725A0228E8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7" name="Cube 1266">
                <a:extLst>
                  <a:ext uri="{FF2B5EF4-FFF2-40B4-BE49-F238E27FC236}">
                    <a16:creationId xmlns:a16="http://schemas.microsoft.com/office/drawing/2014/main" id="{8E4D5F68-F4CB-4A4D-9044-A6A0FF79F0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88" name="Group 1287">
              <a:extLst>
                <a:ext uri="{FF2B5EF4-FFF2-40B4-BE49-F238E27FC236}">
                  <a16:creationId xmlns:a16="http://schemas.microsoft.com/office/drawing/2014/main" id="{CB71C87D-D249-4546-AB6C-92916177AA55}"/>
                </a:ext>
              </a:extLst>
            </p:cNvPr>
            <p:cNvGrpSpPr/>
            <p:nvPr/>
          </p:nvGrpSpPr>
          <p:grpSpPr>
            <a:xfrm>
              <a:off x="863773" y="3923263"/>
              <a:ext cx="3322206" cy="344514"/>
              <a:chOff x="729791" y="3733800"/>
              <a:chExt cx="3322206" cy="344514"/>
            </a:xfrm>
          </p:grpSpPr>
          <p:grpSp>
            <p:nvGrpSpPr>
              <p:cNvPr id="1289" name="Group 1288">
                <a:extLst>
                  <a:ext uri="{FF2B5EF4-FFF2-40B4-BE49-F238E27FC236}">
                    <a16:creationId xmlns:a16="http://schemas.microsoft.com/office/drawing/2014/main" id="{2DA39A7B-F4A9-C446-AD60-A9F6A1F8361C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7" name="Isosceles Triangle 26">
                  <a:extLst>
                    <a:ext uri="{FF2B5EF4-FFF2-40B4-BE49-F238E27FC236}">
                      <a16:creationId xmlns:a16="http://schemas.microsoft.com/office/drawing/2014/main" id="{4D91C462-50F3-1649-A8B3-4C76EE0916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8" name="Straight Connector 1327">
                  <a:extLst>
                    <a:ext uri="{FF2B5EF4-FFF2-40B4-BE49-F238E27FC236}">
                      <a16:creationId xmlns:a16="http://schemas.microsoft.com/office/drawing/2014/main" id="{DC9D14D4-2068-764A-9D9B-251EA17AF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0" name="Group 1289">
                <a:extLst>
                  <a:ext uri="{FF2B5EF4-FFF2-40B4-BE49-F238E27FC236}">
                    <a16:creationId xmlns:a16="http://schemas.microsoft.com/office/drawing/2014/main" id="{014D5D11-A325-1F4C-907A-4949F54FBB8B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5" name="Isosceles Triangle 26">
                  <a:extLst>
                    <a:ext uri="{FF2B5EF4-FFF2-40B4-BE49-F238E27FC236}">
                      <a16:creationId xmlns:a16="http://schemas.microsoft.com/office/drawing/2014/main" id="{CEDEF58C-B35F-824E-B327-519822BE1FE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6" name="Straight Connector 1325">
                  <a:extLst>
                    <a:ext uri="{FF2B5EF4-FFF2-40B4-BE49-F238E27FC236}">
                      <a16:creationId xmlns:a16="http://schemas.microsoft.com/office/drawing/2014/main" id="{F0520B8A-DCC4-CA4C-B0F1-C28F0D37F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1" name="Group 1290">
                <a:extLst>
                  <a:ext uri="{FF2B5EF4-FFF2-40B4-BE49-F238E27FC236}">
                    <a16:creationId xmlns:a16="http://schemas.microsoft.com/office/drawing/2014/main" id="{4A96D1D6-3CF8-1949-A847-F65316CE5DBF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3" name="Isosceles Triangle 26">
                  <a:extLst>
                    <a:ext uri="{FF2B5EF4-FFF2-40B4-BE49-F238E27FC236}">
                      <a16:creationId xmlns:a16="http://schemas.microsoft.com/office/drawing/2014/main" id="{09FB7BA6-F418-9242-BFBF-3962FB68891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4" name="Straight Connector 1323">
                  <a:extLst>
                    <a:ext uri="{FF2B5EF4-FFF2-40B4-BE49-F238E27FC236}">
                      <a16:creationId xmlns:a16="http://schemas.microsoft.com/office/drawing/2014/main" id="{2B6EC7A1-71AA-2E43-8436-76FB44DA1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2" name="Group 1291">
                <a:extLst>
                  <a:ext uri="{FF2B5EF4-FFF2-40B4-BE49-F238E27FC236}">
                    <a16:creationId xmlns:a16="http://schemas.microsoft.com/office/drawing/2014/main" id="{9717CB6A-29F9-6141-AE73-A3F77F91757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21" name="Isosceles Triangle 26">
                  <a:extLst>
                    <a:ext uri="{FF2B5EF4-FFF2-40B4-BE49-F238E27FC236}">
                      <a16:creationId xmlns:a16="http://schemas.microsoft.com/office/drawing/2014/main" id="{C4CC3643-3590-564D-94AF-500AC4390B3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2" name="Straight Connector 1321">
                  <a:extLst>
                    <a:ext uri="{FF2B5EF4-FFF2-40B4-BE49-F238E27FC236}">
                      <a16:creationId xmlns:a16="http://schemas.microsoft.com/office/drawing/2014/main" id="{1DBA641E-AF36-0741-981A-128954C07A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3" name="Group 1292">
                <a:extLst>
                  <a:ext uri="{FF2B5EF4-FFF2-40B4-BE49-F238E27FC236}">
                    <a16:creationId xmlns:a16="http://schemas.microsoft.com/office/drawing/2014/main" id="{B77E8D61-A516-5242-8702-B3F771685E65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9" name="Isosceles Triangle 26">
                  <a:extLst>
                    <a:ext uri="{FF2B5EF4-FFF2-40B4-BE49-F238E27FC236}">
                      <a16:creationId xmlns:a16="http://schemas.microsoft.com/office/drawing/2014/main" id="{5C21B46A-98D3-1B4A-B0F7-AC7DBE77D9F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24345548-EF6C-D647-AB63-DD0C063E4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EE65089F-AEF6-F847-9F4E-0EBAE1903121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7" name="Isosceles Triangle 26">
                  <a:extLst>
                    <a:ext uri="{FF2B5EF4-FFF2-40B4-BE49-F238E27FC236}">
                      <a16:creationId xmlns:a16="http://schemas.microsoft.com/office/drawing/2014/main" id="{66C44C9A-170E-8B46-8F25-8EE573F1A95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8" name="Straight Connector 1317">
                  <a:extLst>
                    <a:ext uri="{FF2B5EF4-FFF2-40B4-BE49-F238E27FC236}">
                      <a16:creationId xmlns:a16="http://schemas.microsoft.com/office/drawing/2014/main" id="{928E61FB-85ED-4843-BC76-9C2389D43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8D9F341F-5872-164C-AFBD-6407819B72D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5" name="Isosceles Triangle 26">
                  <a:extLst>
                    <a:ext uri="{FF2B5EF4-FFF2-40B4-BE49-F238E27FC236}">
                      <a16:creationId xmlns:a16="http://schemas.microsoft.com/office/drawing/2014/main" id="{207AAE79-8733-6A40-82FE-6EECE3C541B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6" name="Straight Connector 1315">
                  <a:extLst>
                    <a:ext uri="{FF2B5EF4-FFF2-40B4-BE49-F238E27FC236}">
                      <a16:creationId xmlns:a16="http://schemas.microsoft.com/office/drawing/2014/main" id="{C3B2F5F5-7474-CC41-8E83-D907FDEE95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6" name="Group 1295">
                <a:extLst>
                  <a:ext uri="{FF2B5EF4-FFF2-40B4-BE49-F238E27FC236}">
                    <a16:creationId xmlns:a16="http://schemas.microsoft.com/office/drawing/2014/main" id="{68912A2E-8618-6840-AB39-5F4390EF6B3B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3" name="Isosceles Triangle 26">
                  <a:extLst>
                    <a:ext uri="{FF2B5EF4-FFF2-40B4-BE49-F238E27FC236}">
                      <a16:creationId xmlns:a16="http://schemas.microsoft.com/office/drawing/2014/main" id="{0B9AECE8-B04E-3B4A-80F0-DBCB84848ED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4" name="Straight Connector 1313">
                  <a:extLst>
                    <a:ext uri="{FF2B5EF4-FFF2-40B4-BE49-F238E27FC236}">
                      <a16:creationId xmlns:a16="http://schemas.microsoft.com/office/drawing/2014/main" id="{45661CCE-7667-964C-984C-B686041F2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7" name="Group 1296">
                <a:extLst>
                  <a:ext uri="{FF2B5EF4-FFF2-40B4-BE49-F238E27FC236}">
                    <a16:creationId xmlns:a16="http://schemas.microsoft.com/office/drawing/2014/main" id="{00B8A16E-58F1-D54F-A5A2-AF6A64DE58C1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11" name="Isosceles Triangle 26">
                  <a:extLst>
                    <a:ext uri="{FF2B5EF4-FFF2-40B4-BE49-F238E27FC236}">
                      <a16:creationId xmlns:a16="http://schemas.microsoft.com/office/drawing/2014/main" id="{ED2EDD2F-B450-FF43-B736-2A10FC5C995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2" name="Straight Connector 1311">
                  <a:extLst>
                    <a:ext uri="{FF2B5EF4-FFF2-40B4-BE49-F238E27FC236}">
                      <a16:creationId xmlns:a16="http://schemas.microsoft.com/office/drawing/2014/main" id="{6D861FDE-75EB-6A4B-978B-55EE3E922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8" name="Group 1297">
                <a:extLst>
                  <a:ext uri="{FF2B5EF4-FFF2-40B4-BE49-F238E27FC236}">
                    <a16:creationId xmlns:a16="http://schemas.microsoft.com/office/drawing/2014/main" id="{3F922E5B-9145-7449-B02C-7C1B5C9E4B2F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09" name="Isosceles Triangle 26">
                  <a:extLst>
                    <a:ext uri="{FF2B5EF4-FFF2-40B4-BE49-F238E27FC236}">
                      <a16:creationId xmlns:a16="http://schemas.microsoft.com/office/drawing/2014/main" id="{9AA47BD6-5AB5-3F42-93F2-3380F52F951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10" name="Straight Connector 1309">
                  <a:extLst>
                    <a:ext uri="{FF2B5EF4-FFF2-40B4-BE49-F238E27FC236}">
                      <a16:creationId xmlns:a16="http://schemas.microsoft.com/office/drawing/2014/main" id="{7ED9AAF8-ACD1-4849-8007-4C8EDDDC26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9" name="Cube 1298">
                <a:extLst>
                  <a:ext uri="{FF2B5EF4-FFF2-40B4-BE49-F238E27FC236}">
                    <a16:creationId xmlns:a16="http://schemas.microsoft.com/office/drawing/2014/main" id="{B1431779-4092-0B45-930B-DD4B7D55C2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0" name="Cube 1299">
                <a:extLst>
                  <a:ext uri="{FF2B5EF4-FFF2-40B4-BE49-F238E27FC236}">
                    <a16:creationId xmlns:a16="http://schemas.microsoft.com/office/drawing/2014/main" id="{F2487D0C-2DE4-BD4D-9B98-AD9B5B4938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1" name="Cube 1300">
                <a:extLst>
                  <a:ext uri="{FF2B5EF4-FFF2-40B4-BE49-F238E27FC236}">
                    <a16:creationId xmlns:a16="http://schemas.microsoft.com/office/drawing/2014/main" id="{779DB68E-E623-2C41-8A54-410F3CC5DE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2" name="Cube 1301">
                <a:extLst>
                  <a:ext uri="{FF2B5EF4-FFF2-40B4-BE49-F238E27FC236}">
                    <a16:creationId xmlns:a16="http://schemas.microsoft.com/office/drawing/2014/main" id="{FC6F7533-94C1-CB42-A0C1-C774D6A806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3" name="Cube 1302">
                <a:extLst>
                  <a:ext uri="{FF2B5EF4-FFF2-40B4-BE49-F238E27FC236}">
                    <a16:creationId xmlns:a16="http://schemas.microsoft.com/office/drawing/2014/main" id="{8E57E0C6-3241-7545-87BE-2E26B655AB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4" name="Cube 1303">
                <a:extLst>
                  <a:ext uri="{FF2B5EF4-FFF2-40B4-BE49-F238E27FC236}">
                    <a16:creationId xmlns:a16="http://schemas.microsoft.com/office/drawing/2014/main" id="{14C01461-C8B8-9C4C-802C-E2A9476ECB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5" name="Cube 1304">
                <a:extLst>
                  <a:ext uri="{FF2B5EF4-FFF2-40B4-BE49-F238E27FC236}">
                    <a16:creationId xmlns:a16="http://schemas.microsoft.com/office/drawing/2014/main" id="{43618107-EBCE-194C-8241-E8E71D1694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6" name="Cube 1305">
                <a:extLst>
                  <a:ext uri="{FF2B5EF4-FFF2-40B4-BE49-F238E27FC236}">
                    <a16:creationId xmlns:a16="http://schemas.microsoft.com/office/drawing/2014/main" id="{5CBF6114-745E-2747-B668-1DE568813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7" name="Cube 1306">
                <a:extLst>
                  <a:ext uri="{FF2B5EF4-FFF2-40B4-BE49-F238E27FC236}">
                    <a16:creationId xmlns:a16="http://schemas.microsoft.com/office/drawing/2014/main" id="{F2B5F4CA-346E-3D41-AD65-F5AB02B226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8" name="Cube 1307">
                <a:extLst>
                  <a:ext uri="{FF2B5EF4-FFF2-40B4-BE49-F238E27FC236}">
                    <a16:creationId xmlns:a16="http://schemas.microsoft.com/office/drawing/2014/main" id="{43D8B42A-F0FB-AA46-8273-E8318DB9657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29" name="Group 1328">
              <a:extLst>
                <a:ext uri="{FF2B5EF4-FFF2-40B4-BE49-F238E27FC236}">
                  <a16:creationId xmlns:a16="http://schemas.microsoft.com/office/drawing/2014/main" id="{F28D8849-7488-E247-BB95-36D27AF040AF}"/>
                </a:ext>
              </a:extLst>
            </p:cNvPr>
            <p:cNvGrpSpPr/>
            <p:nvPr/>
          </p:nvGrpSpPr>
          <p:grpSpPr>
            <a:xfrm>
              <a:off x="697976" y="4075519"/>
              <a:ext cx="3322206" cy="344514"/>
              <a:chOff x="729791" y="3733800"/>
              <a:chExt cx="3322206" cy="344514"/>
            </a:xfrm>
          </p:grpSpPr>
          <p:grpSp>
            <p:nvGrpSpPr>
              <p:cNvPr id="1330" name="Group 1329">
                <a:extLst>
                  <a:ext uri="{FF2B5EF4-FFF2-40B4-BE49-F238E27FC236}">
                    <a16:creationId xmlns:a16="http://schemas.microsoft.com/office/drawing/2014/main" id="{E7C55854-B4B1-4E47-9AFD-986F87063E75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8" name="Isosceles Triangle 26">
                  <a:extLst>
                    <a:ext uri="{FF2B5EF4-FFF2-40B4-BE49-F238E27FC236}">
                      <a16:creationId xmlns:a16="http://schemas.microsoft.com/office/drawing/2014/main" id="{8E6CB589-84B8-6342-8B38-2547CEB0496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9" name="Straight Connector 1368">
                  <a:extLst>
                    <a:ext uri="{FF2B5EF4-FFF2-40B4-BE49-F238E27FC236}">
                      <a16:creationId xmlns:a16="http://schemas.microsoft.com/office/drawing/2014/main" id="{7D2472AB-0185-864F-BDB1-322772E75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B80F2E8E-0354-834B-97F0-5B19C744F633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6" name="Isosceles Triangle 26">
                  <a:extLst>
                    <a:ext uri="{FF2B5EF4-FFF2-40B4-BE49-F238E27FC236}">
                      <a16:creationId xmlns:a16="http://schemas.microsoft.com/office/drawing/2014/main" id="{3A2E588F-18EB-7548-9DB2-9E09B2F7C69C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7" name="Straight Connector 1366">
                  <a:extLst>
                    <a:ext uri="{FF2B5EF4-FFF2-40B4-BE49-F238E27FC236}">
                      <a16:creationId xmlns:a16="http://schemas.microsoft.com/office/drawing/2014/main" id="{967C7C0D-6A01-6B4D-81EF-EBDAA8431D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AE33D089-E380-2B49-855E-1419E3CC3432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4" name="Isosceles Triangle 26">
                  <a:extLst>
                    <a:ext uri="{FF2B5EF4-FFF2-40B4-BE49-F238E27FC236}">
                      <a16:creationId xmlns:a16="http://schemas.microsoft.com/office/drawing/2014/main" id="{235989A4-10C3-7340-98FB-C1F25A39DF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B4270FF4-2583-BA49-A890-2885CDEEA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CEB594E4-0750-D043-B49A-84F19078E6E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2" name="Isosceles Triangle 26">
                  <a:extLst>
                    <a:ext uri="{FF2B5EF4-FFF2-40B4-BE49-F238E27FC236}">
                      <a16:creationId xmlns:a16="http://schemas.microsoft.com/office/drawing/2014/main" id="{EADC394B-4E48-9644-85F1-12F14A97590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255CCD90-3897-B34D-BC61-2E0BA1DDE6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A256B47D-2901-5549-8970-929DFCB5EB58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60" name="Isosceles Triangle 26">
                  <a:extLst>
                    <a:ext uri="{FF2B5EF4-FFF2-40B4-BE49-F238E27FC236}">
                      <a16:creationId xmlns:a16="http://schemas.microsoft.com/office/drawing/2014/main" id="{159DDB04-6169-B240-9583-BDC87675735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61" name="Straight Connector 1360">
                  <a:extLst>
                    <a:ext uri="{FF2B5EF4-FFF2-40B4-BE49-F238E27FC236}">
                      <a16:creationId xmlns:a16="http://schemas.microsoft.com/office/drawing/2014/main" id="{3FD4EBA1-E386-E445-8B42-111A464EA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5" name="Group 1334">
                <a:extLst>
                  <a:ext uri="{FF2B5EF4-FFF2-40B4-BE49-F238E27FC236}">
                    <a16:creationId xmlns:a16="http://schemas.microsoft.com/office/drawing/2014/main" id="{71D990B3-5C28-5E47-A5FE-956DA7C4EC98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8" name="Isosceles Triangle 26">
                  <a:extLst>
                    <a:ext uri="{FF2B5EF4-FFF2-40B4-BE49-F238E27FC236}">
                      <a16:creationId xmlns:a16="http://schemas.microsoft.com/office/drawing/2014/main" id="{18471F7E-0732-494C-A56C-E4B6794640FE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9" name="Straight Connector 1358">
                  <a:extLst>
                    <a:ext uri="{FF2B5EF4-FFF2-40B4-BE49-F238E27FC236}">
                      <a16:creationId xmlns:a16="http://schemas.microsoft.com/office/drawing/2014/main" id="{CF5F1A96-5E01-4040-AE7B-3944A1AADD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6" name="Group 1335">
                <a:extLst>
                  <a:ext uri="{FF2B5EF4-FFF2-40B4-BE49-F238E27FC236}">
                    <a16:creationId xmlns:a16="http://schemas.microsoft.com/office/drawing/2014/main" id="{23423683-652D-EB4F-A763-6963BD54FA23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6" name="Isosceles Triangle 26">
                  <a:extLst>
                    <a:ext uri="{FF2B5EF4-FFF2-40B4-BE49-F238E27FC236}">
                      <a16:creationId xmlns:a16="http://schemas.microsoft.com/office/drawing/2014/main" id="{9401FBEE-1D33-E64A-87C1-B718DAB74EF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8DF1255-CCAB-9B40-8D98-C6221FA71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7" name="Group 1336">
                <a:extLst>
                  <a:ext uri="{FF2B5EF4-FFF2-40B4-BE49-F238E27FC236}">
                    <a16:creationId xmlns:a16="http://schemas.microsoft.com/office/drawing/2014/main" id="{BB2F5087-6470-6544-877A-F1FBA0011DA9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4" name="Isosceles Triangle 26">
                  <a:extLst>
                    <a:ext uri="{FF2B5EF4-FFF2-40B4-BE49-F238E27FC236}">
                      <a16:creationId xmlns:a16="http://schemas.microsoft.com/office/drawing/2014/main" id="{0B07E6E5-A8D3-E240-8B2A-6E45589493B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D1CFCEB9-472A-4B4B-83E5-9829698B47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8" name="Group 1337">
                <a:extLst>
                  <a:ext uri="{FF2B5EF4-FFF2-40B4-BE49-F238E27FC236}">
                    <a16:creationId xmlns:a16="http://schemas.microsoft.com/office/drawing/2014/main" id="{AE4453A8-FCF1-D74A-8DA7-17F4413055E3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2" name="Isosceles Triangle 26">
                  <a:extLst>
                    <a:ext uri="{FF2B5EF4-FFF2-40B4-BE49-F238E27FC236}">
                      <a16:creationId xmlns:a16="http://schemas.microsoft.com/office/drawing/2014/main" id="{FFC121F7-695F-BC41-B727-90931430E6C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3" name="Straight Connector 1352">
                  <a:extLst>
                    <a:ext uri="{FF2B5EF4-FFF2-40B4-BE49-F238E27FC236}">
                      <a16:creationId xmlns:a16="http://schemas.microsoft.com/office/drawing/2014/main" id="{FA36C779-347F-6D4C-BC0F-61FF1B0F3F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9" name="Group 1338">
                <a:extLst>
                  <a:ext uri="{FF2B5EF4-FFF2-40B4-BE49-F238E27FC236}">
                    <a16:creationId xmlns:a16="http://schemas.microsoft.com/office/drawing/2014/main" id="{32422C30-07FA-D94A-B09A-CD7D46D9511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50" name="Isosceles Triangle 26">
                  <a:extLst>
                    <a:ext uri="{FF2B5EF4-FFF2-40B4-BE49-F238E27FC236}">
                      <a16:creationId xmlns:a16="http://schemas.microsoft.com/office/drawing/2014/main" id="{DDBC0FEA-C652-4A48-BAEA-0481F7F5633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51" name="Straight Connector 1350">
                  <a:extLst>
                    <a:ext uri="{FF2B5EF4-FFF2-40B4-BE49-F238E27FC236}">
                      <a16:creationId xmlns:a16="http://schemas.microsoft.com/office/drawing/2014/main" id="{0FC9AF0A-E336-2B42-BC24-492B7C5B3A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40" name="Cube 1339">
                <a:extLst>
                  <a:ext uri="{FF2B5EF4-FFF2-40B4-BE49-F238E27FC236}">
                    <a16:creationId xmlns:a16="http://schemas.microsoft.com/office/drawing/2014/main" id="{DE52677F-59F8-E441-A2AC-F5D0BAE35FC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1" name="Cube 1340">
                <a:extLst>
                  <a:ext uri="{FF2B5EF4-FFF2-40B4-BE49-F238E27FC236}">
                    <a16:creationId xmlns:a16="http://schemas.microsoft.com/office/drawing/2014/main" id="{36608455-8955-E544-9390-DCC148460A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2" name="Cube 1341">
                <a:extLst>
                  <a:ext uri="{FF2B5EF4-FFF2-40B4-BE49-F238E27FC236}">
                    <a16:creationId xmlns:a16="http://schemas.microsoft.com/office/drawing/2014/main" id="{B3DF6DF6-46C5-0740-A873-744D6F08F86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3" name="Cube 1342">
                <a:extLst>
                  <a:ext uri="{FF2B5EF4-FFF2-40B4-BE49-F238E27FC236}">
                    <a16:creationId xmlns:a16="http://schemas.microsoft.com/office/drawing/2014/main" id="{972EBCDF-3941-F642-93C1-B18091E88B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4" name="Cube 1343">
                <a:extLst>
                  <a:ext uri="{FF2B5EF4-FFF2-40B4-BE49-F238E27FC236}">
                    <a16:creationId xmlns:a16="http://schemas.microsoft.com/office/drawing/2014/main" id="{AE69789D-1244-6A4C-AAFA-A638330D8DD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5" name="Cube 1344">
                <a:extLst>
                  <a:ext uri="{FF2B5EF4-FFF2-40B4-BE49-F238E27FC236}">
                    <a16:creationId xmlns:a16="http://schemas.microsoft.com/office/drawing/2014/main" id="{2D129112-EAD5-294B-9D13-4377C1D2B1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6" name="Cube 1345">
                <a:extLst>
                  <a:ext uri="{FF2B5EF4-FFF2-40B4-BE49-F238E27FC236}">
                    <a16:creationId xmlns:a16="http://schemas.microsoft.com/office/drawing/2014/main" id="{561AE80C-4C6F-F645-814B-C89E214CE0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7" name="Cube 1346">
                <a:extLst>
                  <a:ext uri="{FF2B5EF4-FFF2-40B4-BE49-F238E27FC236}">
                    <a16:creationId xmlns:a16="http://schemas.microsoft.com/office/drawing/2014/main" id="{F65D8FAE-FAF1-9245-8DE8-EB472180B8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8" name="Cube 1347">
                <a:extLst>
                  <a:ext uri="{FF2B5EF4-FFF2-40B4-BE49-F238E27FC236}">
                    <a16:creationId xmlns:a16="http://schemas.microsoft.com/office/drawing/2014/main" id="{9E6141D9-FD56-9D41-BDA5-7F54ACA4E2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9" name="Cube 1348">
                <a:extLst>
                  <a:ext uri="{FF2B5EF4-FFF2-40B4-BE49-F238E27FC236}">
                    <a16:creationId xmlns:a16="http://schemas.microsoft.com/office/drawing/2014/main" id="{5E27976B-E4B2-7646-9E87-257D269672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0" name="Group 1369">
              <a:extLst>
                <a:ext uri="{FF2B5EF4-FFF2-40B4-BE49-F238E27FC236}">
                  <a16:creationId xmlns:a16="http://schemas.microsoft.com/office/drawing/2014/main" id="{5990D6D3-BEB0-044B-B67C-F6F13D2615E9}"/>
                </a:ext>
              </a:extLst>
            </p:cNvPr>
            <p:cNvGrpSpPr/>
            <p:nvPr/>
          </p:nvGrpSpPr>
          <p:grpSpPr>
            <a:xfrm>
              <a:off x="545576" y="4227775"/>
              <a:ext cx="3322206" cy="344514"/>
              <a:chOff x="729791" y="3733800"/>
              <a:chExt cx="3322206" cy="344514"/>
            </a:xfrm>
          </p:grpSpPr>
          <p:grpSp>
            <p:nvGrpSpPr>
              <p:cNvPr id="1371" name="Group 1370">
                <a:extLst>
                  <a:ext uri="{FF2B5EF4-FFF2-40B4-BE49-F238E27FC236}">
                    <a16:creationId xmlns:a16="http://schemas.microsoft.com/office/drawing/2014/main" id="{AAB4BD02-8807-FB40-A4BE-761D76E78BAA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9" name="Isosceles Triangle 26">
                  <a:extLst>
                    <a:ext uri="{FF2B5EF4-FFF2-40B4-BE49-F238E27FC236}">
                      <a16:creationId xmlns:a16="http://schemas.microsoft.com/office/drawing/2014/main" id="{5220ADFA-6CA7-3941-AD6D-79D05DA026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762775F7-F66C-5447-9BCA-646962E4F6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2" name="Group 1371">
                <a:extLst>
                  <a:ext uri="{FF2B5EF4-FFF2-40B4-BE49-F238E27FC236}">
                    <a16:creationId xmlns:a16="http://schemas.microsoft.com/office/drawing/2014/main" id="{32BC89C0-E58D-6E4C-90E2-868544DBAF47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7" name="Isosceles Triangle 26">
                  <a:extLst>
                    <a:ext uri="{FF2B5EF4-FFF2-40B4-BE49-F238E27FC236}">
                      <a16:creationId xmlns:a16="http://schemas.microsoft.com/office/drawing/2014/main" id="{CAE2B956-4E0A-A945-894C-27EE0CA4B09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A7680A63-66B3-0144-9C40-3FD6875DF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51283513-E322-9E43-ADAC-D91E9A7BFCB7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5" name="Isosceles Triangle 26">
                  <a:extLst>
                    <a:ext uri="{FF2B5EF4-FFF2-40B4-BE49-F238E27FC236}">
                      <a16:creationId xmlns:a16="http://schemas.microsoft.com/office/drawing/2014/main" id="{D77A6E1A-71BD-074A-ACF7-586B552EAC54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6" name="Straight Connector 1405">
                  <a:extLst>
                    <a:ext uri="{FF2B5EF4-FFF2-40B4-BE49-F238E27FC236}">
                      <a16:creationId xmlns:a16="http://schemas.microsoft.com/office/drawing/2014/main" id="{C13543D1-CB7B-F94C-A3AD-42E74C944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4" name="Group 1373">
                <a:extLst>
                  <a:ext uri="{FF2B5EF4-FFF2-40B4-BE49-F238E27FC236}">
                    <a16:creationId xmlns:a16="http://schemas.microsoft.com/office/drawing/2014/main" id="{C03FB243-7E4C-2F4C-9640-3BB597512DDE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3" name="Isosceles Triangle 26">
                  <a:extLst>
                    <a:ext uri="{FF2B5EF4-FFF2-40B4-BE49-F238E27FC236}">
                      <a16:creationId xmlns:a16="http://schemas.microsoft.com/office/drawing/2014/main" id="{01815760-D1F2-374F-8CD5-0D006D41338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4" name="Straight Connector 1403">
                  <a:extLst>
                    <a:ext uri="{FF2B5EF4-FFF2-40B4-BE49-F238E27FC236}">
                      <a16:creationId xmlns:a16="http://schemas.microsoft.com/office/drawing/2014/main" id="{317DE2B5-0B56-4045-80AB-0232EB46D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5" name="Group 1374">
                <a:extLst>
                  <a:ext uri="{FF2B5EF4-FFF2-40B4-BE49-F238E27FC236}">
                    <a16:creationId xmlns:a16="http://schemas.microsoft.com/office/drawing/2014/main" id="{68ADAEB5-8E03-0748-AB51-5ECEF964FEA0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01" name="Isosceles Triangle 26">
                  <a:extLst>
                    <a:ext uri="{FF2B5EF4-FFF2-40B4-BE49-F238E27FC236}">
                      <a16:creationId xmlns:a16="http://schemas.microsoft.com/office/drawing/2014/main" id="{4CEC9F2E-3A3E-204B-ABA6-EFF2C875880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2" name="Straight Connector 1401">
                  <a:extLst>
                    <a:ext uri="{FF2B5EF4-FFF2-40B4-BE49-F238E27FC236}">
                      <a16:creationId xmlns:a16="http://schemas.microsoft.com/office/drawing/2014/main" id="{65B37392-72CC-3649-8C80-C1A97146BB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BCEAF6F9-24C5-D34D-A569-38550D06F1D3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9" name="Isosceles Triangle 26">
                  <a:extLst>
                    <a:ext uri="{FF2B5EF4-FFF2-40B4-BE49-F238E27FC236}">
                      <a16:creationId xmlns:a16="http://schemas.microsoft.com/office/drawing/2014/main" id="{F475FB8F-B44C-C648-83F2-47896F784D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00" name="Straight Connector 1399">
                  <a:extLst>
                    <a:ext uri="{FF2B5EF4-FFF2-40B4-BE49-F238E27FC236}">
                      <a16:creationId xmlns:a16="http://schemas.microsoft.com/office/drawing/2014/main" id="{B7767518-7791-3B4B-BC7C-E9B147E8B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7" name="Group 1376">
                <a:extLst>
                  <a:ext uri="{FF2B5EF4-FFF2-40B4-BE49-F238E27FC236}">
                    <a16:creationId xmlns:a16="http://schemas.microsoft.com/office/drawing/2014/main" id="{F5063C72-29F3-9047-A04B-F50A6F684C10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7" name="Isosceles Triangle 26">
                  <a:extLst>
                    <a:ext uri="{FF2B5EF4-FFF2-40B4-BE49-F238E27FC236}">
                      <a16:creationId xmlns:a16="http://schemas.microsoft.com/office/drawing/2014/main" id="{47E3DCFA-EB28-4048-A12C-B8DCEDFC4CE9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8" name="Straight Connector 1397">
                  <a:extLst>
                    <a:ext uri="{FF2B5EF4-FFF2-40B4-BE49-F238E27FC236}">
                      <a16:creationId xmlns:a16="http://schemas.microsoft.com/office/drawing/2014/main" id="{3CD1ABDF-E16F-C140-B3FF-2870D68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8" name="Group 1377">
                <a:extLst>
                  <a:ext uri="{FF2B5EF4-FFF2-40B4-BE49-F238E27FC236}">
                    <a16:creationId xmlns:a16="http://schemas.microsoft.com/office/drawing/2014/main" id="{E71388B6-23EB-DE40-A7CF-6C0BC12E693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5" name="Isosceles Triangle 26">
                  <a:extLst>
                    <a:ext uri="{FF2B5EF4-FFF2-40B4-BE49-F238E27FC236}">
                      <a16:creationId xmlns:a16="http://schemas.microsoft.com/office/drawing/2014/main" id="{C2E64F83-8CFB-094E-BC4D-9D1BEA4D279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6" name="Straight Connector 1395">
                  <a:extLst>
                    <a:ext uri="{FF2B5EF4-FFF2-40B4-BE49-F238E27FC236}">
                      <a16:creationId xmlns:a16="http://schemas.microsoft.com/office/drawing/2014/main" id="{D3511C51-E10B-D24C-82FE-4272EFEE6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9" name="Group 1378">
                <a:extLst>
                  <a:ext uri="{FF2B5EF4-FFF2-40B4-BE49-F238E27FC236}">
                    <a16:creationId xmlns:a16="http://schemas.microsoft.com/office/drawing/2014/main" id="{63DE2138-FF5C-1A41-93F2-9D1551ECE479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3" name="Isosceles Triangle 26">
                  <a:extLst>
                    <a:ext uri="{FF2B5EF4-FFF2-40B4-BE49-F238E27FC236}">
                      <a16:creationId xmlns:a16="http://schemas.microsoft.com/office/drawing/2014/main" id="{6A6E2A83-EEFA-F74F-9013-7BE511CCB56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4" name="Straight Connector 1393">
                  <a:extLst>
                    <a:ext uri="{FF2B5EF4-FFF2-40B4-BE49-F238E27FC236}">
                      <a16:creationId xmlns:a16="http://schemas.microsoft.com/office/drawing/2014/main" id="{BFAB0369-B1AF-7A42-8EE7-6B0BFF512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0" name="Group 1379">
                <a:extLst>
                  <a:ext uri="{FF2B5EF4-FFF2-40B4-BE49-F238E27FC236}">
                    <a16:creationId xmlns:a16="http://schemas.microsoft.com/office/drawing/2014/main" id="{F8656103-1846-DD4A-BC33-E441BF122A28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391" name="Isosceles Triangle 26">
                  <a:extLst>
                    <a:ext uri="{FF2B5EF4-FFF2-40B4-BE49-F238E27FC236}">
                      <a16:creationId xmlns:a16="http://schemas.microsoft.com/office/drawing/2014/main" id="{B967054C-5E2F-904C-B8DF-0C8A1AEA2BBF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392" name="Straight Connector 1391">
                  <a:extLst>
                    <a:ext uri="{FF2B5EF4-FFF2-40B4-BE49-F238E27FC236}">
                      <a16:creationId xmlns:a16="http://schemas.microsoft.com/office/drawing/2014/main" id="{FC545060-FC80-BC4A-BCA3-60F70C38CC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81" name="Cube 1380">
                <a:extLst>
                  <a:ext uri="{FF2B5EF4-FFF2-40B4-BE49-F238E27FC236}">
                    <a16:creationId xmlns:a16="http://schemas.microsoft.com/office/drawing/2014/main" id="{D7519DFD-52D8-E245-8D90-F02B2FE852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2" name="Cube 1381">
                <a:extLst>
                  <a:ext uri="{FF2B5EF4-FFF2-40B4-BE49-F238E27FC236}">
                    <a16:creationId xmlns:a16="http://schemas.microsoft.com/office/drawing/2014/main" id="{4D780605-4ABA-AB4A-A6FC-7FAE1CB149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3" name="Cube 1382">
                <a:extLst>
                  <a:ext uri="{FF2B5EF4-FFF2-40B4-BE49-F238E27FC236}">
                    <a16:creationId xmlns:a16="http://schemas.microsoft.com/office/drawing/2014/main" id="{493F95D3-F784-814B-BE0B-EE0177873E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4" name="Cube 1383">
                <a:extLst>
                  <a:ext uri="{FF2B5EF4-FFF2-40B4-BE49-F238E27FC236}">
                    <a16:creationId xmlns:a16="http://schemas.microsoft.com/office/drawing/2014/main" id="{CE652F48-D634-224A-BD07-0A215CD140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5" name="Cube 1384">
                <a:extLst>
                  <a:ext uri="{FF2B5EF4-FFF2-40B4-BE49-F238E27FC236}">
                    <a16:creationId xmlns:a16="http://schemas.microsoft.com/office/drawing/2014/main" id="{D76D41DB-1A3B-D241-9BE1-0897A5C0067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6" name="Cube 1385">
                <a:extLst>
                  <a:ext uri="{FF2B5EF4-FFF2-40B4-BE49-F238E27FC236}">
                    <a16:creationId xmlns:a16="http://schemas.microsoft.com/office/drawing/2014/main" id="{5A66B9B9-244D-A947-8C04-387C953DFA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7" name="Cube 1386">
                <a:extLst>
                  <a:ext uri="{FF2B5EF4-FFF2-40B4-BE49-F238E27FC236}">
                    <a16:creationId xmlns:a16="http://schemas.microsoft.com/office/drawing/2014/main" id="{D47DDCA1-462D-1744-9DD1-CA691A1771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8" name="Cube 1387">
                <a:extLst>
                  <a:ext uri="{FF2B5EF4-FFF2-40B4-BE49-F238E27FC236}">
                    <a16:creationId xmlns:a16="http://schemas.microsoft.com/office/drawing/2014/main" id="{E34B364C-94A9-ED46-9FEA-5C3E59867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9" name="Cube 1388">
                <a:extLst>
                  <a:ext uri="{FF2B5EF4-FFF2-40B4-BE49-F238E27FC236}">
                    <a16:creationId xmlns:a16="http://schemas.microsoft.com/office/drawing/2014/main" id="{F116B517-5196-C54A-A92C-DC0318780F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0" name="Cube 1389">
                <a:extLst>
                  <a:ext uri="{FF2B5EF4-FFF2-40B4-BE49-F238E27FC236}">
                    <a16:creationId xmlns:a16="http://schemas.microsoft.com/office/drawing/2014/main" id="{B41B4270-5950-BD48-9796-BC73057EB7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11" name="Group 1410">
              <a:extLst>
                <a:ext uri="{FF2B5EF4-FFF2-40B4-BE49-F238E27FC236}">
                  <a16:creationId xmlns:a16="http://schemas.microsoft.com/office/drawing/2014/main" id="{92270755-9BC7-E440-91BD-66F09C740185}"/>
                </a:ext>
              </a:extLst>
            </p:cNvPr>
            <p:cNvGrpSpPr/>
            <p:nvPr/>
          </p:nvGrpSpPr>
          <p:grpSpPr>
            <a:xfrm>
              <a:off x="381000" y="4380031"/>
              <a:ext cx="3322206" cy="344514"/>
              <a:chOff x="729791" y="3733800"/>
              <a:chExt cx="3322206" cy="344514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0CB41CA2-A975-1842-BA83-3F944F13D1E6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50" name="Isosceles Triangle 26">
                  <a:extLst>
                    <a:ext uri="{FF2B5EF4-FFF2-40B4-BE49-F238E27FC236}">
                      <a16:creationId xmlns:a16="http://schemas.microsoft.com/office/drawing/2014/main" id="{5930AD52-2367-2049-86DD-E9753E396CBD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51" name="Straight Connector 1450">
                  <a:extLst>
                    <a:ext uri="{FF2B5EF4-FFF2-40B4-BE49-F238E27FC236}">
                      <a16:creationId xmlns:a16="http://schemas.microsoft.com/office/drawing/2014/main" id="{D8FB1712-8F23-3047-9A5E-27B23EC22A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6499DEB8-5593-4A45-964C-DFA9FACCB78F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8" name="Isosceles Triangle 26">
                  <a:extLst>
                    <a:ext uri="{FF2B5EF4-FFF2-40B4-BE49-F238E27FC236}">
                      <a16:creationId xmlns:a16="http://schemas.microsoft.com/office/drawing/2014/main" id="{FF82C267-870A-1E4B-A5A2-3ABD66054AF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9" name="Straight Connector 1448">
                  <a:extLst>
                    <a:ext uri="{FF2B5EF4-FFF2-40B4-BE49-F238E27FC236}">
                      <a16:creationId xmlns:a16="http://schemas.microsoft.com/office/drawing/2014/main" id="{BF346074-4D0F-B544-B8EA-E594DE9A2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09A6F692-9AD3-7446-9F5D-411FAA963154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6" name="Isosceles Triangle 26">
                  <a:extLst>
                    <a:ext uri="{FF2B5EF4-FFF2-40B4-BE49-F238E27FC236}">
                      <a16:creationId xmlns:a16="http://schemas.microsoft.com/office/drawing/2014/main" id="{3F32F3B2-EBC4-A345-AE81-FC05DBC4F59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7" name="Straight Connector 1446">
                  <a:extLst>
                    <a:ext uri="{FF2B5EF4-FFF2-40B4-BE49-F238E27FC236}">
                      <a16:creationId xmlns:a16="http://schemas.microsoft.com/office/drawing/2014/main" id="{940E9561-0902-954C-8940-59807909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5" name="Group 1414">
                <a:extLst>
                  <a:ext uri="{FF2B5EF4-FFF2-40B4-BE49-F238E27FC236}">
                    <a16:creationId xmlns:a16="http://schemas.microsoft.com/office/drawing/2014/main" id="{BC2D670A-5AC9-684A-9779-7B63C0984FEF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4" name="Isosceles Triangle 26">
                  <a:extLst>
                    <a:ext uri="{FF2B5EF4-FFF2-40B4-BE49-F238E27FC236}">
                      <a16:creationId xmlns:a16="http://schemas.microsoft.com/office/drawing/2014/main" id="{911C5222-84FE-AF40-B70B-794613744B1A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5" name="Straight Connector 1444">
                  <a:extLst>
                    <a:ext uri="{FF2B5EF4-FFF2-40B4-BE49-F238E27FC236}">
                      <a16:creationId xmlns:a16="http://schemas.microsoft.com/office/drawing/2014/main" id="{C7B74B91-08B0-FD4F-A81C-2DAAFECBA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6" name="Group 1415">
                <a:extLst>
                  <a:ext uri="{FF2B5EF4-FFF2-40B4-BE49-F238E27FC236}">
                    <a16:creationId xmlns:a16="http://schemas.microsoft.com/office/drawing/2014/main" id="{5A425280-37CC-E04C-ABCE-E59FD6A4B9DB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2" name="Isosceles Triangle 26">
                  <a:extLst>
                    <a:ext uri="{FF2B5EF4-FFF2-40B4-BE49-F238E27FC236}">
                      <a16:creationId xmlns:a16="http://schemas.microsoft.com/office/drawing/2014/main" id="{CD56F95F-29A3-3542-B4D4-08E22FC62D9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3" name="Straight Connector 1442">
                  <a:extLst>
                    <a:ext uri="{FF2B5EF4-FFF2-40B4-BE49-F238E27FC236}">
                      <a16:creationId xmlns:a16="http://schemas.microsoft.com/office/drawing/2014/main" id="{384DE6AC-94EF-224D-B837-E7C9CF3CB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7" name="Group 1416">
                <a:extLst>
                  <a:ext uri="{FF2B5EF4-FFF2-40B4-BE49-F238E27FC236}">
                    <a16:creationId xmlns:a16="http://schemas.microsoft.com/office/drawing/2014/main" id="{837E891F-48D8-1A48-B64F-39771D26550F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40" name="Isosceles Triangle 26">
                  <a:extLst>
                    <a:ext uri="{FF2B5EF4-FFF2-40B4-BE49-F238E27FC236}">
                      <a16:creationId xmlns:a16="http://schemas.microsoft.com/office/drawing/2014/main" id="{54524CDD-CF52-9048-A5C0-88D942BF164B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41" name="Straight Connector 1440">
                  <a:extLst>
                    <a:ext uri="{FF2B5EF4-FFF2-40B4-BE49-F238E27FC236}">
                      <a16:creationId xmlns:a16="http://schemas.microsoft.com/office/drawing/2014/main" id="{7D91A272-25D2-DE46-880A-34C71A996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8" name="Group 1417">
                <a:extLst>
                  <a:ext uri="{FF2B5EF4-FFF2-40B4-BE49-F238E27FC236}">
                    <a16:creationId xmlns:a16="http://schemas.microsoft.com/office/drawing/2014/main" id="{0F503C71-DD9A-A34A-A532-ACC582B32A97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8" name="Isosceles Triangle 26">
                  <a:extLst>
                    <a:ext uri="{FF2B5EF4-FFF2-40B4-BE49-F238E27FC236}">
                      <a16:creationId xmlns:a16="http://schemas.microsoft.com/office/drawing/2014/main" id="{7706206A-1A78-0F4B-B6E3-EC410054D8C7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9" name="Straight Connector 1438">
                  <a:extLst>
                    <a:ext uri="{FF2B5EF4-FFF2-40B4-BE49-F238E27FC236}">
                      <a16:creationId xmlns:a16="http://schemas.microsoft.com/office/drawing/2014/main" id="{444BB2C6-F410-754A-8A50-80CF4FB96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89A1940C-4E45-BE40-A224-266EA10D29A3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6" name="Isosceles Triangle 26">
                  <a:extLst>
                    <a:ext uri="{FF2B5EF4-FFF2-40B4-BE49-F238E27FC236}">
                      <a16:creationId xmlns:a16="http://schemas.microsoft.com/office/drawing/2014/main" id="{BE20D50D-5D63-6B46-9FBF-28A3EB672F4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24F0E7B-48EE-A44A-864E-7925B1FAB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0" name="Group 1419">
                <a:extLst>
                  <a:ext uri="{FF2B5EF4-FFF2-40B4-BE49-F238E27FC236}">
                    <a16:creationId xmlns:a16="http://schemas.microsoft.com/office/drawing/2014/main" id="{A89771C5-3362-8044-8C47-DF9FCB6A7235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4" name="Isosceles Triangle 26">
                  <a:extLst>
                    <a:ext uri="{FF2B5EF4-FFF2-40B4-BE49-F238E27FC236}">
                      <a16:creationId xmlns:a16="http://schemas.microsoft.com/office/drawing/2014/main" id="{84D20FF7-7DF7-A74A-98FB-72C936C3811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0CA511D9-FD16-FF46-B114-9B6FC32E1E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5E628C08-3144-2746-8691-6D62649D7C9E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32" name="Isosceles Triangle 26">
                  <a:extLst>
                    <a:ext uri="{FF2B5EF4-FFF2-40B4-BE49-F238E27FC236}">
                      <a16:creationId xmlns:a16="http://schemas.microsoft.com/office/drawing/2014/main" id="{295C10E1-C02D-0B47-9A64-0E8BBB7F41D1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33" name="Straight Connector 1432">
                  <a:extLst>
                    <a:ext uri="{FF2B5EF4-FFF2-40B4-BE49-F238E27FC236}">
                      <a16:creationId xmlns:a16="http://schemas.microsoft.com/office/drawing/2014/main" id="{E29D1D29-3581-CD43-8ACD-6B53A54854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2" name="Cube 1421">
                <a:extLst>
                  <a:ext uri="{FF2B5EF4-FFF2-40B4-BE49-F238E27FC236}">
                    <a16:creationId xmlns:a16="http://schemas.microsoft.com/office/drawing/2014/main" id="{BDA30A18-D3EB-1E47-9C02-50E2C55F09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3" name="Cube 1422">
                <a:extLst>
                  <a:ext uri="{FF2B5EF4-FFF2-40B4-BE49-F238E27FC236}">
                    <a16:creationId xmlns:a16="http://schemas.microsoft.com/office/drawing/2014/main" id="{7B08677D-00E6-3649-9E93-767F1E41E6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4" name="Cube 1423">
                <a:extLst>
                  <a:ext uri="{FF2B5EF4-FFF2-40B4-BE49-F238E27FC236}">
                    <a16:creationId xmlns:a16="http://schemas.microsoft.com/office/drawing/2014/main" id="{90907526-924E-1C47-921F-64BC916DC1C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5" name="Cube 1424">
                <a:extLst>
                  <a:ext uri="{FF2B5EF4-FFF2-40B4-BE49-F238E27FC236}">
                    <a16:creationId xmlns:a16="http://schemas.microsoft.com/office/drawing/2014/main" id="{0AA74416-844D-7042-9BC5-7E5F6B039DF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6" name="Cube 1425">
                <a:extLst>
                  <a:ext uri="{FF2B5EF4-FFF2-40B4-BE49-F238E27FC236}">
                    <a16:creationId xmlns:a16="http://schemas.microsoft.com/office/drawing/2014/main" id="{D831EA46-81FE-F04E-8FB9-15EA5BE839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7" name="Cube 1426">
                <a:extLst>
                  <a:ext uri="{FF2B5EF4-FFF2-40B4-BE49-F238E27FC236}">
                    <a16:creationId xmlns:a16="http://schemas.microsoft.com/office/drawing/2014/main" id="{314AF02F-5CB0-D34F-82DC-11C85C8667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8" name="Cube 1427">
                <a:extLst>
                  <a:ext uri="{FF2B5EF4-FFF2-40B4-BE49-F238E27FC236}">
                    <a16:creationId xmlns:a16="http://schemas.microsoft.com/office/drawing/2014/main" id="{41892159-3D58-6C42-A9B3-E5D657CE02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9" name="Cube 1428">
                <a:extLst>
                  <a:ext uri="{FF2B5EF4-FFF2-40B4-BE49-F238E27FC236}">
                    <a16:creationId xmlns:a16="http://schemas.microsoft.com/office/drawing/2014/main" id="{19457D95-E8BF-DF40-B077-6C8798F6FE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0" name="Cube 1429">
                <a:extLst>
                  <a:ext uri="{FF2B5EF4-FFF2-40B4-BE49-F238E27FC236}">
                    <a16:creationId xmlns:a16="http://schemas.microsoft.com/office/drawing/2014/main" id="{405A16DC-BA06-FE43-A820-B8086AA23AE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1" name="Cube 1430">
                <a:extLst>
                  <a:ext uri="{FF2B5EF4-FFF2-40B4-BE49-F238E27FC236}">
                    <a16:creationId xmlns:a16="http://schemas.microsoft.com/office/drawing/2014/main" id="{9180BD28-CD23-0A44-B8F4-389D1C6691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52" name="Group 1451">
              <a:extLst>
                <a:ext uri="{FF2B5EF4-FFF2-40B4-BE49-F238E27FC236}">
                  <a16:creationId xmlns:a16="http://schemas.microsoft.com/office/drawing/2014/main" id="{431FC7C5-0110-854C-9597-A71BCA64F707}"/>
                </a:ext>
              </a:extLst>
            </p:cNvPr>
            <p:cNvGrpSpPr/>
            <p:nvPr/>
          </p:nvGrpSpPr>
          <p:grpSpPr>
            <a:xfrm>
              <a:off x="228600" y="4532286"/>
              <a:ext cx="3322206" cy="344514"/>
              <a:chOff x="729791" y="3733800"/>
              <a:chExt cx="3322206" cy="344514"/>
            </a:xfrm>
          </p:grpSpPr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87125F51-AB45-9B42-953F-06A398BBC77D}"/>
                  </a:ext>
                </a:extLst>
              </p:cNvPr>
              <p:cNvGrpSpPr/>
              <p:nvPr/>
            </p:nvGrpSpPr>
            <p:grpSpPr>
              <a:xfrm>
                <a:off x="762001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91" name="Isosceles Triangle 26">
                  <a:extLst>
                    <a:ext uri="{FF2B5EF4-FFF2-40B4-BE49-F238E27FC236}">
                      <a16:creationId xmlns:a16="http://schemas.microsoft.com/office/drawing/2014/main" id="{45C8A435-7722-1D46-A84B-A5FAA0A439F0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2" name="Straight Connector 1491">
                  <a:extLst>
                    <a:ext uri="{FF2B5EF4-FFF2-40B4-BE49-F238E27FC236}">
                      <a16:creationId xmlns:a16="http://schemas.microsoft.com/office/drawing/2014/main" id="{5B17B1A0-0BCE-8D44-8187-40DD4760C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5BC12BFA-450A-1849-AF60-216D79D01B2A}"/>
                  </a:ext>
                </a:extLst>
              </p:cNvPr>
              <p:cNvGrpSpPr/>
              <p:nvPr/>
            </p:nvGrpSpPr>
            <p:grpSpPr>
              <a:xfrm>
                <a:off x="1101180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9" name="Isosceles Triangle 26">
                  <a:extLst>
                    <a:ext uri="{FF2B5EF4-FFF2-40B4-BE49-F238E27FC236}">
                      <a16:creationId xmlns:a16="http://schemas.microsoft.com/office/drawing/2014/main" id="{3B66F618-64B7-2B42-B153-B1913A596008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90" name="Straight Connector 1489">
                  <a:extLst>
                    <a:ext uri="{FF2B5EF4-FFF2-40B4-BE49-F238E27FC236}">
                      <a16:creationId xmlns:a16="http://schemas.microsoft.com/office/drawing/2014/main" id="{3BBD48F5-E2A3-134A-AF97-880A57A9BB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EF0E80BE-9BBB-BA4B-B8BC-00CCF33E6EF9}"/>
                  </a:ext>
                </a:extLst>
              </p:cNvPr>
              <p:cNvGrpSpPr/>
              <p:nvPr/>
            </p:nvGrpSpPr>
            <p:grpSpPr>
              <a:xfrm>
                <a:off x="1440359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7" name="Isosceles Triangle 26">
                  <a:extLst>
                    <a:ext uri="{FF2B5EF4-FFF2-40B4-BE49-F238E27FC236}">
                      <a16:creationId xmlns:a16="http://schemas.microsoft.com/office/drawing/2014/main" id="{20524E40-A23D-BC42-86E4-ABAF8573EE3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8" name="Straight Connector 1487">
                  <a:extLst>
                    <a:ext uri="{FF2B5EF4-FFF2-40B4-BE49-F238E27FC236}">
                      <a16:creationId xmlns:a16="http://schemas.microsoft.com/office/drawing/2014/main" id="{4CA8F1D4-E764-B84B-BF7C-73358F382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FD565C41-FE2E-CF4A-927C-548AE96E1251}"/>
                  </a:ext>
                </a:extLst>
              </p:cNvPr>
              <p:cNvGrpSpPr/>
              <p:nvPr/>
            </p:nvGrpSpPr>
            <p:grpSpPr>
              <a:xfrm>
                <a:off x="1779538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5" name="Isosceles Triangle 26">
                  <a:extLst>
                    <a:ext uri="{FF2B5EF4-FFF2-40B4-BE49-F238E27FC236}">
                      <a16:creationId xmlns:a16="http://schemas.microsoft.com/office/drawing/2014/main" id="{BC6A530E-D223-8C49-AD18-C82C067F957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6" name="Straight Connector 1485">
                  <a:extLst>
                    <a:ext uri="{FF2B5EF4-FFF2-40B4-BE49-F238E27FC236}">
                      <a16:creationId xmlns:a16="http://schemas.microsoft.com/office/drawing/2014/main" id="{A5EB9DFC-5E33-5E42-94C9-3B200CD7B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29936F5F-7505-394A-A4DD-BCA366A8032C}"/>
                  </a:ext>
                </a:extLst>
              </p:cNvPr>
              <p:cNvGrpSpPr/>
              <p:nvPr/>
            </p:nvGrpSpPr>
            <p:grpSpPr>
              <a:xfrm>
                <a:off x="2118717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3" name="Isosceles Triangle 26">
                  <a:extLst>
                    <a:ext uri="{FF2B5EF4-FFF2-40B4-BE49-F238E27FC236}">
                      <a16:creationId xmlns:a16="http://schemas.microsoft.com/office/drawing/2014/main" id="{F7C3A1D7-C953-794E-8255-EB3C2F7C93D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4" name="Straight Connector 1483">
                  <a:extLst>
                    <a:ext uri="{FF2B5EF4-FFF2-40B4-BE49-F238E27FC236}">
                      <a16:creationId xmlns:a16="http://schemas.microsoft.com/office/drawing/2014/main" id="{7C759B98-21FD-CB4E-8304-DA19FF2B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23C4536B-46E3-9545-9735-E97512C6CEF6}"/>
                  </a:ext>
                </a:extLst>
              </p:cNvPr>
              <p:cNvGrpSpPr/>
              <p:nvPr/>
            </p:nvGrpSpPr>
            <p:grpSpPr>
              <a:xfrm>
                <a:off x="2457896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81" name="Isosceles Triangle 26">
                  <a:extLst>
                    <a:ext uri="{FF2B5EF4-FFF2-40B4-BE49-F238E27FC236}">
                      <a16:creationId xmlns:a16="http://schemas.microsoft.com/office/drawing/2014/main" id="{CB4BC521-A2FD-EC42-82B4-37CBEC0EF463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2" name="Straight Connector 1481">
                  <a:extLst>
                    <a:ext uri="{FF2B5EF4-FFF2-40B4-BE49-F238E27FC236}">
                      <a16:creationId xmlns:a16="http://schemas.microsoft.com/office/drawing/2014/main" id="{4EEA9A1C-7E21-104F-83CA-564B1473B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309F090C-98B9-7C4C-8CCB-5D3C6860E544}"/>
                  </a:ext>
                </a:extLst>
              </p:cNvPr>
              <p:cNvGrpSpPr/>
              <p:nvPr/>
            </p:nvGrpSpPr>
            <p:grpSpPr>
              <a:xfrm>
                <a:off x="2797075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9" name="Isosceles Triangle 26">
                  <a:extLst>
                    <a:ext uri="{FF2B5EF4-FFF2-40B4-BE49-F238E27FC236}">
                      <a16:creationId xmlns:a16="http://schemas.microsoft.com/office/drawing/2014/main" id="{062F4DA0-57D7-5F44-990A-E2F69D0C8D32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80" name="Straight Connector 1479">
                  <a:extLst>
                    <a:ext uri="{FF2B5EF4-FFF2-40B4-BE49-F238E27FC236}">
                      <a16:creationId xmlns:a16="http://schemas.microsoft.com/office/drawing/2014/main" id="{B23F9661-6532-1641-877C-234918D86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67119D93-CD93-3D44-A848-F9F95163D0F0}"/>
                  </a:ext>
                </a:extLst>
              </p:cNvPr>
              <p:cNvGrpSpPr/>
              <p:nvPr/>
            </p:nvGrpSpPr>
            <p:grpSpPr>
              <a:xfrm>
                <a:off x="3136254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7" name="Isosceles Triangle 26">
                  <a:extLst>
                    <a:ext uri="{FF2B5EF4-FFF2-40B4-BE49-F238E27FC236}">
                      <a16:creationId xmlns:a16="http://schemas.microsoft.com/office/drawing/2014/main" id="{5DE81318-044E-A84A-8511-8D2A85527A25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8" name="Straight Connector 1477">
                  <a:extLst>
                    <a:ext uri="{FF2B5EF4-FFF2-40B4-BE49-F238E27FC236}">
                      <a16:creationId xmlns:a16="http://schemas.microsoft.com/office/drawing/2014/main" id="{22397171-7B4C-2F44-B512-415C10DB5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46661A4F-138E-D146-A6D3-54874C1B7B86}"/>
                  </a:ext>
                </a:extLst>
              </p:cNvPr>
              <p:cNvGrpSpPr/>
              <p:nvPr/>
            </p:nvGrpSpPr>
            <p:grpSpPr>
              <a:xfrm>
                <a:off x="347543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5" name="Isosceles Triangle 26">
                  <a:extLst>
                    <a:ext uri="{FF2B5EF4-FFF2-40B4-BE49-F238E27FC236}">
                      <a16:creationId xmlns:a16="http://schemas.microsoft.com/office/drawing/2014/main" id="{99D15952-33BE-D843-B314-41E49302758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6" name="Straight Connector 1475">
                  <a:extLst>
                    <a:ext uri="{FF2B5EF4-FFF2-40B4-BE49-F238E27FC236}">
                      <a16:creationId xmlns:a16="http://schemas.microsoft.com/office/drawing/2014/main" id="{52320E04-641F-2D41-81CC-AAB75DBEC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6F4B3946-EEA3-4B46-A2B7-707327FE8794}"/>
                  </a:ext>
                </a:extLst>
              </p:cNvPr>
              <p:cNvGrpSpPr/>
              <p:nvPr/>
            </p:nvGrpSpPr>
            <p:grpSpPr>
              <a:xfrm>
                <a:off x="3814613" y="3733800"/>
                <a:ext cx="213132" cy="261427"/>
                <a:chOff x="236756" y="3177989"/>
                <a:chExt cx="272172" cy="333844"/>
              </a:xfrm>
              <a:solidFill>
                <a:schemeClr val="tx1"/>
              </a:solidFill>
            </p:grpSpPr>
            <p:sp>
              <p:nvSpPr>
                <p:cNvPr id="1473" name="Isosceles Triangle 26">
                  <a:extLst>
                    <a:ext uri="{FF2B5EF4-FFF2-40B4-BE49-F238E27FC236}">
                      <a16:creationId xmlns:a16="http://schemas.microsoft.com/office/drawing/2014/main" id="{B1C3022B-6E89-6145-B5AB-31804BF84736}"/>
                    </a:ext>
                  </a:extLst>
                </p:cNvPr>
                <p:cNvSpPr/>
                <p:nvPr/>
              </p:nvSpPr>
              <p:spPr>
                <a:xfrm rot="10800000">
                  <a:off x="236756" y="3177989"/>
                  <a:ext cx="272172" cy="175441"/>
                </a:xfrm>
                <a:prstGeom prst="triangl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20"/>
                </a:p>
              </p:txBody>
            </p:sp>
            <p:cxnSp>
              <p:nvCxnSpPr>
                <p:cNvPr id="1474" name="Straight Connector 1473">
                  <a:extLst>
                    <a:ext uri="{FF2B5EF4-FFF2-40B4-BE49-F238E27FC236}">
                      <a16:creationId xmlns:a16="http://schemas.microsoft.com/office/drawing/2014/main" id="{A46DB888-AF97-E24D-A43C-0C1AA4D53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1000" y="3353430"/>
                  <a:ext cx="0" cy="158403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63" name="Cube 1462">
                <a:extLst>
                  <a:ext uri="{FF2B5EF4-FFF2-40B4-BE49-F238E27FC236}">
                    <a16:creationId xmlns:a16="http://schemas.microsoft.com/office/drawing/2014/main" id="{89E405B9-54D7-5446-A446-FDED0EA3E0D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4575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4" name="Cube 1463">
                <a:extLst>
                  <a:ext uri="{FF2B5EF4-FFF2-40B4-BE49-F238E27FC236}">
                    <a16:creationId xmlns:a16="http://schemas.microsoft.com/office/drawing/2014/main" id="{3C6E4FA9-F115-1B48-8423-512DDFEC27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844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5" name="Cube 1464">
                <a:extLst>
                  <a:ext uri="{FF2B5EF4-FFF2-40B4-BE49-F238E27FC236}">
                    <a16:creationId xmlns:a16="http://schemas.microsoft.com/office/drawing/2014/main" id="{79213530-D558-0341-9DFD-104505F66D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0709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6" name="Cube 1465">
                <a:extLst>
                  <a:ext uri="{FF2B5EF4-FFF2-40B4-BE49-F238E27FC236}">
                    <a16:creationId xmlns:a16="http://schemas.microsoft.com/office/drawing/2014/main" id="{F346E936-AF52-7D42-BE4D-0C67C8B9B6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08440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7" name="Cube 1466">
                <a:extLst>
                  <a:ext uri="{FF2B5EF4-FFF2-40B4-BE49-F238E27FC236}">
                    <a16:creationId xmlns:a16="http://schemas.microsoft.com/office/drawing/2014/main" id="{19B6682C-E7C6-2744-BCFD-02C923F6B25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2306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8" name="Cube 1467">
                <a:extLst>
                  <a:ext uri="{FF2B5EF4-FFF2-40B4-BE49-F238E27FC236}">
                    <a16:creationId xmlns:a16="http://schemas.microsoft.com/office/drawing/2014/main" id="{2B91086B-365A-4F49-88F7-A51E642780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1715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9" name="Cube 1468">
                <a:extLst>
                  <a:ext uri="{FF2B5EF4-FFF2-40B4-BE49-F238E27FC236}">
                    <a16:creationId xmlns:a16="http://schemas.microsoft.com/office/drawing/2014/main" id="{A10A8483-3D47-E842-98B0-95311A09A0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00369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0" name="Cube 1469">
                <a:extLst>
                  <a:ext uri="{FF2B5EF4-FFF2-40B4-BE49-F238E27FC236}">
                    <a16:creationId xmlns:a16="http://schemas.microsoft.com/office/drawing/2014/main" id="{F5BA9DFC-297B-3447-AC95-FB9ACD03B0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39023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1" name="Cube 1470">
                <a:extLst>
                  <a:ext uri="{FF2B5EF4-FFF2-40B4-BE49-F238E27FC236}">
                    <a16:creationId xmlns:a16="http://schemas.microsoft.com/office/drawing/2014/main" id="{EF94C6A9-C050-0849-BAFE-836BBDA716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77677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2" name="Cube 1471">
                <a:extLst>
                  <a:ext uri="{FF2B5EF4-FFF2-40B4-BE49-F238E27FC236}">
                    <a16:creationId xmlns:a16="http://schemas.microsoft.com/office/drawing/2014/main" id="{D6DED53F-C672-ED47-80C0-023FF04139F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9791" y="3957568"/>
                <a:ext cx="274320" cy="120746"/>
              </a:xfrm>
              <a:prstGeom prst="cube">
                <a:avLst>
                  <a:gd name="adj" fmla="val 60764"/>
                </a:avLst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altLang="zh-CN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𝑵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RX Chains</a:t>
                </a:r>
                <a:endParaRPr lang="en-US" sz="2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93" name="Title 1">
                <a:extLst>
                  <a:ext uri="{FF2B5EF4-FFF2-40B4-BE49-F238E27FC236}">
                    <a16:creationId xmlns:a16="http://schemas.microsoft.com/office/drawing/2014/main" id="{8FC903B6-A242-5B4E-AC77-64AA3E92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19" y="3354313"/>
                <a:ext cx="2217436" cy="5993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3" name="Title 1">
            <a:extLst>
              <a:ext uri="{FF2B5EF4-FFF2-40B4-BE49-F238E27FC236}">
                <a16:creationId xmlns:a16="http://schemas.microsoft.com/office/drawing/2014/main" id="{B38B0AFD-156B-4B48-8D20-09987EC35D36}"/>
              </a:ext>
            </a:extLst>
          </p:cNvPr>
          <p:cNvSpPr txBox="1">
            <a:spLocks/>
          </p:cNvSpPr>
          <p:nvPr/>
        </p:nvSpPr>
        <p:spPr>
          <a:xfrm>
            <a:off x="99961" y="4038600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1: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8" name="TextBox 607">
                <a:extLst>
                  <a:ext uri="{FF2B5EF4-FFF2-40B4-BE49-F238E27FC236}">
                    <a16:creationId xmlns:a16="http://schemas.microsoft.com/office/drawing/2014/main" id="{082290AD-ED92-3F4F-866F-583A8B8271A4}"/>
                  </a:ext>
                </a:extLst>
              </p:cNvPr>
              <p:cNvSpPr txBox="1"/>
              <p:nvPr/>
            </p:nvSpPr>
            <p:spPr>
              <a:xfrm>
                <a:off x="1620453" y="4173877"/>
                <a:ext cx="22899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8" name="TextBox 607">
                <a:extLst>
                  <a:ext uri="{FF2B5EF4-FFF2-40B4-BE49-F238E27FC236}">
                    <a16:creationId xmlns:a16="http://schemas.microsoft.com/office/drawing/2014/main" id="{082290AD-ED92-3F4F-866F-583A8B827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453" y="4173877"/>
                <a:ext cx="2289986" cy="307777"/>
              </a:xfrm>
              <a:prstGeom prst="rect">
                <a:avLst/>
              </a:prstGeom>
              <a:blipFill>
                <a:blip r:embed="rId7"/>
                <a:stretch>
                  <a:fillRect l="-221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9" name="Title 1">
            <a:extLst>
              <a:ext uri="{FF2B5EF4-FFF2-40B4-BE49-F238E27FC236}">
                <a16:creationId xmlns:a16="http://schemas.microsoft.com/office/drawing/2014/main" id="{80800959-DF1C-2247-B1C2-18041A26E4A5}"/>
              </a:ext>
            </a:extLst>
          </p:cNvPr>
          <p:cNvSpPr txBox="1">
            <a:spLocks/>
          </p:cNvSpPr>
          <p:nvPr/>
        </p:nvSpPr>
        <p:spPr>
          <a:xfrm>
            <a:off x="84285" y="4825049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2: (Faster)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1" name="TextBox 610">
                <a:extLst>
                  <a:ext uri="{FF2B5EF4-FFF2-40B4-BE49-F238E27FC236}">
                    <a16:creationId xmlns:a16="http://schemas.microsoft.com/office/drawing/2014/main" id="{DCFF24F0-81E8-7148-BCDD-0D5B5BD05C50}"/>
                  </a:ext>
                </a:extLst>
              </p:cNvPr>
              <p:cNvSpPr txBox="1"/>
              <p:nvPr/>
            </p:nvSpPr>
            <p:spPr>
              <a:xfrm>
                <a:off x="2440812" y="4970827"/>
                <a:ext cx="169200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𝑁𝑇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1" name="TextBox 610">
                <a:extLst>
                  <a:ext uri="{FF2B5EF4-FFF2-40B4-BE49-F238E27FC236}">
                    <a16:creationId xmlns:a16="http://schemas.microsoft.com/office/drawing/2014/main" id="{DCFF24F0-81E8-7148-BCDD-0D5B5BD05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812" y="4970827"/>
                <a:ext cx="1692002" cy="307777"/>
              </a:xfrm>
              <a:prstGeom prst="rect">
                <a:avLst/>
              </a:prstGeom>
              <a:blipFill>
                <a:blip r:embed="rId8"/>
                <a:stretch>
                  <a:fillRect l="-2985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2" name="Title 1">
            <a:extLst>
              <a:ext uri="{FF2B5EF4-FFF2-40B4-BE49-F238E27FC236}">
                <a16:creationId xmlns:a16="http://schemas.microsoft.com/office/drawing/2014/main" id="{6022E830-064B-394E-9C74-CC9613F4FABF}"/>
              </a:ext>
            </a:extLst>
          </p:cNvPr>
          <p:cNvSpPr txBox="1">
            <a:spLocks/>
          </p:cNvSpPr>
          <p:nvPr/>
        </p:nvSpPr>
        <p:spPr>
          <a:xfrm>
            <a:off x="4072141" y="4855132"/>
            <a:ext cx="1744490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 FFT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3" name="Title 1">
            <a:extLst>
              <a:ext uri="{FF2B5EF4-FFF2-40B4-BE49-F238E27FC236}">
                <a16:creationId xmlns:a16="http://schemas.microsoft.com/office/drawing/2014/main" id="{1775A7C5-8B4E-ED44-A045-6E417FCC225F}"/>
              </a:ext>
            </a:extLst>
          </p:cNvPr>
          <p:cNvSpPr txBox="1">
            <a:spLocks/>
          </p:cNvSpPr>
          <p:nvPr/>
        </p:nvSpPr>
        <p:spPr>
          <a:xfrm>
            <a:off x="105120" y="5590214"/>
            <a:ext cx="5010452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3: (More Accurate) 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" name="TextBox 613">
                <a:extLst>
                  <a:ext uri="{FF2B5EF4-FFF2-40B4-BE49-F238E27FC236}">
                    <a16:creationId xmlns:a16="http://schemas.microsoft.com/office/drawing/2014/main" id="{E28F62F9-DB07-9A49-9AA9-0989BF8314C3}"/>
                  </a:ext>
                </a:extLst>
              </p:cNvPr>
              <p:cNvSpPr txBox="1"/>
              <p:nvPr/>
            </p:nvSpPr>
            <p:spPr>
              <a:xfrm>
                <a:off x="3375710" y="5714996"/>
                <a:ext cx="117032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4" name="TextBox 613">
                <a:extLst>
                  <a:ext uri="{FF2B5EF4-FFF2-40B4-BE49-F238E27FC236}">
                    <a16:creationId xmlns:a16="http://schemas.microsoft.com/office/drawing/2014/main" id="{E28F62F9-DB07-9A49-9AA9-0989BF831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710" y="5714996"/>
                <a:ext cx="1170320" cy="307777"/>
              </a:xfrm>
              <a:prstGeom prst="rect">
                <a:avLst/>
              </a:prstGeom>
              <a:blipFill>
                <a:blip r:embed="rId9"/>
                <a:stretch>
                  <a:fillRect l="-4255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5" name="TextBox 614">
                <a:extLst>
                  <a:ext uri="{FF2B5EF4-FFF2-40B4-BE49-F238E27FC236}">
                    <a16:creationId xmlns:a16="http://schemas.microsoft.com/office/drawing/2014/main" id="{E9DB4097-2EE3-B547-986F-6A5703BFF6F6}"/>
                  </a:ext>
                </a:extLst>
              </p:cNvPr>
              <p:cNvSpPr txBox="1"/>
              <p:nvPr/>
            </p:nvSpPr>
            <p:spPr>
              <a:xfrm>
                <a:off x="4519024" y="5722057"/>
                <a:ext cx="1155253" cy="311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𝑜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5" name="TextBox 614">
                <a:extLst>
                  <a:ext uri="{FF2B5EF4-FFF2-40B4-BE49-F238E27FC236}">
                    <a16:creationId xmlns:a16="http://schemas.microsoft.com/office/drawing/2014/main" id="{E9DB4097-2EE3-B547-986F-6A5703BFF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024" y="5722057"/>
                <a:ext cx="1155253" cy="311304"/>
              </a:xfrm>
              <a:prstGeom prst="rect">
                <a:avLst/>
              </a:prstGeom>
              <a:blipFill>
                <a:blip r:embed="rId10"/>
                <a:stretch>
                  <a:fillRect l="-1087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6" name="Title 1">
            <a:extLst>
              <a:ext uri="{FF2B5EF4-FFF2-40B4-BE49-F238E27FC236}">
                <a16:creationId xmlns:a16="http://schemas.microsoft.com/office/drawing/2014/main" id="{4F7C770F-E9AC-D246-A362-FBAC7983C9C6}"/>
              </a:ext>
            </a:extLst>
          </p:cNvPr>
          <p:cNvSpPr txBox="1">
            <a:spLocks/>
          </p:cNvSpPr>
          <p:nvPr/>
        </p:nvSpPr>
        <p:spPr>
          <a:xfrm>
            <a:off x="3886200" y="4053642"/>
            <a:ext cx="2191997" cy="59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to Analog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45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7D035-27B9-5B8E-FE5C-DB4FB84FC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2D Phased Arrays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CFC803-DC4E-0F3E-AFC6-B8A37F5C3CE0}"/>
              </a:ext>
            </a:extLst>
          </p:cNvPr>
          <p:cNvGrpSpPr>
            <a:grpSpLocks noChangeAspect="1"/>
          </p:cNvGrpSpPr>
          <p:nvPr/>
        </p:nvGrpSpPr>
        <p:grpSpPr>
          <a:xfrm>
            <a:off x="2538338" y="1124744"/>
            <a:ext cx="7464463" cy="2726610"/>
            <a:chOff x="6962057" y="2554895"/>
            <a:chExt cx="4864965" cy="17770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A9C87D-7044-95C8-E14E-30CBD9393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86" t="-460" r="9366" b="1256"/>
            <a:stretch/>
          </p:blipFill>
          <p:spPr>
            <a:xfrm>
              <a:off x="6962057" y="2573409"/>
              <a:ext cx="1280161" cy="12801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324EDA-E489-2900-7430-DF9EF22434C6}"/>
                </a:ext>
              </a:extLst>
            </p:cNvPr>
            <p:cNvSpPr txBox="1"/>
            <p:nvPr/>
          </p:nvSpPr>
          <p:spPr>
            <a:xfrm>
              <a:off x="7314097" y="3851066"/>
              <a:ext cx="564578" cy="457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IBM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D9A7AD-8BC1-7C59-25BA-3F105C8F5E58}"/>
                </a:ext>
              </a:extLst>
            </p:cNvPr>
            <p:cNvSpPr txBox="1"/>
            <p:nvPr/>
          </p:nvSpPr>
          <p:spPr>
            <a:xfrm>
              <a:off x="8482548" y="3841740"/>
              <a:ext cx="1205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Anokiwave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15DE79-37F3-261C-64DE-BFE78BD4A684}"/>
                </a:ext>
              </a:extLst>
            </p:cNvPr>
            <p:cNvSpPr txBox="1"/>
            <p:nvPr/>
          </p:nvSpPr>
          <p:spPr>
            <a:xfrm>
              <a:off x="8580183" y="4091253"/>
              <a:ext cx="950604" cy="240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256 elements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8D1350-92AA-F33A-C495-B5D0F5740416}"/>
                </a:ext>
              </a:extLst>
            </p:cNvPr>
            <p:cNvSpPr txBox="1"/>
            <p:nvPr/>
          </p:nvSpPr>
          <p:spPr>
            <a:xfrm>
              <a:off x="7209263" y="4091253"/>
              <a:ext cx="874337" cy="240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64 elements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3B96E6C-3DE3-F93F-B52A-84DC67896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87711" y="2573409"/>
              <a:ext cx="1839311" cy="128016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38FE8F9-E26E-14E2-2BBF-8761062DC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1385" y="2554895"/>
              <a:ext cx="1401634" cy="128016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6F309CD-0EA6-3CEF-0244-FA9C2560595D}"/>
                </a:ext>
              </a:extLst>
            </p:cNvPr>
            <p:cNvSpPr txBox="1"/>
            <p:nvPr/>
          </p:nvSpPr>
          <p:spPr>
            <a:xfrm>
              <a:off x="9983431" y="3799685"/>
              <a:ext cx="1839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Fujitsu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78411E5-9932-BB8A-76E7-93B9CBA2DC96}"/>
                </a:ext>
              </a:extLst>
            </p:cNvPr>
            <p:cNvSpPr txBox="1"/>
            <p:nvPr/>
          </p:nvSpPr>
          <p:spPr>
            <a:xfrm>
              <a:off x="9987711" y="4091253"/>
              <a:ext cx="1835030" cy="240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64 elements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46CEF9B-DAA9-F971-AEAE-DD732FFB4D32}"/>
              </a:ext>
            </a:extLst>
          </p:cNvPr>
          <p:cNvGrpSpPr>
            <a:grpSpLocks noChangeAspect="1"/>
          </p:cNvGrpSpPr>
          <p:nvPr/>
        </p:nvGrpSpPr>
        <p:grpSpPr>
          <a:xfrm>
            <a:off x="1601022" y="4058895"/>
            <a:ext cx="8989955" cy="2880000"/>
            <a:chOff x="304800" y="2498155"/>
            <a:chExt cx="6404844" cy="205184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98AB608-2687-0690-A43B-1FCC33062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851" b="3794"/>
            <a:stretch/>
          </p:blipFill>
          <p:spPr>
            <a:xfrm>
              <a:off x="3974721" y="2545169"/>
              <a:ext cx="1090247" cy="13716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B12DF90-89A7-A128-3C3D-76411449CC8C}"/>
                </a:ext>
              </a:extLst>
            </p:cNvPr>
            <p:cNvSpPr txBox="1"/>
            <p:nvPr/>
          </p:nvSpPr>
          <p:spPr>
            <a:xfrm>
              <a:off x="2737222" y="3903664"/>
              <a:ext cx="704040" cy="457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UCSD</a:t>
              </a:r>
            </a:p>
          </p:txBody>
        </p:sp>
        <p:pic>
          <p:nvPicPr>
            <p:cNvPr id="31" name="Picture 30" descr="A circuit board&#10;&#10;Description automatically generated">
              <a:extLst>
                <a:ext uri="{FF2B5EF4-FFF2-40B4-BE49-F238E27FC236}">
                  <a16:creationId xmlns:a16="http://schemas.microsoft.com/office/drawing/2014/main" id="{7BE2D9FD-F023-ACA6-58B0-DBB8731A87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63" r="47457"/>
            <a:stretch/>
          </p:blipFill>
          <p:spPr>
            <a:xfrm>
              <a:off x="5265428" y="2543875"/>
              <a:ext cx="1444216" cy="1371600"/>
            </a:xfrm>
            <a:prstGeom prst="rect">
              <a:avLst/>
            </a:prstGeom>
          </p:spPr>
        </p:pic>
        <p:pic>
          <p:nvPicPr>
            <p:cNvPr id="32" name="Picture 31" descr="A picture containing object, rug&#10;&#10;Description automatically generated">
              <a:extLst>
                <a:ext uri="{FF2B5EF4-FFF2-40B4-BE49-F238E27FC236}">
                  <a16:creationId xmlns:a16="http://schemas.microsoft.com/office/drawing/2014/main" id="{4CA4515D-E670-CE40-662C-E9B6CC84E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55" b="95292" l="2889" r="56444">
                          <a14:foregroundMark x1="8556" y1="9793" x2="6778" y2="19962"/>
                          <a14:foregroundMark x1="28333" y1="10546" x2="44778" y2="15443"/>
                          <a14:foregroundMark x1="44778" y1="15443" x2="50111" y2="26742"/>
                          <a14:foregroundMark x1="50111" y1="26742" x2="52000" y2="39925"/>
                          <a14:foregroundMark x1="52000" y1="39925" x2="49000" y2="73823"/>
                          <a14:foregroundMark x1="45000" y1="29190" x2="47222" y2="67608"/>
                          <a14:foregroundMark x1="47222" y1="67608" x2="46556" y2="76648"/>
                          <a14:foregroundMark x1="48667" y1="78719" x2="45000" y2="90207"/>
                          <a14:foregroundMark x1="45000" y1="90207" x2="10111" y2="90207"/>
                          <a14:foregroundMark x1="10111" y1="90207" x2="4333" y2="87382"/>
                          <a14:foregroundMark x1="4333" y1="87382" x2="4667" y2="13936"/>
                          <a14:foregroundMark x1="4667" y1="13936" x2="7333" y2="5273"/>
                          <a14:foregroundMark x1="7333" y1="5273" x2="32778" y2="8098"/>
                          <a14:foregroundMark x1="32778" y1="8098" x2="47222" y2="7345"/>
                          <a14:foregroundMark x1="47222" y1="7345" x2="52889" y2="8851"/>
                          <a14:foregroundMark x1="52889" y1="8851" x2="54556" y2="28814"/>
                          <a14:foregroundMark x1="54556" y1="28814" x2="52778" y2="94539"/>
                          <a14:foregroundMark x1="14333" y1="18456" x2="20667" y2="50094"/>
                          <a14:foregroundMark x1="24333" y1="20339" x2="36556" y2="42938"/>
                          <a14:foregroundMark x1="20111" y1="15443" x2="8111" y2="9416"/>
                          <a14:foregroundMark x1="3778" y1="6780" x2="4111" y2="45951"/>
                          <a14:foregroundMark x1="3444" y1="41996" x2="2889" y2="51601"/>
                          <a14:foregroundMark x1="53889" y1="6403" x2="54444" y2="10923"/>
                          <a14:foregroundMark x1="56333" y1="94162" x2="4778" y2="95292"/>
                          <a14:foregroundMark x1="56222" y1="29002" x2="56222" y2="71751"/>
                          <a14:foregroundMark x1="55778" y1="3955" x2="55556" y2="29755"/>
                          <a14:foregroundMark x1="55778" y1="6026" x2="56444" y2="28437"/>
                        </a14:backgroundRemoval>
                      </a14:imgEffect>
                    </a14:imgLayer>
                  </a14:imgProps>
                </a:ext>
              </a:extLst>
            </a:blip>
            <a:srcRect r="42236"/>
            <a:stretch/>
          </p:blipFill>
          <p:spPr>
            <a:xfrm>
              <a:off x="2355148" y="2498155"/>
              <a:ext cx="1432395" cy="146304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BDAB9A7-8F08-C82D-6568-6FC95201FE8C}"/>
                </a:ext>
              </a:extLst>
            </p:cNvPr>
            <p:cNvSpPr/>
            <p:nvPr/>
          </p:nvSpPr>
          <p:spPr>
            <a:xfrm>
              <a:off x="5485125" y="3877373"/>
              <a:ext cx="10026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Bell Labs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9574B09-22A1-A05C-A186-7CA952223F31}"/>
                </a:ext>
              </a:extLst>
            </p:cNvPr>
            <p:cNvSpPr txBox="1"/>
            <p:nvPr/>
          </p:nvSpPr>
          <p:spPr>
            <a:xfrm>
              <a:off x="4143266" y="3877373"/>
              <a:ext cx="704040" cy="457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UCSD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BA31ABA-5D88-FE2E-4F9C-B7ADD309CB41}"/>
                </a:ext>
              </a:extLst>
            </p:cNvPr>
            <p:cNvSpPr txBox="1"/>
            <p:nvPr/>
          </p:nvSpPr>
          <p:spPr>
            <a:xfrm>
              <a:off x="2554517" y="4146013"/>
              <a:ext cx="1039130" cy="263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256 elements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E8E397C-FD7E-5577-D566-163CFB99000C}"/>
                </a:ext>
              </a:extLst>
            </p:cNvPr>
            <p:cNvSpPr txBox="1"/>
            <p:nvPr/>
          </p:nvSpPr>
          <p:spPr>
            <a:xfrm>
              <a:off x="3952541" y="4146013"/>
              <a:ext cx="955759" cy="263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64 elements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F1EFEF6-1228-7230-CB6A-F6677F6CC50D}"/>
                </a:ext>
              </a:extLst>
            </p:cNvPr>
            <p:cNvSpPr txBox="1"/>
            <p:nvPr/>
          </p:nvSpPr>
          <p:spPr>
            <a:xfrm>
              <a:off x="5420691" y="4146013"/>
              <a:ext cx="1039130" cy="263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384 elements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2463AF0-BB09-7CFB-9DF0-E81C021A4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812" r="13192"/>
            <a:stretch/>
          </p:blipFill>
          <p:spPr>
            <a:xfrm>
              <a:off x="304800" y="2525018"/>
              <a:ext cx="1975029" cy="13716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238ABE2-2FFC-B0AC-9AE5-64D9DF3FF8E7}"/>
                </a:ext>
              </a:extLst>
            </p:cNvPr>
            <p:cNvSpPr txBox="1"/>
            <p:nvPr/>
          </p:nvSpPr>
          <p:spPr>
            <a:xfrm>
              <a:off x="304800" y="3903664"/>
              <a:ext cx="19750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Nokia &amp; National Instruments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904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EE22D-446A-D04C-BE33-FA8A1111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7"/>
            <a:ext cx="10515600" cy="1001219"/>
          </a:xfrm>
        </p:spPr>
        <p:txBody>
          <a:bodyPr/>
          <a:lstStyle/>
          <a:p>
            <a:pPr algn="ctr"/>
            <a:r>
              <a:rPr lang="en-US" dirty="0"/>
              <a:t>Radar: Interested in Detecting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565E5-E12F-D640-93F9-250EDEDB7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50" y="1042057"/>
            <a:ext cx="10940716" cy="5642325"/>
          </a:xfrm>
        </p:spPr>
        <p:txBody>
          <a:bodyPr>
            <a:noAutofit/>
          </a:bodyPr>
          <a:lstStyle/>
          <a:p>
            <a:r>
              <a:rPr lang="en-US" sz="3200" dirty="0"/>
              <a:t>Range: Distance from the radar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UWB: Ultra Wide Band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FMCW: Frequency Modulated Carrier Wave </a:t>
            </a:r>
            <a:endParaRPr lang="en-US" sz="3200" dirty="0"/>
          </a:p>
          <a:p>
            <a:pPr marL="0" indent="0">
              <a:buNone/>
            </a:pPr>
            <a:endParaRPr lang="en-US" sz="400" dirty="0"/>
          </a:p>
          <a:p>
            <a:r>
              <a:rPr lang="en-US" sz="3200" dirty="0"/>
              <a:t>Direction: Angle from which the object is coming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31C1613-B5BC-0C42-A258-094C4A9EB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0" y="4535533"/>
            <a:ext cx="3738879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2AF7FBE-AC47-304B-B8B4-258F1B6B5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28" y="4515277"/>
            <a:ext cx="3263245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B405B65A-E60F-3C45-BF6C-5CC9F9A5F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053" y="4515277"/>
            <a:ext cx="3613764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C6AB56-DCB7-F04C-B9AC-6466362F6975}"/>
              </a:ext>
            </a:extLst>
          </p:cNvPr>
          <p:cNvSpPr txBox="1"/>
          <p:nvPr/>
        </p:nvSpPr>
        <p:spPr>
          <a:xfrm>
            <a:off x="484897" y="3657774"/>
            <a:ext cx="3738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Directional antenna that is rotating.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A21488-C856-AD42-95F6-660D413ABBE4}"/>
              </a:ext>
            </a:extLst>
          </p:cNvPr>
          <p:cNvSpPr txBox="1"/>
          <p:nvPr/>
        </p:nvSpPr>
        <p:spPr>
          <a:xfrm>
            <a:off x="5772109" y="3657773"/>
            <a:ext cx="477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Phased Antenna Array that is always Scanning.</a:t>
            </a:r>
          </a:p>
        </p:txBody>
      </p:sp>
    </p:spTree>
    <p:extLst>
      <p:ext uri="{BB962C8B-B14F-4D97-AF65-F5344CB8AC3E}">
        <p14:creationId xmlns:p14="http://schemas.microsoft.com/office/powerpoint/2010/main" val="53576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qr code&#10;&#10;Description automatically generated">
            <a:extLst>
              <a:ext uri="{FF2B5EF4-FFF2-40B4-BE49-F238E27FC236}">
                <a16:creationId xmlns:a16="http://schemas.microsoft.com/office/drawing/2014/main" id="{E8087FB3-35C6-7C4D-EDA8-A8FF45C15C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b="6649"/>
          <a:stretch/>
        </p:blipFill>
        <p:spPr>
          <a:xfrm>
            <a:off x="3790832" y="1392570"/>
            <a:ext cx="4073309" cy="34021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7CBA07A-BA85-535C-F7B4-CC23AA9B3802}"/>
              </a:ext>
            </a:extLst>
          </p:cNvPr>
          <p:cNvGrpSpPr/>
          <p:nvPr/>
        </p:nvGrpSpPr>
        <p:grpSpPr>
          <a:xfrm>
            <a:off x="4508580" y="2014638"/>
            <a:ext cx="2592000" cy="36000"/>
            <a:chOff x="4508580" y="2014638"/>
            <a:chExt cx="2592000" cy="3600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5A2E597-1821-76E2-A6A7-44431B3B28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8580" y="2014638"/>
              <a:ext cx="35347" cy="36000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349906A-9990-49AF-5FC0-DAB1D9FAD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6818" y="2014638"/>
              <a:ext cx="35347" cy="36000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CD654ED-EE47-4B23-3414-953EC36102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5057" y="2014638"/>
              <a:ext cx="35347" cy="36000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E67AC60-9B82-194F-F3B0-31D30A91BA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53297" y="2014638"/>
              <a:ext cx="35347" cy="36000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1A45C8C-D59A-377E-C10F-4BFE15A5BD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39207" y="2014638"/>
              <a:ext cx="35347" cy="36000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11BF94D-0106-3F82-129E-1D6E05EC82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87445" y="2014638"/>
              <a:ext cx="35347" cy="36000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B6D5ED6-D7ED-349A-7841-73B19CE12E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5683" y="2014638"/>
              <a:ext cx="35347" cy="36000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CC43C00-39E4-EAE9-3DAB-8A61081AC5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3922" y="2014638"/>
              <a:ext cx="35347" cy="36000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5AFCFD1-24E5-3BE4-52FB-6D91F51B64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20517" y="2014638"/>
              <a:ext cx="35347" cy="36000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2FDF3E6-E906-36E9-5301-CDD534DDFD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68755" y="2014638"/>
              <a:ext cx="35347" cy="36000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8900C9D-60FD-7F1A-3F8E-EE459C4FD6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16995" y="2014638"/>
              <a:ext cx="35347" cy="36000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2357FE9-2D01-ED21-19F0-F2C3678B97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5233" y="2014638"/>
              <a:ext cx="35347" cy="36000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1FEC02E-B408-AFFB-548C-32A4F6CD2D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27562" y="2014638"/>
              <a:ext cx="35347" cy="36000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5114142-960E-2BD4-017A-615B871D3E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5800" y="2014638"/>
              <a:ext cx="35347" cy="36000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9588383-918D-AFF2-D5F7-07C14A6972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24040" y="2014638"/>
              <a:ext cx="35347" cy="36000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9487BD9-F4EA-11BB-2D48-6C5E79AA6C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72278" y="2014638"/>
              <a:ext cx="35347" cy="36000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11EE5-E921-C66F-CAF9-F48D6DF10AC3}"/>
              </a:ext>
            </a:extLst>
          </p:cNvPr>
          <p:cNvGrpSpPr/>
          <p:nvPr/>
        </p:nvGrpSpPr>
        <p:grpSpPr>
          <a:xfrm>
            <a:off x="1714372" y="1635710"/>
            <a:ext cx="5486693" cy="1200329"/>
            <a:chOff x="344117" y="944765"/>
            <a:chExt cx="5486693" cy="1200329"/>
          </a:xfrm>
        </p:grpSpPr>
        <p:sp>
          <p:nvSpPr>
            <p:cNvPr id="2488" name="Rounded Rectangle 2487">
              <a:extLst>
                <a:ext uri="{FF2B5EF4-FFF2-40B4-BE49-F238E27FC236}">
                  <a16:creationId xmlns:a16="http://schemas.microsoft.com/office/drawing/2014/main" id="{9697940C-8027-A266-7D9E-6620C12FE3AA}"/>
                </a:ext>
              </a:extLst>
            </p:cNvPr>
            <p:cNvSpPr/>
            <p:nvPr/>
          </p:nvSpPr>
          <p:spPr>
            <a:xfrm>
              <a:off x="3047914" y="1211103"/>
              <a:ext cx="2782896" cy="276412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90" name="TextBox 2489">
              <a:extLst>
                <a:ext uri="{FF2B5EF4-FFF2-40B4-BE49-F238E27FC236}">
                  <a16:creationId xmlns:a16="http://schemas.microsoft.com/office/drawing/2014/main" id="{8071BC8B-271E-F6C2-311D-E57247B92428}"/>
                </a:ext>
              </a:extLst>
            </p:cNvPr>
            <p:cNvSpPr txBox="1"/>
            <p:nvPr/>
          </p:nvSpPr>
          <p:spPr>
            <a:xfrm>
              <a:off x="344117" y="944765"/>
              <a:ext cx="206819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Receiver</a:t>
              </a:r>
              <a:r>
                <a:rPr kumimoji="0" lang="en-C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Array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(16 elements)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B7715FC-C646-BF1B-E551-3C7035138241}"/>
              </a:ext>
            </a:extLst>
          </p:cNvPr>
          <p:cNvGrpSpPr/>
          <p:nvPr/>
        </p:nvGrpSpPr>
        <p:grpSpPr>
          <a:xfrm>
            <a:off x="1704596" y="3268230"/>
            <a:ext cx="5161744" cy="1200329"/>
            <a:chOff x="79548" y="1963296"/>
            <a:chExt cx="5161744" cy="1200329"/>
          </a:xfrm>
        </p:grpSpPr>
        <p:sp>
          <p:nvSpPr>
            <p:cNvPr id="2489" name="Rounded Rectangle 2488">
              <a:extLst>
                <a:ext uri="{FF2B5EF4-FFF2-40B4-BE49-F238E27FC236}">
                  <a16:creationId xmlns:a16="http://schemas.microsoft.com/office/drawing/2014/main" id="{E310A653-B4E2-A1E9-3D10-4351E74821EF}"/>
                </a:ext>
              </a:extLst>
            </p:cNvPr>
            <p:cNvSpPr/>
            <p:nvPr/>
          </p:nvSpPr>
          <p:spPr>
            <a:xfrm>
              <a:off x="3530639" y="2233554"/>
              <a:ext cx="1710653" cy="276413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91" name="TextBox 2490">
              <a:extLst>
                <a:ext uri="{FF2B5EF4-FFF2-40B4-BE49-F238E27FC236}">
                  <a16:creationId xmlns:a16="http://schemas.microsoft.com/office/drawing/2014/main" id="{BF2C0868-F434-0CC6-3F53-5F382BC2A6E6}"/>
                </a:ext>
              </a:extLst>
            </p:cNvPr>
            <p:cNvSpPr txBox="1"/>
            <p:nvPr/>
          </p:nvSpPr>
          <p:spPr>
            <a:xfrm>
              <a:off x="79548" y="1963296"/>
              <a:ext cx="20681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Transmitter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Array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（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9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elements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）</a:t>
              </a:r>
              <a:endPara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13E0931-F5C9-45FF-E158-1803B151A436}"/>
              </a:ext>
            </a:extLst>
          </p:cNvPr>
          <p:cNvSpPr txBox="1"/>
          <p:nvPr/>
        </p:nvSpPr>
        <p:spPr>
          <a:xfrm>
            <a:off x="8402583" y="2466707"/>
            <a:ext cx="23038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  <a:sym typeface="Arial"/>
              </a:rPr>
              <a:t>TI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MIMO Radar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C07BD46-41DD-D0A5-1D4C-455FC364D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0000"/>
          </a:xfrm>
        </p:spPr>
        <p:txBody>
          <a:bodyPr>
            <a:normAutofit/>
          </a:bodyPr>
          <a:lstStyle/>
          <a:p>
            <a:pPr algn="ctr"/>
            <a:r>
              <a:rPr lang="en-CH" sz="4000" dirty="0"/>
              <a:t>MIMO Radar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A583B80-7ECE-6DD7-E412-D7889833CBF9}"/>
              </a:ext>
            </a:extLst>
          </p:cNvPr>
          <p:cNvSpPr txBox="1">
            <a:spLocks/>
          </p:cNvSpPr>
          <p:nvPr/>
        </p:nvSpPr>
        <p:spPr>
          <a:xfrm>
            <a:off x="9328149" y="65121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3EF114-BD19-4E49-AF11-C346593B86D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684426-30EF-2A1E-D011-A35F428775C3}"/>
              </a:ext>
            </a:extLst>
          </p:cNvPr>
          <p:cNvSpPr>
            <a:spLocks noChangeAspect="1"/>
          </p:cNvSpPr>
          <p:nvPr/>
        </p:nvSpPr>
        <p:spPr>
          <a:xfrm>
            <a:off x="5236534" y="3640373"/>
            <a:ext cx="36000" cy="3599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CCB1E1-833F-618A-D5AE-8666D9383E2A}"/>
              </a:ext>
            </a:extLst>
          </p:cNvPr>
          <p:cNvSpPr>
            <a:spLocks noChangeAspect="1"/>
          </p:cNvSpPr>
          <p:nvPr/>
        </p:nvSpPr>
        <p:spPr>
          <a:xfrm>
            <a:off x="5429272" y="3640373"/>
            <a:ext cx="36000" cy="3599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C3B2B8-5F6D-0F6A-AE1A-43C2F8FA6355}"/>
              </a:ext>
            </a:extLst>
          </p:cNvPr>
          <p:cNvSpPr>
            <a:spLocks noChangeAspect="1"/>
          </p:cNvSpPr>
          <p:nvPr/>
        </p:nvSpPr>
        <p:spPr>
          <a:xfrm>
            <a:off x="5622011" y="3640373"/>
            <a:ext cx="36000" cy="3599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CDEC71-3837-9FF4-A9C1-8002E48D7B16}"/>
              </a:ext>
            </a:extLst>
          </p:cNvPr>
          <p:cNvSpPr>
            <a:spLocks noChangeAspect="1"/>
          </p:cNvSpPr>
          <p:nvPr/>
        </p:nvSpPr>
        <p:spPr>
          <a:xfrm>
            <a:off x="5814749" y="3640373"/>
            <a:ext cx="36000" cy="3599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55452-B156-7B79-B72F-AC0C9E8F6754}"/>
              </a:ext>
            </a:extLst>
          </p:cNvPr>
          <p:cNvSpPr>
            <a:spLocks noChangeAspect="1"/>
          </p:cNvSpPr>
          <p:nvPr/>
        </p:nvSpPr>
        <p:spPr>
          <a:xfrm>
            <a:off x="6007487" y="3640373"/>
            <a:ext cx="36000" cy="3599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2E97F9-2C27-0799-43B9-00C39B2D63CF}"/>
              </a:ext>
            </a:extLst>
          </p:cNvPr>
          <p:cNvSpPr>
            <a:spLocks noChangeAspect="1"/>
          </p:cNvSpPr>
          <p:nvPr/>
        </p:nvSpPr>
        <p:spPr>
          <a:xfrm>
            <a:off x="6200226" y="3640373"/>
            <a:ext cx="36000" cy="3599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DB8872-6689-94C9-786E-B41FCB8AA463}"/>
              </a:ext>
            </a:extLst>
          </p:cNvPr>
          <p:cNvSpPr>
            <a:spLocks noChangeAspect="1"/>
          </p:cNvSpPr>
          <p:nvPr/>
        </p:nvSpPr>
        <p:spPr>
          <a:xfrm>
            <a:off x="6392964" y="3640373"/>
            <a:ext cx="36000" cy="3599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A75A1-0D13-865B-9FDA-59EB35E5EB88}"/>
              </a:ext>
            </a:extLst>
          </p:cNvPr>
          <p:cNvSpPr>
            <a:spLocks noChangeAspect="1"/>
          </p:cNvSpPr>
          <p:nvPr/>
        </p:nvSpPr>
        <p:spPr>
          <a:xfrm>
            <a:off x="6585702" y="3640373"/>
            <a:ext cx="36000" cy="3599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36F7B3-3B9A-64F6-B447-DF08100CE6A2}"/>
              </a:ext>
            </a:extLst>
          </p:cNvPr>
          <p:cNvSpPr>
            <a:spLocks noChangeAspect="1"/>
          </p:cNvSpPr>
          <p:nvPr/>
        </p:nvSpPr>
        <p:spPr>
          <a:xfrm>
            <a:off x="6778441" y="3640373"/>
            <a:ext cx="36000" cy="3599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D925E4-72FC-BD19-F483-85AF4207FF40}"/>
              </a:ext>
            </a:extLst>
          </p:cNvPr>
          <p:cNvSpPr txBox="1"/>
          <p:nvPr/>
        </p:nvSpPr>
        <p:spPr>
          <a:xfrm>
            <a:off x="2214493" y="5201395"/>
            <a:ext cx="77630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Angular resolution of radar is proportional to antenna array size.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0844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20A57-C8F2-4A64-D6EB-0BD79D297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4E0F4-599E-209F-AA10-D78647A24184}"/>
              </a:ext>
            </a:extLst>
          </p:cNvPr>
          <p:cNvSpPr>
            <a:spLocks noChangeAspect="1"/>
          </p:cNvSpPr>
          <p:nvPr/>
        </p:nvSpPr>
        <p:spPr>
          <a:xfrm>
            <a:off x="3768896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7E81DA-B352-51C7-0F12-BB333D21C773}"/>
              </a:ext>
            </a:extLst>
          </p:cNvPr>
          <p:cNvSpPr>
            <a:spLocks noChangeAspect="1"/>
          </p:cNvSpPr>
          <p:nvPr/>
        </p:nvSpPr>
        <p:spPr>
          <a:xfrm>
            <a:off x="4450764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735735-7E89-48A6-6165-0E926561CA94}"/>
              </a:ext>
            </a:extLst>
          </p:cNvPr>
          <p:cNvSpPr>
            <a:spLocks noChangeAspect="1"/>
          </p:cNvSpPr>
          <p:nvPr/>
        </p:nvSpPr>
        <p:spPr>
          <a:xfrm>
            <a:off x="5132631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D17AF-CE30-5137-A9AC-F6787F67A0BE}"/>
              </a:ext>
            </a:extLst>
          </p:cNvPr>
          <p:cNvSpPr>
            <a:spLocks noChangeAspect="1"/>
          </p:cNvSpPr>
          <p:nvPr/>
        </p:nvSpPr>
        <p:spPr>
          <a:xfrm>
            <a:off x="5814499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5506A9-5F2E-8E05-0322-5667320827AE}"/>
              </a:ext>
            </a:extLst>
          </p:cNvPr>
          <p:cNvSpPr>
            <a:spLocks noChangeAspect="1"/>
          </p:cNvSpPr>
          <p:nvPr/>
        </p:nvSpPr>
        <p:spPr>
          <a:xfrm>
            <a:off x="6496367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DDBB40-2A25-5181-3559-62F8D8B01109}"/>
              </a:ext>
            </a:extLst>
          </p:cNvPr>
          <p:cNvSpPr>
            <a:spLocks noChangeAspect="1"/>
          </p:cNvSpPr>
          <p:nvPr/>
        </p:nvSpPr>
        <p:spPr>
          <a:xfrm>
            <a:off x="7178234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260E97-2FEA-821B-4B9B-FDA9E46B49EA}"/>
              </a:ext>
            </a:extLst>
          </p:cNvPr>
          <p:cNvSpPr>
            <a:spLocks noChangeAspect="1"/>
          </p:cNvSpPr>
          <p:nvPr/>
        </p:nvSpPr>
        <p:spPr>
          <a:xfrm>
            <a:off x="7860102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1D2FF8-6D44-63AF-9C2D-ADDF38B6C394}"/>
              </a:ext>
            </a:extLst>
          </p:cNvPr>
          <p:cNvSpPr>
            <a:spLocks noChangeAspect="1"/>
          </p:cNvSpPr>
          <p:nvPr/>
        </p:nvSpPr>
        <p:spPr>
          <a:xfrm>
            <a:off x="8541970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191C84-21F7-2521-D2B6-B1A61EADDEC2}"/>
              </a:ext>
            </a:extLst>
          </p:cNvPr>
          <p:cNvSpPr>
            <a:spLocks noChangeAspect="1"/>
          </p:cNvSpPr>
          <p:nvPr/>
        </p:nvSpPr>
        <p:spPr>
          <a:xfrm>
            <a:off x="9223838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8A2C33-157A-436F-A207-E5134A112406}"/>
              </a:ext>
            </a:extLst>
          </p:cNvPr>
          <p:cNvSpPr txBox="1"/>
          <p:nvPr/>
        </p:nvSpPr>
        <p:spPr>
          <a:xfrm>
            <a:off x="119424" y="1590378"/>
            <a:ext cx="268129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Physical RX Array</a:t>
            </a:r>
          </a:p>
        </p:txBody>
      </p:sp>
      <p:sp>
        <p:nvSpPr>
          <p:cNvPr id="812" name="TextBox 811">
            <a:extLst>
              <a:ext uri="{FF2B5EF4-FFF2-40B4-BE49-F238E27FC236}">
                <a16:creationId xmlns:a16="http://schemas.microsoft.com/office/drawing/2014/main" id="{A2D102D7-14A0-5DE6-FA74-D32C31E6E4BE}"/>
              </a:ext>
            </a:extLst>
          </p:cNvPr>
          <p:cNvSpPr txBox="1"/>
          <p:nvPr/>
        </p:nvSpPr>
        <p:spPr>
          <a:xfrm>
            <a:off x="119424" y="1027829"/>
            <a:ext cx="2623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Physical TX Array</a:t>
            </a:r>
          </a:p>
        </p:txBody>
      </p:sp>
      <p:sp>
        <p:nvSpPr>
          <p:cNvPr id="789" name="Title 1">
            <a:extLst>
              <a:ext uri="{FF2B5EF4-FFF2-40B4-BE49-F238E27FC236}">
                <a16:creationId xmlns:a16="http://schemas.microsoft.com/office/drawing/2014/main" id="{D875B73E-FB27-324C-16BB-D4ECEB04F787}"/>
              </a:ext>
            </a:extLst>
          </p:cNvPr>
          <p:cNvSpPr txBox="1">
            <a:spLocks/>
          </p:cNvSpPr>
          <p:nvPr/>
        </p:nvSpPr>
        <p:spPr>
          <a:xfrm>
            <a:off x="0" y="-1563"/>
            <a:ext cx="12192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Helvetica Neue Light"/>
                <a:cs typeface="Helvetica Neue Light"/>
                <a:sym typeface="Helvetica Neue Light"/>
              </a:rPr>
              <a:t>Virtual Antenna Array</a:t>
            </a:r>
          </a:p>
        </p:txBody>
      </p:sp>
      <p:sp>
        <p:nvSpPr>
          <p:cNvPr id="791" name="Slide Number Placeholder 2">
            <a:extLst>
              <a:ext uri="{FF2B5EF4-FFF2-40B4-BE49-F238E27FC236}">
                <a16:creationId xmlns:a16="http://schemas.microsoft.com/office/drawing/2014/main" id="{EC6B2393-EE1B-D0E5-3A9F-536EEE33CBAB}"/>
              </a:ext>
            </a:extLst>
          </p:cNvPr>
          <p:cNvSpPr txBox="1">
            <a:spLocks/>
          </p:cNvSpPr>
          <p:nvPr/>
        </p:nvSpPr>
        <p:spPr>
          <a:xfrm>
            <a:off x="9328149" y="65121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3EF114-BD19-4E49-AF11-C346593B86D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802" name="Group 1801">
            <a:extLst>
              <a:ext uri="{FF2B5EF4-FFF2-40B4-BE49-F238E27FC236}">
                <a16:creationId xmlns:a16="http://schemas.microsoft.com/office/drawing/2014/main" id="{21AEEA56-EDAA-2983-3B6E-722F67DFF6C0}"/>
              </a:ext>
            </a:extLst>
          </p:cNvPr>
          <p:cNvGrpSpPr/>
          <p:nvPr/>
        </p:nvGrpSpPr>
        <p:grpSpPr>
          <a:xfrm>
            <a:off x="2753337" y="1798025"/>
            <a:ext cx="7419342" cy="69340"/>
            <a:chOff x="2041684" y="356323"/>
            <a:chExt cx="8108633" cy="75782"/>
          </a:xfrm>
        </p:grpSpPr>
        <p:sp>
          <p:nvSpPr>
            <p:cNvPr id="1803" name="Rectangle 1802">
              <a:extLst>
                <a:ext uri="{FF2B5EF4-FFF2-40B4-BE49-F238E27FC236}">
                  <a16:creationId xmlns:a16="http://schemas.microsoft.com/office/drawing/2014/main" id="{2AA67076-8E5B-BF67-1677-CE6E4C104B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41684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4" name="Rectangle 1803">
              <a:extLst>
                <a:ext uri="{FF2B5EF4-FFF2-40B4-BE49-F238E27FC236}">
                  <a16:creationId xmlns:a16="http://schemas.microsoft.com/office/drawing/2014/main" id="{1BE57008-DF06-3582-D390-9B33D9EDCD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3247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5" name="Rectangle 1804">
              <a:extLst>
                <a:ext uri="{FF2B5EF4-FFF2-40B4-BE49-F238E27FC236}">
                  <a16:creationId xmlns:a16="http://schemas.microsoft.com/office/drawing/2014/main" id="{01A3D8DC-D78A-2926-C3C0-81B4E2AAE1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44810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6" name="Rectangle 1805">
              <a:extLst>
                <a:ext uri="{FF2B5EF4-FFF2-40B4-BE49-F238E27FC236}">
                  <a16:creationId xmlns:a16="http://schemas.microsoft.com/office/drawing/2014/main" id="{8E776210-5961-FE79-7916-CE73037108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6374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7" name="Rectangle 1806">
              <a:extLst>
                <a:ext uri="{FF2B5EF4-FFF2-40B4-BE49-F238E27FC236}">
                  <a16:creationId xmlns:a16="http://schemas.microsoft.com/office/drawing/2014/main" id="{3E4062C8-7FD7-E37C-09C4-BA804A914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08880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8" name="Rectangle 1807">
              <a:extLst>
                <a:ext uri="{FF2B5EF4-FFF2-40B4-BE49-F238E27FC236}">
                  <a16:creationId xmlns:a16="http://schemas.microsoft.com/office/drawing/2014/main" id="{45B05942-D8C2-B210-C40B-17F43D2190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0443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9" name="Rectangle 1808">
              <a:extLst>
                <a:ext uri="{FF2B5EF4-FFF2-40B4-BE49-F238E27FC236}">
                  <a16:creationId xmlns:a16="http://schemas.microsoft.com/office/drawing/2014/main" id="{BA856401-A690-9E04-1B8B-68BA6937E9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2006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0" name="Rectangle 1809">
              <a:extLst>
                <a:ext uri="{FF2B5EF4-FFF2-40B4-BE49-F238E27FC236}">
                  <a16:creationId xmlns:a16="http://schemas.microsoft.com/office/drawing/2014/main" id="{B627FA1E-BDA7-E06C-8279-4B92A5CA9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3569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1" name="Rectangle 1810">
              <a:extLst>
                <a:ext uri="{FF2B5EF4-FFF2-40B4-BE49-F238E27FC236}">
                  <a16:creationId xmlns:a16="http://schemas.microsoft.com/office/drawing/2014/main" id="{210A8D08-3D91-09FB-5C67-8D27264F18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19846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2" name="Rectangle 1811">
              <a:extLst>
                <a:ext uri="{FF2B5EF4-FFF2-40B4-BE49-F238E27FC236}">
                  <a16:creationId xmlns:a16="http://schemas.microsoft.com/office/drawing/2014/main" id="{246BE17D-B416-E85B-C928-A4A78EFEAA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1409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3" name="Rectangle 1812">
              <a:extLst>
                <a:ext uri="{FF2B5EF4-FFF2-40B4-BE49-F238E27FC236}">
                  <a16:creationId xmlns:a16="http://schemas.microsoft.com/office/drawing/2014/main" id="{3798C4A5-5EC7-8A5C-3D3B-55460D1904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22972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4" name="Rectangle 1813">
              <a:extLst>
                <a:ext uri="{FF2B5EF4-FFF2-40B4-BE49-F238E27FC236}">
                  <a16:creationId xmlns:a16="http://schemas.microsoft.com/office/drawing/2014/main" id="{AC31BB2B-ACDA-4100-1BD2-18738226D4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74535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5" name="Rectangle 1814">
              <a:extLst>
                <a:ext uri="{FF2B5EF4-FFF2-40B4-BE49-F238E27FC236}">
                  <a16:creationId xmlns:a16="http://schemas.microsoft.com/office/drawing/2014/main" id="{68982626-6583-D067-D15D-118BD8C4A7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3593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6" name="Rectangle 1815">
              <a:extLst>
                <a:ext uri="{FF2B5EF4-FFF2-40B4-BE49-F238E27FC236}">
                  <a16:creationId xmlns:a16="http://schemas.microsoft.com/office/drawing/2014/main" id="{EB02D06F-4CA3-A8BA-7DF9-A0BDBFC3DC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5156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7" name="Rectangle 1816">
              <a:extLst>
                <a:ext uri="{FF2B5EF4-FFF2-40B4-BE49-F238E27FC236}">
                  <a16:creationId xmlns:a16="http://schemas.microsoft.com/office/drawing/2014/main" id="{AA352493-EE46-47C5-03FB-31684531D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6719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8" name="Rectangle 1817">
              <a:extLst>
                <a:ext uri="{FF2B5EF4-FFF2-40B4-BE49-F238E27FC236}">
                  <a16:creationId xmlns:a16="http://schemas.microsoft.com/office/drawing/2014/main" id="{18D2A631-A6A7-EFD1-FDCF-44FC40A132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68282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913" name="Group 1912">
            <a:extLst>
              <a:ext uri="{FF2B5EF4-FFF2-40B4-BE49-F238E27FC236}">
                <a16:creationId xmlns:a16="http://schemas.microsoft.com/office/drawing/2014/main" id="{CE48FD88-1C1E-6D9E-B2F8-70BFFECF5941}"/>
              </a:ext>
            </a:extLst>
          </p:cNvPr>
          <p:cNvGrpSpPr/>
          <p:nvPr/>
        </p:nvGrpSpPr>
        <p:grpSpPr>
          <a:xfrm>
            <a:off x="2750568" y="1798025"/>
            <a:ext cx="7419342" cy="69340"/>
            <a:chOff x="2041684" y="356323"/>
            <a:chExt cx="8108633" cy="75782"/>
          </a:xfrm>
        </p:grpSpPr>
        <p:sp>
          <p:nvSpPr>
            <p:cNvPr id="1914" name="Rectangle 1913">
              <a:extLst>
                <a:ext uri="{FF2B5EF4-FFF2-40B4-BE49-F238E27FC236}">
                  <a16:creationId xmlns:a16="http://schemas.microsoft.com/office/drawing/2014/main" id="{D3AEC737-174D-7BF9-305D-BFB4C6CA38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41684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5" name="Rectangle 1914">
              <a:extLst>
                <a:ext uri="{FF2B5EF4-FFF2-40B4-BE49-F238E27FC236}">
                  <a16:creationId xmlns:a16="http://schemas.microsoft.com/office/drawing/2014/main" id="{2AD0F94E-053D-5911-2EF0-51D3D54818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3247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6" name="Rectangle 1915">
              <a:extLst>
                <a:ext uri="{FF2B5EF4-FFF2-40B4-BE49-F238E27FC236}">
                  <a16:creationId xmlns:a16="http://schemas.microsoft.com/office/drawing/2014/main" id="{C56F3986-2514-6D1F-089C-0B5763EDF6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44810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7" name="Rectangle 1916">
              <a:extLst>
                <a:ext uri="{FF2B5EF4-FFF2-40B4-BE49-F238E27FC236}">
                  <a16:creationId xmlns:a16="http://schemas.microsoft.com/office/drawing/2014/main" id="{8AD7B6A1-01CF-9996-0031-CB3883BD44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6374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8" name="Rectangle 1917">
              <a:extLst>
                <a:ext uri="{FF2B5EF4-FFF2-40B4-BE49-F238E27FC236}">
                  <a16:creationId xmlns:a16="http://schemas.microsoft.com/office/drawing/2014/main" id="{8D597241-8AA5-A562-CCDA-CBCF53E2A6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08880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9" name="Rectangle 1918">
              <a:extLst>
                <a:ext uri="{FF2B5EF4-FFF2-40B4-BE49-F238E27FC236}">
                  <a16:creationId xmlns:a16="http://schemas.microsoft.com/office/drawing/2014/main" id="{70283785-6455-5B6B-E4F8-389E6D1A5F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0443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0" name="Rectangle 1919">
              <a:extLst>
                <a:ext uri="{FF2B5EF4-FFF2-40B4-BE49-F238E27FC236}">
                  <a16:creationId xmlns:a16="http://schemas.microsoft.com/office/drawing/2014/main" id="{3643665D-E2F0-3EB7-C620-ED59BF83C8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2006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1" name="Rectangle 1920">
              <a:extLst>
                <a:ext uri="{FF2B5EF4-FFF2-40B4-BE49-F238E27FC236}">
                  <a16:creationId xmlns:a16="http://schemas.microsoft.com/office/drawing/2014/main" id="{172B4C77-670F-5719-BEF1-09B6E71B30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3569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2" name="Rectangle 1921">
              <a:extLst>
                <a:ext uri="{FF2B5EF4-FFF2-40B4-BE49-F238E27FC236}">
                  <a16:creationId xmlns:a16="http://schemas.microsoft.com/office/drawing/2014/main" id="{3D3CC330-66E4-C2DA-0D3C-37799626A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19846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3" name="Rectangle 1922">
              <a:extLst>
                <a:ext uri="{FF2B5EF4-FFF2-40B4-BE49-F238E27FC236}">
                  <a16:creationId xmlns:a16="http://schemas.microsoft.com/office/drawing/2014/main" id="{5A0DD2F8-01F1-3CAE-ED6E-34276F8F57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1409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4" name="Rectangle 1923">
              <a:extLst>
                <a:ext uri="{FF2B5EF4-FFF2-40B4-BE49-F238E27FC236}">
                  <a16:creationId xmlns:a16="http://schemas.microsoft.com/office/drawing/2014/main" id="{424B317B-28ED-994C-AEDB-B8339BB0BE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22972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5" name="Rectangle 1924">
              <a:extLst>
                <a:ext uri="{FF2B5EF4-FFF2-40B4-BE49-F238E27FC236}">
                  <a16:creationId xmlns:a16="http://schemas.microsoft.com/office/drawing/2014/main" id="{78B8CF11-4808-2085-A2C7-C93F8B409F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74535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6" name="Rectangle 1925">
              <a:extLst>
                <a:ext uri="{FF2B5EF4-FFF2-40B4-BE49-F238E27FC236}">
                  <a16:creationId xmlns:a16="http://schemas.microsoft.com/office/drawing/2014/main" id="{4902681C-6F2C-E051-8CEC-8582DAB7CA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3593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7" name="Rectangle 1926">
              <a:extLst>
                <a:ext uri="{FF2B5EF4-FFF2-40B4-BE49-F238E27FC236}">
                  <a16:creationId xmlns:a16="http://schemas.microsoft.com/office/drawing/2014/main" id="{AFAEB7C9-7796-7820-8511-1FE836F814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5156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8" name="Rectangle 1927">
              <a:extLst>
                <a:ext uri="{FF2B5EF4-FFF2-40B4-BE49-F238E27FC236}">
                  <a16:creationId xmlns:a16="http://schemas.microsoft.com/office/drawing/2014/main" id="{46050E3F-03D2-5A74-AC35-67A280E9F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6719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9" name="Rectangle 1928">
              <a:extLst>
                <a:ext uri="{FF2B5EF4-FFF2-40B4-BE49-F238E27FC236}">
                  <a16:creationId xmlns:a16="http://schemas.microsoft.com/office/drawing/2014/main" id="{D0956CA8-8B98-AED7-E583-4B65AC1618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68282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2055" name="Straight Arrow Connector 2054">
            <a:extLst>
              <a:ext uri="{FF2B5EF4-FFF2-40B4-BE49-F238E27FC236}">
                <a16:creationId xmlns:a16="http://schemas.microsoft.com/office/drawing/2014/main" id="{F87CF436-9F9E-3C1B-FED3-57E639022CFA}"/>
              </a:ext>
            </a:extLst>
          </p:cNvPr>
          <p:cNvCxnSpPr/>
          <p:nvPr/>
        </p:nvCxnSpPr>
        <p:spPr>
          <a:xfrm>
            <a:off x="150471" y="2283129"/>
            <a:ext cx="0" cy="30094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56" name="TextBox 2055">
            <a:extLst>
              <a:ext uri="{FF2B5EF4-FFF2-40B4-BE49-F238E27FC236}">
                <a16:creationId xmlns:a16="http://schemas.microsoft.com/office/drawing/2014/main" id="{F88AF395-BB9A-D07E-3A22-3AE4E47F10E0}"/>
              </a:ext>
            </a:extLst>
          </p:cNvPr>
          <p:cNvSpPr txBox="1"/>
          <p:nvPr/>
        </p:nvSpPr>
        <p:spPr>
          <a:xfrm>
            <a:off x="164758" y="4910509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H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Time</a:t>
            </a:r>
          </a:p>
        </p:txBody>
      </p:sp>
      <p:cxnSp>
        <p:nvCxnSpPr>
          <p:cNvPr id="2057" name="Straight Arrow Connector 2056">
            <a:extLst>
              <a:ext uri="{FF2B5EF4-FFF2-40B4-BE49-F238E27FC236}">
                <a16:creationId xmlns:a16="http://schemas.microsoft.com/office/drawing/2014/main" id="{5AC45D9E-C448-D37A-A767-3E2EC39890FB}"/>
              </a:ext>
            </a:extLst>
          </p:cNvPr>
          <p:cNvCxnSpPr>
            <a:cxnSpLocks/>
          </p:cNvCxnSpPr>
          <p:nvPr/>
        </p:nvCxnSpPr>
        <p:spPr>
          <a:xfrm>
            <a:off x="150470" y="2283129"/>
            <a:ext cx="1194507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14" name="TextBox 2113">
            <a:extLst>
              <a:ext uri="{FF2B5EF4-FFF2-40B4-BE49-F238E27FC236}">
                <a16:creationId xmlns:a16="http://schemas.microsoft.com/office/drawing/2014/main" id="{A788E35A-5833-65AA-E4B4-A4BAD90D1375}"/>
              </a:ext>
            </a:extLst>
          </p:cNvPr>
          <p:cNvSpPr txBox="1"/>
          <p:nvPr/>
        </p:nvSpPr>
        <p:spPr>
          <a:xfrm>
            <a:off x="10747581" y="1842260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H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Location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0A0F29-7C4E-9B3B-F871-8A590E1AA9E5}"/>
              </a:ext>
            </a:extLst>
          </p:cNvPr>
          <p:cNvCxnSpPr>
            <a:cxnSpLocks/>
            <a:stCxn id="2" idx="2"/>
            <a:endCxn id="1914" idx="0"/>
          </p:cNvCxnSpPr>
          <p:nvPr/>
        </p:nvCxnSpPr>
        <p:spPr>
          <a:xfrm flipH="1">
            <a:off x="2785238" y="1340946"/>
            <a:ext cx="1026275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63852D-D160-00E3-7953-A1B38004DFA7}"/>
              </a:ext>
            </a:extLst>
          </p:cNvPr>
          <p:cNvCxnSpPr>
            <a:cxnSpLocks/>
            <a:stCxn id="2" idx="2"/>
            <a:endCxn id="1915" idx="0"/>
          </p:cNvCxnSpPr>
          <p:nvPr/>
        </p:nvCxnSpPr>
        <p:spPr>
          <a:xfrm flipH="1">
            <a:off x="2923917" y="1340946"/>
            <a:ext cx="887596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25308A1-C5D1-6408-5C97-8549D3999DC3}"/>
              </a:ext>
            </a:extLst>
          </p:cNvPr>
          <p:cNvCxnSpPr>
            <a:cxnSpLocks/>
            <a:stCxn id="2" idx="2"/>
            <a:endCxn id="1916" idx="0"/>
          </p:cNvCxnSpPr>
          <p:nvPr/>
        </p:nvCxnSpPr>
        <p:spPr>
          <a:xfrm flipH="1">
            <a:off x="3062596" y="1340946"/>
            <a:ext cx="748917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6985004-122D-9069-9617-103F5B0A391A}"/>
              </a:ext>
            </a:extLst>
          </p:cNvPr>
          <p:cNvCxnSpPr>
            <a:cxnSpLocks/>
            <a:stCxn id="2" idx="2"/>
            <a:endCxn id="1917" idx="0"/>
          </p:cNvCxnSpPr>
          <p:nvPr/>
        </p:nvCxnSpPr>
        <p:spPr>
          <a:xfrm flipH="1">
            <a:off x="3201276" y="1340946"/>
            <a:ext cx="610237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38A465C-07B5-78D1-C595-C25B319A56CF}"/>
              </a:ext>
            </a:extLst>
          </p:cNvPr>
          <p:cNvCxnSpPr>
            <a:cxnSpLocks/>
            <a:stCxn id="2" idx="2"/>
            <a:endCxn id="1918" idx="0"/>
          </p:cNvCxnSpPr>
          <p:nvPr/>
        </p:nvCxnSpPr>
        <p:spPr>
          <a:xfrm>
            <a:off x="3811513" y="1340946"/>
            <a:ext cx="499198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C15EDBE-D718-3626-CEAA-8A1D292E2285}"/>
              </a:ext>
            </a:extLst>
          </p:cNvPr>
          <p:cNvCxnSpPr>
            <a:cxnSpLocks/>
            <a:stCxn id="2" idx="2"/>
            <a:endCxn id="1919" idx="0"/>
          </p:cNvCxnSpPr>
          <p:nvPr/>
        </p:nvCxnSpPr>
        <p:spPr>
          <a:xfrm>
            <a:off x="3811513" y="1340946"/>
            <a:ext cx="637877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930F85E-58E6-F8F7-2B39-FE4DDE5D97C1}"/>
              </a:ext>
            </a:extLst>
          </p:cNvPr>
          <p:cNvCxnSpPr>
            <a:cxnSpLocks/>
            <a:stCxn id="2" idx="2"/>
            <a:endCxn id="1920" idx="0"/>
          </p:cNvCxnSpPr>
          <p:nvPr/>
        </p:nvCxnSpPr>
        <p:spPr>
          <a:xfrm>
            <a:off x="3811513" y="1340946"/>
            <a:ext cx="776556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66E1C9D-077D-9F6A-29E6-E096506630EF}"/>
              </a:ext>
            </a:extLst>
          </p:cNvPr>
          <p:cNvCxnSpPr>
            <a:cxnSpLocks/>
            <a:stCxn id="2" idx="2"/>
            <a:endCxn id="1921" idx="0"/>
          </p:cNvCxnSpPr>
          <p:nvPr/>
        </p:nvCxnSpPr>
        <p:spPr>
          <a:xfrm>
            <a:off x="3811513" y="1340946"/>
            <a:ext cx="915235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EFDB32D-C6BC-4D5A-DA86-2CB910B8666A}"/>
              </a:ext>
            </a:extLst>
          </p:cNvPr>
          <p:cNvCxnSpPr>
            <a:cxnSpLocks/>
            <a:stCxn id="2" idx="2"/>
            <a:endCxn id="1926" idx="0"/>
          </p:cNvCxnSpPr>
          <p:nvPr/>
        </p:nvCxnSpPr>
        <p:spPr>
          <a:xfrm>
            <a:off x="3811513" y="1340946"/>
            <a:ext cx="5352973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81E5C5E-6401-046D-99C0-FD0228AA5FA7}"/>
              </a:ext>
            </a:extLst>
          </p:cNvPr>
          <p:cNvCxnSpPr>
            <a:cxnSpLocks/>
            <a:stCxn id="2" idx="2"/>
            <a:endCxn id="1927" idx="0"/>
          </p:cNvCxnSpPr>
          <p:nvPr/>
        </p:nvCxnSpPr>
        <p:spPr>
          <a:xfrm>
            <a:off x="3811513" y="1340946"/>
            <a:ext cx="5491652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79F7D85-BCF0-32A3-4AC8-F82B78B48B08}"/>
              </a:ext>
            </a:extLst>
          </p:cNvPr>
          <p:cNvCxnSpPr>
            <a:cxnSpLocks/>
            <a:stCxn id="2" idx="2"/>
            <a:endCxn id="1928" idx="0"/>
          </p:cNvCxnSpPr>
          <p:nvPr/>
        </p:nvCxnSpPr>
        <p:spPr>
          <a:xfrm>
            <a:off x="3811513" y="1340946"/>
            <a:ext cx="5630331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FB86FA9-72AE-D0E1-F76C-8AA8104AA256}"/>
              </a:ext>
            </a:extLst>
          </p:cNvPr>
          <p:cNvCxnSpPr>
            <a:cxnSpLocks/>
            <a:stCxn id="2" idx="2"/>
            <a:endCxn id="1929" idx="0"/>
          </p:cNvCxnSpPr>
          <p:nvPr/>
        </p:nvCxnSpPr>
        <p:spPr>
          <a:xfrm>
            <a:off x="3811513" y="1340946"/>
            <a:ext cx="5769010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2A02784-BA1D-6D06-AA20-1F035D8816EE}"/>
              </a:ext>
            </a:extLst>
          </p:cNvPr>
          <p:cNvCxnSpPr>
            <a:cxnSpLocks/>
            <a:stCxn id="2" idx="2"/>
            <a:endCxn id="1922" idx="0"/>
          </p:cNvCxnSpPr>
          <p:nvPr/>
        </p:nvCxnSpPr>
        <p:spPr>
          <a:xfrm>
            <a:off x="3811513" y="1340946"/>
            <a:ext cx="5907690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7044CA6-9CD6-A3E2-E5FA-ACC9226AC934}"/>
              </a:ext>
            </a:extLst>
          </p:cNvPr>
          <p:cNvCxnSpPr>
            <a:cxnSpLocks/>
            <a:stCxn id="2" idx="2"/>
            <a:endCxn id="1923" idx="0"/>
          </p:cNvCxnSpPr>
          <p:nvPr/>
        </p:nvCxnSpPr>
        <p:spPr>
          <a:xfrm>
            <a:off x="3811513" y="1340946"/>
            <a:ext cx="6046369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E4147AE-6B44-6E4F-5D9F-BE4A4F27549B}"/>
              </a:ext>
            </a:extLst>
          </p:cNvPr>
          <p:cNvCxnSpPr>
            <a:cxnSpLocks/>
            <a:stCxn id="2" idx="2"/>
            <a:endCxn id="1924" idx="0"/>
          </p:cNvCxnSpPr>
          <p:nvPr/>
        </p:nvCxnSpPr>
        <p:spPr>
          <a:xfrm>
            <a:off x="3811513" y="1340946"/>
            <a:ext cx="6185048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4" name="Straight Arrow Connector 1793">
            <a:extLst>
              <a:ext uri="{FF2B5EF4-FFF2-40B4-BE49-F238E27FC236}">
                <a16:creationId xmlns:a16="http://schemas.microsoft.com/office/drawing/2014/main" id="{D4F6AF0F-25C1-8206-9B53-25DA761B6482}"/>
              </a:ext>
            </a:extLst>
          </p:cNvPr>
          <p:cNvCxnSpPr>
            <a:cxnSpLocks/>
            <a:stCxn id="2" idx="2"/>
            <a:endCxn id="1925" idx="0"/>
          </p:cNvCxnSpPr>
          <p:nvPr/>
        </p:nvCxnSpPr>
        <p:spPr>
          <a:xfrm>
            <a:off x="3811513" y="1340946"/>
            <a:ext cx="6323727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5024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46 L -0.20456 0.0969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9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20A57-C8F2-4A64-D6EB-0BD79D297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4E0F4-599E-209F-AA10-D78647A24184}"/>
              </a:ext>
            </a:extLst>
          </p:cNvPr>
          <p:cNvSpPr>
            <a:spLocks noChangeAspect="1"/>
          </p:cNvSpPr>
          <p:nvPr/>
        </p:nvSpPr>
        <p:spPr>
          <a:xfrm>
            <a:off x="3768896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7E81DA-B352-51C7-0F12-BB333D21C773}"/>
              </a:ext>
            </a:extLst>
          </p:cNvPr>
          <p:cNvSpPr>
            <a:spLocks noChangeAspect="1"/>
          </p:cNvSpPr>
          <p:nvPr/>
        </p:nvSpPr>
        <p:spPr>
          <a:xfrm>
            <a:off x="4450764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735735-7E89-48A6-6165-0E926561CA94}"/>
              </a:ext>
            </a:extLst>
          </p:cNvPr>
          <p:cNvSpPr>
            <a:spLocks noChangeAspect="1"/>
          </p:cNvSpPr>
          <p:nvPr/>
        </p:nvSpPr>
        <p:spPr>
          <a:xfrm>
            <a:off x="5132631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D17AF-CE30-5137-A9AC-F6787F67A0BE}"/>
              </a:ext>
            </a:extLst>
          </p:cNvPr>
          <p:cNvSpPr>
            <a:spLocks noChangeAspect="1"/>
          </p:cNvSpPr>
          <p:nvPr/>
        </p:nvSpPr>
        <p:spPr>
          <a:xfrm>
            <a:off x="5814499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5506A9-5F2E-8E05-0322-5667320827AE}"/>
              </a:ext>
            </a:extLst>
          </p:cNvPr>
          <p:cNvSpPr>
            <a:spLocks noChangeAspect="1"/>
          </p:cNvSpPr>
          <p:nvPr/>
        </p:nvSpPr>
        <p:spPr>
          <a:xfrm>
            <a:off x="6496367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DDBB40-2A25-5181-3559-62F8D8B01109}"/>
              </a:ext>
            </a:extLst>
          </p:cNvPr>
          <p:cNvSpPr>
            <a:spLocks noChangeAspect="1"/>
          </p:cNvSpPr>
          <p:nvPr/>
        </p:nvSpPr>
        <p:spPr>
          <a:xfrm>
            <a:off x="7178234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260E97-2FEA-821B-4B9B-FDA9E46B49EA}"/>
              </a:ext>
            </a:extLst>
          </p:cNvPr>
          <p:cNvSpPr>
            <a:spLocks noChangeAspect="1"/>
          </p:cNvSpPr>
          <p:nvPr/>
        </p:nvSpPr>
        <p:spPr>
          <a:xfrm>
            <a:off x="7860102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1D2FF8-6D44-63AF-9C2D-ADDF38B6C394}"/>
              </a:ext>
            </a:extLst>
          </p:cNvPr>
          <p:cNvSpPr>
            <a:spLocks noChangeAspect="1"/>
          </p:cNvSpPr>
          <p:nvPr/>
        </p:nvSpPr>
        <p:spPr>
          <a:xfrm>
            <a:off x="8541970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191C84-21F7-2521-D2B6-B1A61EADDEC2}"/>
              </a:ext>
            </a:extLst>
          </p:cNvPr>
          <p:cNvSpPr>
            <a:spLocks noChangeAspect="1"/>
          </p:cNvSpPr>
          <p:nvPr/>
        </p:nvSpPr>
        <p:spPr>
          <a:xfrm>
            <a:off x="9223838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89" name="Title 1">
            <a:extLst>
              <a:ext uri="{FF2B5EF4-FFF2-40B4-BE49-F238E27FC236}">
                <a16:creationId xmlns:a16="http://schemas.microsoft.com/office/drawing/2014/main" id="{D875B73E-FB27-324C-16BB-D4ECEB04F787}"/>
              </a:ext>
            </a:extLst>
          </p:cNvPr>
          <p:cNvSpPr txBox="1">
            <a:spLocks/>
          </p:cNvSpPr>
          <p:nvPr/>
        </p:nvSpPr>
        <p:spPr>
          <a:xfrm>
            <a:off x="0" y="-1563"/>
            <a:ext cx="12192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Helvetica Neue Light"/>
                <a:cs typeface="Helvetica Neue Light"/>
                <a:sym typeface="Helvetica Neue Light"/>
              </a:rPr>
              <a:t>Virtual Antenna Array</a:t>
            </a:r>
          </a:p>
        </p:txBody>
      </p:sp>
      <p:sp>
        <p:nvSpPr>
          <p:cNvPr id="791" name="Slide Number Placeholder 2">
            <a:extLst>
              <a:ext uri="{FF2B5EF4-FFF2-40B4-BE49-F238E27FC236}">
                <a16:creationId xmlns:a16="http://schemas.microsoft.com/office/drawing/2014/main" id="{EC6B2393-EE1B-D0E5-3A9F-536EEE33CBAB}"/>
              </a:ext>
            </a:extLst>
          </p:cNvPr>
          <p:cNvSpPr txBox="1">
            <a:spLocks/>
          </p:cNvSpPr>
          <p:nvPr/>
        </p:nvSpPr>
        <p:spPr>
          <a:xfrm>
            <a:off x="9328149" y="65121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3EF114-BD19-4E49-AF11-C346593B86D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802" name="Group 1801">
            <a:extLst>
              <a:ext uri="{FF2B5EF4-FFF2-40B4-BE49-F238E27FC236}">
                <a16:creationId xmlns:a16="http://schemas.microsoft.com/office/drawing/2014/main" id="{21AEEA56-EDAA-2983-3B6E-722F67DFF6C0}"/>
              </a:ext>
            </a:extLst>
          </p:cNvPr>
          <p:cNvGrpSpPr/>
          <p:nvPr/>
        </p:nvGrpSpPr>
        <p:grpSpPr>
          <a:xfrm>
            <a:off x="2753337" y="1798025"/>
            <a:ext cx="7419342" cy="69340"/>
            <a:chOff x="2041684" y="356323"/>
            <a:chExt cx="8108633" cy="75782"/>
          </a:xfrm>
        </p:grpSpPr>
        <p:sp>
          <p:nvSpPr>
            <p:cNvPr id="1803" name="Rectangle 1802">
              <a:extLst>
                <a:ext uri="{FF2B5EF4-FFF2-40B4-BE49-F238E27FC236}">
                  <a16:creationId xmlns:a16="http://schemas.microsoft.com/office/drawing/2014/main" id="{2AA67076-8E5B-BF67-1677-CE6E4C104B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41684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4" name="Rectangle 1803">
              <a:extLst>
                <a:ext uri="{FF2B5EF4-FFF2-40B4-BE49-F238E27FC236}">
                  <a16:creationId xmlns:a16="http://schemas.microsoft.com/office/drawing/2014/main" id="{1BE57008-DF06-3582-D390-9B33D9EDCD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3247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5" name="Rectangle 1804">
              <a:extLst>
                <a:ext uri="{FF2B5EF4-FFF2-40B4-BE49-F238E27FC236}">
                  <a16:creationId xmlns:a16="http://schemas.microsoft.com/office/drawing/2014/main" id="{01A3D8DC-D78A-2926-C3C0-81B4E2AAE1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44810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6" name="Rectangle 1805">
              <a:extLst>
                <a:ext uri="{FF2B5EF4-FFF2-40B4-BE49-F238E27FC236}">
                  <a16:creationId xmlns:a16="http://schemas.microsoft.com/office/drawing/2014/main" id="{8E776210-5961-FE79-7916-CE73037108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6374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7" name="Rectangle 1806">
              <a:extLst>
                <a:ext uri="{FF2B5EF4-FFF2-40B4-BE49-F238E27FC236}">
                  <a16:creationId xmlns:a16="http://schemas.microsoft.com/office/drawing/2014/main" id="{3E4062C8-7FD7-E37C-09C4-BA804A914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08880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8" name="Rectangle 1807">
              <a:extLst>
                <a:ext uri="{FF2B5EF4-FFF2-40B4-BE49-F238E27FC236}">
                  <a16:creationId xmlns:a16="http://schemas.microsoft.com/office/drawing/2014/main" id="{45B05942-D8C2-B210-C40B-17F43D2190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0443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9" name="Rectangle 1808">
              <a:extLst>
                <a:ext uri="{FF2B5EF4-FFF2-40B4-BE49-F238E27FC236}">
                  <a16:creationId xmlns:a16="http://schemas.microsoft.com/office/drawing/2014/main" id="{BA856401-A690-9E04-1B8B-68BA6937E9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2006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0" name="Rectangle 1809">
              <a:extLst>
                <a:ext uri="{FF2B5EF4-FFF2-40B4-BE49-F238E27FC236}">
                  <a16:creationId xmlns:a16="http://schemas.microsoft.com/office/drawing/2014/main" id="{B627FA1E-BDA7-E06C-8279-4B92A5CA9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3569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1" name="Rectangle 1810">
              <a:extLst>
                <a:ext uri="{FF2B5EF4-FFF2-40B4-BE49-F238E27FC236}">
                  <a16:creationId xmlns:a16="http://schemas.microsoft.com/office/drawing/2014/main" id="{210A8D08-3D91-09FB-5C67-8D27264F18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19846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2" name="Rectangle 1811">
              <a:extLst>
                <a:ext uri="{FF2B5EF4-FFF2-40B4-BE49-F238E27FC236}">
                  <a16:creationId xmlns:a16="http://schemas.microsoft.com/office/drawing/2014/main" id="{246BE17D-B416-E85B-C928-A4A78EFEAA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1409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3" name="Rectangle 1812">
              <a:extLst>
                <a:ext uri="{FF2B5EF4-FFF2-40B4-BE49-F238E27FC236}">
                  <a16:creationId xmlns:a16="http://schemas.microsoft.com/office/drawing/2014/main" id="{3798C4A5-5EC7-8A5C-3D3B-55460D1904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22972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4" name="Rectangle 1813">
              <a:extLst>
                <a:ext uri="{FF2B5EF4-FFF2-40B4-BE49-F238E27FC236}">
                  <a16:creationId xmlns:a16="http://schemas.microsoft.com/office/drawing/2014/main" id="{AC31BB2B-ACDA-4100-1BD2-18738226D4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74535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5" name="Rectangle 1814">
              <a:extLst>
                <a:ext uri="{FF2B5EF4-FFF2-40B4-BE49-F238E27FC236}">
                  <a16:creationId xmlns:a16="http://schemas.microsoft.com/office/drawing/2014/main" id="{68982626-6583-D067-D15D-118BD8C4A7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3593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6" name="Rectangle 1815">
              <a:extLst>
                <a:ext uri="{FF2B5EF4-FFF2-40B4-BE49-F238E27FC236}">
                  <a16:creationId xmlns:a16="http://schemas.microsoft.com/office/drawing/2014/main" id="{EB02D06F-4CA3-A8BA-7DF9-A0BDBFC3DC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5156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7" name="Rectangle 1816">
              <a:extLst>
                <a:ext uri="{FF2B5EF4-FFF2-40B4-BE49-F238E27FC236}">
                  <a16:creationId xmlns:a16="http://schemas.microsoft.com/office/drawing/2014/main" id="{AA352493-EE46-47C5-03FB-31684531D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6719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8" name="Rectangle 1817">
              <a:extLst>
                <a:ext uri="{FF2B5EF4-FFF2-40B4-BE49-F238E27FC236}">
                  <a16:creationId xmlns:a16="http://schemas.microsoft.com/office/drawing/2014/main" id="{18D2A631-A6A7-EFD1-FDCF-44FC40A132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68282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913" name="Group 1912">
            <a:extLst>
              <a:ext uri="{FF2B5EF4-FFF2-40B4-BE49-F238E27FC236}">
                <a16:creationId xmlns:a16="http://schemas.microsoft.com/office/drawing/2014/main" id="{CE48FD88-1C1E-6D9E-B2F8-70BFFECF5941}"/>
              </a:ext>
            </a:extLst>
          </p:cNvPr>
          <p:cNvGrpSpPr/>
          <p:nvPr/>
        </p:nvGrpSpPr>
        <p:grpSpPr>
          <a:xfrm>
            <a:off x="2750568" y="1798025"/>
            <a:ext cx="7419342" cy="69340"/>
            <a:chOff x="2041684" y="356323"/>
            <a:chExt cx="8108633" cy="75782"/>
          </a:xfrm>
        </p:grpSpPr>
        <p:sp>
          <p:nvSpPr>
            <p:cNvPr id="1914" name="Rectangle 1913">
              <a:extLst>
                <a:ext uri="{FF2B5EF4-FFF2-40B4-BE49-F238E27FC236}">
                  <a16:creationId xmlns:a16="http://schemas.microsoft.com/office/drawing/2014/main" id="{D3AEC737-174D-7BF9-305D-BFB4C6CA38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41684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5" name="Rectangle 1914">
              <a:extLst>
                <a:ext uri="{FF2B5EF4-FFF2-40B4-BE49-F238E27FC236}">
                  <a16:creationId xmlns:a16="http://schemas.microsoft.com/office/drawing/2014/main" id="{2AD0F94E-053D-5911-2EF0-51D3D54818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3247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6" name="Rectangle 1915">
              <a:extLst>
                <a:ext uri="{FF2B5EF4-FFF2-40B4-BE49-F238E27FC236}">
                  <a16:creationId xmlns:a16="http://schemas.microsoft.com/office/drawing/2014/main" id="{C56F3986-2514-6D1F-089C-0B5763EDF6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44810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7" name="Rectangle 1916">
              <a:extLst>
                <a:ext uri="{FF2B5EF4-FFF2-40B4-BE49-F238E27FC236}">
                  <a16:creationId xmlns:a16="http://schemas.microsoft.com/office/drawing/2014/main" id="{8AD7B6A1-01CF-9996-0031-CB3883BD44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6374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8" name="Rectangle 1917">
              <a:extLst>
                <a:ext uri="{FF2B5EF4-FFF2-40B4-BE49-F238E27FC236}">
                  <a16:creationId xmlns:a16="http://schemas.microsoft.com/office/drawing/2014/main" id="{8D597241-8AA5-A562-CCDA-CBCF53E2A6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08880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9" name="Rectangle 1918">
              <a:extLst>
                <a:ext uri="{FF2B5EF4-FFF2-40B4-BE49-F238E27FC236}">
                  <a16:creationId xmlns:a16="http://schemas.microsoft.com/office/drawing/2014/main" id="{70283785-6455-5B6B-E4F8-389E6D1A5F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0443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0" name="Rectangle 1919">
              <a:extLst>
                <a:ext uri="{FF2B5EF4-FFF2-40B4-BE49-F238E27FC236}">
                  <a16:creationId xmlns:a16="http://schemas.microsoft.com/office/drawing/2014/main" id="{3643665D-E2F0-3EB7-C620-ED59BF83C8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2006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1" name="Rectangle 1920">
              <a:extLst>
                <a:ext uri="{FF2B5EF4-FFF2-40B4-BE49-F238E27FC236}">
                  <a16:creationId xmlns:a16="http://schemas.microsoft.com/office/drawing/2014/main" id="{172B4C77-670F-5719-BEF1-09B6E71B30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3569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2" name="Rectangle 1921">
              <a:extLst>
                <a:ext uri="{FF2B5EF4-FFF2-40B4-BE49-F238E27FC236}">
                  <a16:creationId xmlns:a16="http://schemas.microsoft.com/office/drawing/2014/main" id="{3D3CC330-66E4-C2DA-0D3C-37799626A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19846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3" name="Rectangle 1922">
              <a:extLst>
                <a:ext uri="{FF2B5EF4-FFF2-40B4-BE49-F238E27FC236}">
                  <a16:creationId xmlns:a16="http://schemas.microsoft.com/office/drawing/2014/main" id="{5A0DD2F8-01F1-3CAE-ED6E-34276F8F57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1409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4" name="Rectangle 1923">
              <a:extLst>
                <a:ext uri="{FF2B5EF4-FFF2-40B4-BE49-F238E27FC236}">
                  <a16:creationId xmlns:a16="http://schemas.microsoft.com/office/drawing/2014/main" id="{424B317B-28ED-994C-AEDB-B8339BB0BE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22972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5" name="Rectangle 1924">
              <a:extLst>
                <a:ext uri="{FF2B5EF4-FFF2-40B4-BE49-F238E27FC236}">
                  <a16:creationId xmlns:a16="http://schemas.microsoft.com/office/drawing/2014/main" id="{78B8CF11-4808-2085-A2C7-C93F8B409F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74535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6" name="Rectangle 1925">
              <a:extLst>
                <a:ext uri="{FF2B5EF4-FFF2-40B4-BE49-F238E27FC236}">
                  <a16:creationId xmlns:a16="http://schemas.microsoft.com/office/drawing/2014/main" id="{4902681C-6F2C-E051-8CEC-8582DAB7CA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3593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7" name="Rectangle 1926">
              <a:extLst>
                <a:ext uri="{FF2B5EF4-FFF2-40B4-BE49-F238E27FC236}">
                  <a16:creationId xmlns:a16="http://schemas.microsoft.com/office/drawing/2014/main" id="{AFAEB7C9-7796-7820-8511-1FE836F814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5156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8" name="Rectangle 1927">
              <a:extLst>
                <a:ext uri="{FF2B5EF4-FFF2-40B4-BE49-F238E27FC236}">
                  <a16:creationId xmlns:a16="http://schemas.microsoft.com/office/drawing/2014/main" id="{46050E3F-03D2-5A74-AC35-67A280E9F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6719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9" name="Rectangle 1928">
              <a:extLst>
                <a:ext uri="{FF2B5EF4-FFF2-40B4-BE49-F238E27FC236}">
                  <a16:creationId xmlns:a16="http://schemas.microsoft.com/office/drawing/2014/main" id="{D0956CA8-8B98-AED7-E583-4B65AC1618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68282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1A9AE0A-2D97-1FBC-F001-CC2CFB9AA21F}"/>
              </a:ext>
            </a:extLst>
          </p:cNvPr>
          <p:cNvCxnSpPr>
            <a:cxnSpLocks/>
          </p:cNvCxnSpPr>
          <p:nvPr/>
        </p:nvCxnSpPr>
        <p:spPr>
          <a:xfrm>
            <a:off x="4518684" y="2737085"/>
            <a:ext cx="0" cy="12763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9" name="Straight Connector 1998">
            <a:extLst>
              <a:ext uri="{FF2B5EF4-FFF2-40B4-BE49-F238E27FC236}">
                <a16:creationId xmlns:a16="http://schemas.microsoft.com/office/drawing/2014/main" id="{EDC2D70F-5DF3-C96B-97EE-20EDD6BF1187}"/>
              </a:ext>
            </a:extLst>
          </p:cNvPr>
          <p:cNvCxnSpPr>
            <a:cxnSpLocks/>
          </p:cNvCxnSpPr>
          <p:nvPr/>
        </p:nvCxnSpPr>
        <p:spPr>
          <a:xfrm>
            <a:off x="4518684" y="2737085"/>
            <a:ext cx="0" cy="12763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0" name="Straight Arrow Connector 1999">
            <a:extLst>
              <a:ext uri="{FF2B5EF4-FFF2-40B4-BE49-F238E27FC236}">
                <a16:creationId xmlns:a16="http://schemas.microsoft.com/office/drawing/2014/main" id="{A5038F4E-E308-2938-F300-7BBAD2488DA8}"/>
              </a:ext>
            </a:extLst>
          </p:cNvPr>
          <p:cNvCxnSpPr/>
          <p:nvPr/>
        </p:nvCxnSpPr>
        <p:spPr>
          <a:xfrm>
            <a:off x="150471" y="2283129"/>
            <a:ext cx="0" cy="30094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01" name="TextBox 2000">
            <a:extLst>
              <a:ext uri="{FF2B5EF4-FFF2-40B4-BE49-F238E27FC236}">
                <a16:creationId xmlns:a16="http://schemas.microsoft.com/office/drawing/2014/main" id="{887EF795-075D-287D-CEDE-16D47D7326DA}"/>
              </a:ext>
            </a:extLst>
          </p:cNvPr>
          <p:cNvSpPr txBox="1"/>
          <p:nvPr/>
        </p:nvSpPr>
        <p:spPr>
          <a:xfrm>
            <a:off x="164758" y="4910509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H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Time</a:t>
            </a:r>
          </a:p>
        </p:txBody>
      </p:sp>
      <p:cxnSp>
        <p:nvCxnSpPr>
          <p:cNvPr id="2002" name="Straight Arrow Connector 2001">
            <a:extLst>
              <a:ext uri="{FF2B5EF4-FFF2-40B4-BE49-F238E27FC236}">
                <a16:creationId xmlns:a16="http://schemas.microsoft.com/office/drawing/2014/main" id="{3145790E-5C3B-00B2-035E-A377A4B899EA}"/>
              </a:ext>
            </a:extLst>
          </p:cNvPr>
          <p:cNvCxnSpPr>
            <a:cxnSpLocks/>
          </p:cNvCxnSpPr>
          <p:nvPr/>
        </p:nvCxnSpPr>
        <p:spPr>
          <a:xfrm>
            <a:off x="150470" y="2283129"/>
            <a:ext cx="1194507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05" name="Rectangle 2004">
            <a:extLst>
              <a:ext uri="{FF2B5EF4-FFF2-40B4-BE49-F238E27FC236}">
                <a16:creationId xmlns:a16="http://schemas.microsoft.com/office/drawing/2014/main" id="{25020BEC-DA19-7241-6F42-81FEADF9FB96}"/>
              </a:ext>
            </a:extLst>
          </p:cNvPr>
          <p:cNvSpPr>
            <a:spLocks noChangeAspect="1"/>
          </p:cNvSpPr>
          <p:nvPr/>
        </p:nvSpPr>
        <p:spPr>
          <a:xfrm>
            <a:off x="254236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06" name="Rectangle 2005">
            <a:extLst>
              <a:ext uri="{FF2B5EF4-FFF2-40B4-BE49-F238E27FC236}">
                <a16:creationId xmlns:a16="http://schemas.microsoft.com/office/drawing/2014/main" id="{4F20EC4E-84E1-0AC4-2D63-2C6BBA5C4523}"/>
              </a:ext>
            </a:extLst>
          </p:cNvPr>
          <p:cNvSpPr>
            <a:spLocks noChangeAspect="1"/>
          </p:cNvSpPr>
          <p:nvPr/>
        </p:nvSpPr>
        <p:spPr>
          <a:xfrm>
            <a:off x="392917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07" name="Rectangle 2006">
            <a:extLst>
              <a:ext uri="{FF2B5EF4-FFF2-40B4-BE49-F238E27FC236}">
                <a16:creationId xmlns:a16="http://schemas.microsoft.com/office/drawing/2014/main" id="{7322406A-B33D-B6F9-94D8-A319BB66A1B1}"/>
              </a:ext>
            </a:extLst>
          </p:cNvPr>
          <p:cNvSpPr>
            <a:spLocks noChangeAspect="1"/>
          </p:cNvSpPr>
          <p:nvPr/>
        </p:nvSpPr>
        <p:spPr>
          <a:xfrm>
            <a:off x="531598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08" name="Rectangle 2007">
            <a:extLst>
              <a:ext uri="{FF2B5EF4-FFF2-40B4-BE49-F238E27FC236}">
                <a16:creationId xmlns:a16="http://schemas.microsoft.com/office/drawing/2014/main" id="{61BB99B2-9DBD-EE2A-1A4C-1493C07282E6}"/>
              </a:ext>
            </a:extLst>
          </p:cNvPr>
          <p:cNvSpPr>
            <a:spLocks noChangeAspect="1"/>
          </p:cNvSpPr>
          <p:nvPr/>
        </p:nvSpPr>
        <p:spPr>
          <a:xfrm>
            <a:off x="670280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09" name="Rectangle 2008">
            <a:extLst>
              <a:ext uri="{FF2B5EF4-FFF2-40B4-BE49-F238E27FC236}">
                <a16:creationId xmlns:a16="http://schemas.microsoft.com/office/drawing/2014/main" id="{67E05DB7-97A1-B0B9-49EC-11CE57331150}"/>
              </a:ext>
            </a:extLst>
          </p:cNvPr>
          <p:cNvSpPr>
            <a:spLocks noChangeAspect="1"/>
          </p:cNvSpPr>
          <p:nvPr/>
        </p:nvSpPr>
        <p:spPr>
          <a:xfrm>
            <a:off x="1779730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10" name="Rectangle 2009">
            <a:extLst>
              <a:ext uri="{FF2B5EF4-FFF2-40B4-BE49-F238E27FC236}">
                <a16:creationId xmlns:a16="http://schemas.microsoft.com/office/drawing/2014/main" id="{DC1EDEDF-605D-F0FC-7A47-C4765C2F1D50}"/>
              </a:ext>
            </a:extLst>
          </p:cNvPr>
          <p:cNvSpPr>
            <a:spLocks noChangeAspect="1"/>
          </p:cNvSpPr>
          <p:nvPr/>
        </p:nvSpPr>
        <p:spPr>
          <a:xfrm>
            <a:off x="1918411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11" name="Rectangle 2010">
            <a:extLst>
              <a:ext uri="{FF2B5EF4-FFF2-40B4-BE49-F238E27FC236}">
                <a16:creationId xmlns:a16="http://schemas.microsoft.com/office/drawing/2014/main" id="{0C5C19EC-86EA-9987-262A-9F6C4905EF8E}"/>
              </a:ext>
            </a:extLst>
          </p:cNvPr>
          <p:cNvSpPr>
            <a:spLocks noChangeAspect="1"/>
          </p:cNvSpPr>
          <p:nvPr/>
        </p:nvSpPr>
        <p:spPr>
          <a:xfrm>
            <a:off x="2057092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12" name="Rectangle 2011">
            <a:extLst>
              <a:ext uri="{FF2B5EF4-FFF2-40B4-BE49-F238E27FC236}">
                <a16:creationId xmlns:a16="http://schemas.microsoft.com/office/drawing/2014/main" id="{0A1357A3-B170-06D5-3AF2-D876AFDFEBA8}"/>
              </a:ext>
            </a:extLst>
          </p:cNvPr>
          <p:cNvSpPr>
            <a:spLocks noChangeAspect="1"/>
          </p:cNvSpPr>
          <p:nvPr/>
        </p:nvSpPr>
        <p:spPr>
          <a:xfrm>
            <a:off x="2195773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13" name="Rectangle 2012">
            <a:extLst>
              <a:ext uri="{FF2B5EF4-FFF2-40B4-BE49-F238E27FC236}">
                <a16:creationId xmlns:a16="http://schemas.microsoft.com/office/drawing/2014/main" id="{88FEEC67-C2E7-549D-D968-9D96CFA4C149}"/>
              </a:ext>
            </a:extLst>
          </p:cNvPr>
          <p:cNvSpPr>
            <a:spLocks noChangeAspect="1"/>
          </p:cNvSpPr>
          <p:nvPr/>
        </p:nvSpPr>
        <p:spPr>
          <a:xfrm>
            <a:off x="7188298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14" name="Rectangle 2013">
            <a:extLst>
              <a:ext uri="{FF2B5EF4-FFF2-40B4-BE49-F238E27FC236}">
                <a16:creationId xmlns:a16="http://schemas.microsoft.com/office/drawing/2014/main" id="{01EF6EDA-B357-FE38-9563-D3B961E93F84}"/>
              </a:ext>
            </a:extLst>
          </p:cNvPr>
          <p:cNvSpPr>
            <a:spLocks noChangeAspect="1"/>
          </p:cNvSpPr>
          <p:nvPr/>
        </p:nvSpPr>
        <p:spPr>
          <a:xfrm>
            <a:off x="7326980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15" name="Rectangle 2014">
            <a:extLst>
              <a:ext uri="{FF2B5EF4-FFF2-40B4-BE49-F238E27FC236}">
                <a16:creationId xmlns:a16="http://schemas.microsoft.com/office/drawing/2014/main" id="{FEFC4428-0354-E355-CD1B-21A58AA41903}"/>
              </a:ext>
            </a:extLst>
          </p:cNvPr>
          <p:cNvSpPr>
            <a:spLocks noChangeAspect="1"/>
          </p:cNvSpPr>
          <p:nvPr/>
        </p:nvSpPr>
        <p:spPr>
          <a:xfrm>
            <a:off x="7465661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16" name="Rectangle 2015">
            <a:extLst>
              <a:ext uri="{FF2B5EF4-FFF2-40B4-BE49-F238E27FC236}">
                <a16:creationId xmlns:a16="http://schemas.microsoft.com/office/drawing/2014/main" id="{B937F5CE-DA48-0870-C5AA-A53283E78DD7}"/>
              </a:ext>
            </a:extLst>
          </p:cNvPr>
          <p:cNvSpPr>
            <a:spLocks noChangeAspect="1"/>
          </p:cNvSpPr>
          <p:nvPr/>
        </p:nvSpPr>
        <p:spPr>
          <a:xfrm>
            <a:off x="7604342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17" name="Rectangle 2016">
            <a:extLst>
              <a:ext uri="{FF2B5EF4-FFF2-40B4-BE49-F238E27FC236}">
                <a16:creationId xmlns:a16="http://schemas.microsoft.com/office/drawing/2014/main" id="{6B284909-76B6-E1EA-0477-6BFC68906C6D}"/>
              </a:ext>
            </a:extLst>
          </p:cNvPr>
          <p:cNvSpPr>
            <a:spLocks noChangeAspect="1"/>
          </p:cNvSpPr>
          <p:nvPr/>
        </p:nvSpPr>
        <p:spPr>
          <a:xfrm>
            <a:off x="6633573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18" name="Rectangle 2017">
            <a:extLst>
              <a:ext uri="{FF2B5EF4-FFF2-40B4-BE49-F238E27FC236}">
                <a16:creationId xmlns:a16="http://schemas.microsoft.com/office/drawing/2014/main" id="{FA4BD4C9-95D2-EF82-A746-9C930EF3296B}"/>
              </a:ext>
            </a:extLst>
          </p:cNvPr>
          <p:cNvSpPr>
            <a:spLocks noChangeAspect="1"/>
          </p:cNvSpPr>
          <p:nvPr/>
        </p:nvSpPr>
        <p:spPr>
          <a:xfrm>
            <a:off x="6772255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19" name="Rectangle 2018">
            <a:extLst>
              <a:ext uri="{FF2B5EF4-FFF2-40B4-BE49-F238E27FC236}">
                <a16:creationId xmlns:a16="http://schemas.microsoft.com/office/drawing/2014/main" id="{05E89DB0-CE97-F72E-41DC-534CEDA0DD20}"/>
              </a:ext>
            </a:extLst>
          </p:cNvPr>
          <p:cNvSpPr>
            <a:spLocks noChangeAspect="1"/>
          </p:cNvSpPr>
          <p:nvPr/>
        </p:nvSpPr>
        <p:spPr>
          <a:xfrm>
            <a:off x="6910936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20" name="Rectangle 2019">
            <a:extLst>
              <a:ext uri="{FF2B5EF4-FFF2-40B4-BE49-F238E27FC236}">
                <a16:creationId xmlns:a16="http://schemas.microsoft.com/office/drawing/2014/main" id="{E1005C6D-59B1-F372-6EFE-EB6F6B4C1018}"/>
              </a:ext>
            </a:extLst>
          </p:cNvPr>
          <p:cNvSpPr>
            <a:spLocks noChangeAspect="1"/>
          </p:cNvSpPr>
          <p:nvPr/>
        </p:nvSpPr>
        <p:spPr>
          <a:xfrm>
            <a:off x="7049617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14" name="TextBox 2113">
            <a:extLst>
              <a:ext uri="{FF2B5EF4-FFF2-40B4-BE49-F238E27FC236}">
                <a16:creationId xmlns:a16="http://schemas.microsoft.com/office/drawing/2014/main" id="{854F0BA5-DCFB-0B5B-EC28-3BBCD0DB14F9}"/>
              </a:ext>
            </a:extLst>
          </p:cNvPr>
          <p:cNvSpPr txBox="1"/>
          <p:nvPr/>
        </p:nvSpPr>
        <p:spPr>
          <a:xfrm>
            <a:off x="10747581" y="1842260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H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Location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301AEA-233A-3D40-F841-870C6C6F9DED}"/>
              </a:ext>
            </a:extLst>
          </p:cNvPr>
          <p:cNvSpPr txBox="1"/>
          <p:nvPr/>
        </p:nvSpPr>
        <p:spPr>
          <a:xfrm>
            <a:off x="119424" y="1590378"/>
            <a:ext cx="268129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Physical RX Array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3051F86-B324-F562-2466-5E884A5C2A3D}"/>
              </a:ext>
            </a:extLst>
          </p:cNvPr>
          <p:cNvSpPr txBox="1"/>
          <p:nvPr/>
        </p:nvSpPr>
        <p:spPr>
          <a:xfrm>
            <a:off x="119424" y="1027829"/>
            <a:ext cx="2623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Physical TX Array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925FF9-FDE8-8EB6-E1E0-532A224DC1CB}"/>
              </a:ext>
            </a:extLst>
          </p:cNvPr>
          <p:cNvSpPr>
            <a:spLocks noChangeAspect="1"/>
          </p:cNvSpPr>
          <p:nvPr/>
        </p:nvSpPr>
        <p:spPr>
          <a:xfrm>
            <a:off x="3768896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BFF791-D841-5900-7244-D3A71A59E90A}"/>
              </a:ext>
            </a:extLst>
          </p:cNvPr>
          <p:cNvSpPr>
            <a:spLocks noChangeAspect="1"/>
          </p:cNvSpPr>
          <p:nvPr/>
        </p:nvSpPr>
        <p:spPr>
          <a:xfrm>
            <a:off x="4450764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EC17B0-2065-2E99-D193-47EAECEEF432}"/>
              </a:ext>
            </a:extLst>
          </p:cNvPr>
          <p:cNvSpPr>
            <a:spLocks noChangeAspect="1"/>
          </p:cNvSpPr>
          <p:nvPr/>
        </p:nvSpPr>
        <p:spPr>
          <a:xfrm>
            <a:off x="5132631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70F407-7615-DD53-218F-C1D20B3FD789}"/>
              </a:ext>
            </a:extLst>
          </p:cNvPr>
          <p:cNvSpPr>
            <a:spLocks noChangeAspect="1"/>
          </p:cNvSpPr>
          <p:nvPr/>
        </p:nvSpPr>
        <p:spPr>
          <a:xfrm>
            <a:off x="5814499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B6CB40-1A8B-FEDC-5A43-808A873DF153}"/>
              </a:ext>
            </a:extLst>
          </p:cNvPr>
          <p:cNvSpPr>
            <a:spLocks noChangeAspect="1"/>
          </p:cNvSpPr>
          <p:nvPr/>
        </p:nvSpPr>
        <p:spPr>
          <a:xfrm>
            <a:off x="6496367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C9D9F3-CC8E-9A43-BBC9-B89197E8D7D9}"/>
              </a:ext>
            </a:extLst>
          </p:cNvPr>
          <p:cNvSpPr>
            <a:spLocks noChangeAspect="1"/>
          </p:cNvSpPr>
          <p:nvPr/>
        </p:nvSpPr>
        <p:spPr>
          <a:xfrm>
            <a:off x="7178234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C5CAB7-4AA0-BA4F-0FB2-7238A0F1F134}"/>
              </a:ext>
            </a:extLst>
          </p:cNvPr>
          <p:cNvSpPr>
            <a:spLocks noChangeAspect="1"/>
          </p:cNvSpPr>
          <p:nvPr/>
        </p:nvSpPr>
        <p:spPr>
          <a:xfrm>
            <a:off x="7860102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EBB2D7-ED30-3358-4370-5DC19AF18555}"/>
              </a:ext>
            </a:extLst>
          </p:cNvPr>
          <p:cNvSpPr>
            <a:spLocks noChangeAspect="1"/>
          </p:cNvSpPr>
          <p:nvPr/>
        </p:nvSpPr>
        <p:spPr>
          <a:xfrm>
            <a:off x="8541970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2A0620-E4BA-FA90-6AC7-51AFE2B9E6A1}"/>
              </a:ext>
            </a:extLst>
          </p:cNvPr>
          <p:cNvSpPr>
            <a:spLocks noChangeAspect="1"/>
          </p:cNvSpPr>
          <p:nvPr/>
        </p:nvSpPr>
        <p:spPr>
          <a:xfrm>
            <a:off x="9223838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E154E55-30D3-FA8E-A3F4-6B25F5F518F3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2785238" y="1340946"/>
            <a:ext cx="1708143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C75F24F-6304-6205-2B1E-F703A5A5BDCA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2923917" y="1340946"/>
            <a:ext cx="1569464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5992072-4447-0A52-84D8-65FFEC1B0AA4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3062596" y="1340946"/>
            <a:ext cx="1430785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8912C05-F654-2EB2-F17B-D6C2E6C6636D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3201276" y="1340946"/>
            <a:ext cx="1292105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D4D2D4B-402F-7BE8-D3C5-8C32D6D669AE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4310711" y="1340946"/>
            <a:ext cx="182670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D9321F1-E3E0-31FE-E0A3-30E026548CB4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4449390" y="1340946"/>
            <a:ext cx="43991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A9213D1-7752-7825-083E-2C8CC07ED3FA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493381" y="1340946"/>
            <a:ext cx="94688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FC4074-C245-713D-7308-04EBAFEABFD0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493381" y="1340946"/>
            <a:ext cx="233367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F5CA2EE-8DB3-ECE8-787D-FAC19AB6877E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493381" y="1340946"/>
            <a:ext cx="4671105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DFF77A1-2746-6C97-F302-F52A0D4B4AC1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493381" y="1340946"/>
            <a:ext cx="4809784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B8ED25-94CD-05D5-1AA8-74363526A7A8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493381" y="1340946"/>
            <a:ext cx="4948463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92C0348-4DCC-F278-95F1-DFF314FDF940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493381" y="1340946"/>
            <a:ext cx="5087142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865E33E-DCE2-6104-15FD-1661D0DA0B0E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493381" y="1340946"/>
            <a:ext cx="5225822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123FCF9-43AC-08CE-D731-41955AC5FD8E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493381" y="1340946"/>
            <a:ext cx="5364501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E072AF0-2177-3743-E23C-953682FF5800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493381" y="1340946"/>
            <a:ext cx="5503180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8631B69-B2D3-6958-CDFE-239DC3557207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493381" y="1340946"/>
            <a:ext cx="5641859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4679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-0.15938 0.1395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9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20A57-C8F2-4A64-D6EB-0BD79D297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4E0F4-599E-209F-AA10-D78647A24184}"/>
              </a:ext>
            </a:extLst>
          </p:cNvPr>
          <p:cNvSpPr>
            <a:spLocks noChangeAspect="1"/>
          </p:cNvSpPr>
          <p:nvPr/>
        </p:nvSpPr>
        <p:spPr>
          <a:xfrm>
            <a:off x="3768896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7E81DA-B352-51C7-0F12-BB333D21C773}"/>
              </a:ext>
            </a:extLst>
          </p:cNvPr>
          <p:cNvSpPr>
            <a:spLocks noChangeAspect="1"/>
          </p:cNvSpPr>
          <p:nvPr/>
        </p:nvSpPr>
        <p:spPr>
          <a:xfrm>
            <a:off x="4450764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735735-7E89-48A6-6165-0E926561CA94}"/>
              </a:ext>
            </a:extLst>
          </p:cNvPr>
          <p:cNvSpPr>
            <a:spLocks noChangeAspect="1"/>
          </p:cNvSpPr>
          <p:nvPr/>
        </p:nvSpPr>
        <p:spPr>
          <a:xfrm>
            <a:off x="5132631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D17AF-CE30-5137-A9AC-F6787F67A0BE}"/>
              </a:ext>
            </a:extLst>
          </p:cNvPr>
          <p:cNvSpPr>
            <a:spLocks noChangeAspect="1"/>
          </p:cNvSpPr>
          <p:nvPr/>
        </p:nvSpPr>
        <p:spPr>
          <a:xfrm>
            <a:off x="5814499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5506A9-5F2E-8E05-0322-5667320827AE}"/>
              </a:ext>
            </a:extLst>
          </p:cNvPr>
          <p:cNvSpPr>
            <a:spLocks noChangeAspect="1"/>
          </p:cNvSpPr>
          <p:nvPr/>
        </p:nvSpPr>
        <p:spPr>
          <a:xfrm>
            <a:off x="6496367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DDBB40-2A25-5181-3559-62F8D8B01109}"/>
              </a:ext>
            </a:extLst>
          </p:cNvPr>
          <p:cNvSpPr>
            <a:spLocks noChangeAspect="1"/>
          </p:cNvSpPr>
          <p:nvPr/>
        </p:nvSpPr>
        <p:spPr>
          <a:xfrm>
            <a:off x="7178234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260E97-2FEA-821B-4B9B-FDA9E46B49EA}"/>
              </a:ext>
            </a:extLst>
          </p:cNvPr>
          <p:cNvSpPr>
            <a:spLocks noChangeAspect="1"/>
          </p:cNvSpPr>
          <p:nvPr/>
        </p:nvSpPr>
        <p:spPr>
          <a:xfrm>
            <a:off x="7860102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1D2FF8-6D44-63AF-9C2D-ADDF38B6C394}"/>
              </a:ext>
            </a:extLst>
          </p:cNvPr>
          <p:cNvSpPr>
            <a:spLocks noChangeAspect="1"/>
          </p:cNvSpPr>
          <p:nvPr/>
        </p:nvSpPr>
        <p:spPr>
          <a:xfrm>
            <a:off x="8541970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191C84-21F7-2521-D2B6-B1A61EADDEC2}"/>
              </a:ext>
            </a:extLst>
          </p:cNvPr>
          <p:cNvSpPr>
            <a:spLocks noChangeAspect="1"/>
          </p:cNvSpPr>
          <p:nvPr/>
        </p:nvSpPr>
        <p:spPr>
          <a:xfrm>
            <a:off x="9223838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89" name="Title 1">
            <a:extLst>
              <a:ext uri="{FF2B5EF4-FFF2-40B4-BE49-F238E27FC236}">
                <a16:creationId xmlns:a16="http://schemas.microsoft.com/office/drawing/2014/main" id="{D875B73E-FB27-324C-16BB-D4ECEB04F787}"/>
              </a:ext>
            </a:extLst>
          </p:cNvPr>
          <p:cNvSpPr txBox="1">
            <a:spLocks/>
          </p:cNvSpPr>
          <p:nvPr/>
        </p:nvSpPr>
        <p:spPr>
          <a:xfrm>
            <a:off x="0" y="-1563"/>
            <a:ext cx="12192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Helvetica Neue Light"/>
                <a:cs typeface="Helvetica Neue Light"/>
                <a:sym typeface="Helvetica Neue Light"/>
              </a:rPr>
              <a:t>Virtual Antenna Array</a:t>
            </a:r>
          </a:p>
        </p:txBody>
      </p:sp>
      <p:sp>
        <p:nvSpPr>
          <p:cNvPr id="791" name="Slide Number Placeholder 2">
            <a:extLst>
              <a:ext uri="{FF2B5EF4-FFF2-40B4-BE49-F238E27FC236}">
                <a16:creationId xmlns:a16="http://schemas.microsoft.com/office/drawing/2014/main" id="{EC6B2393-EE1B-D0E5-3A9F-536EEE33CBAB}"/>
              </a:ext>
            </a:extLst>
          </p:cNvPr>
          <p:cNvSpPr txBox="1">
            <a:spLocks/>
          </p:cNvSpPr>
          <p:nvPr/>
        </p:nvSpPr>
        <p:spPr>
          <a:xfrm>
            <a:off x="9328149" y="65121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3EF114-BD19-4E49-AF11-C346593B86D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802" name="Group 1801">
            <a:extLst>
              <a:ext uri="{FF2B5EF4-FFF2-40B4-BE49-F238E27FC236}">
                <a16:creationId xmlns:a16="http://schemas.microsoft.com/office/drawing/2014/main" id="{21AEEA56-EDAA-2983-3B6E-722F67DFF6C0}"/>
              </a:ext>
            </a:extLst>
          </p:cNvPr>
          <p:cNvGrpSpPr/>
          <p:nvPr/>
        </p:nvGrpSpPr>
        <p:grpSpPr>
          <a:xfrm>
            <a:off x="2753337" y="1798025"/>
            <a:ext cx="7419342" cy="69340"/>
            <a:chOff x="2041684" y="356323"/>
            <a:chExt cx="8108633" cy="75782"/>
          </a:xfrm>
        </p:grpSpPr>
        <p:sp>
          <p:nvSpPr>
            <p:cNvPr id="1803" name="Rectangle 1802">
              <a:extLst>
                <a:ext uri="{FF2B5EF4-FFF2-40B4-BE49-F238E27FC236}">
                  <a16:creationId xmlns:a16="http://schemas.microsoft.com/office/drawing/2014/main" id="{2AA67076-8E5B-BF67-1677-CE6E4C104B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41684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4" name="Rectangle 1803">
              <a:extLst>
                <a:ext uri="{FF2B5EF4-FFF2-40B4-BE49-F238E27FC236}">
                  <a16:creationId xmlns:a16="http://schemas.microsoft.com/office/drawing/2014/main" id="{1BE57008-DF06-3582-D390-9B33D9EDCD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3247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5" name="Rectangle 1804">
              <a:extLst>
                <a:ext uri="{FF2B5EF4-FFF2-40B4-BE49-F238E27FC236}">
                  <a16:creationId xmlns:a16="http://schemas.microsoft.com/office/drawing/2014/main" id="{01A3D8DC-D78A-2926-C3C0-81B4E2AAE1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44810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6" name="Rectangle 1805">
              <a:extLst>
                <a:ext uri="{FF2B5EF4-FFF2-40B4-BE49-F238E27FC236}">
                  <a16:creationId xmlns:a16="http://schemas.microsoft.com/office/drawing/2014/main" id="{8E776210-5961-FE79-7916-CE73037108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6374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7" name="Rectangle 1806">
              <a:extLst>
                <a:ext uri="{FF2B5EF4-FFF2-40B4-BE49-F238E27FC236}">
                  <a16:creationId xmlns:a16="http://schemas.microsoft.com/office/drawing/2014/main" id="{3E4062C8-7FD7-E37C-09C4-BA804A914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08880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8" name="Rectangle 1807">
              <a:extLst>
                <a:ext uri="{FF2B5EF4-FFF2-40B4-BE49-F238E27FC236}">
                  <a16:creationId xmlns:a16="http://schemas.microsoft.com/office/drawing/2014/main" id="{45B05942-D8C2-B210-C40B-17F43D2190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0443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9" name="Rectangle 1808">
              <a:extLst>
                <a:ext uri="{FF2B5EF4-FFF2-40B4-BE49-F238E27FC236}">
                  <a16:creationId xmlns:a16="http://schemas.microsoft.com/office/drawing/2014/main" id="{BA856401-A690-9E04-1B8B-68BA6937E9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2006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0" name="Rectangle 1809">
              <a:extLst>
                <a:ext uri="{FF2B5EF4-FFF2-40B4-BE49-F238E27FC236}">
                  <a16:creationId xmlns:a16="http://schemas.microsoft.com/office/drawing/2014/main" id="{B627FA1E-BDA7-E06C-8279-4B92A5CA9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3569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1" name="Rectangle 1810">
              <a:extLst>
                <a:ext uri="{FF2B5EF4-FFF2-40B4-BE49-F238E27FC236}">
                  <a16:creationId xmlns:a16="http://schemas.microsoft.com/office/drawing/2014/main" id="{210A8D08-3D91-09FB-5C67-8D27264F18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19846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2" name="Rectangle 1811">
              <a:extLst>
                <a:ext uri="{FF2B5EF4-FFF2-40B4-BE49-F238E27FC236}">
                  <a16:creationId xmlns:a16="http://schemas.microsoft.com/office/drawing/2014/main" id="{246BE17D-B416-E85B-C928-A4A78EFEAA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1409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3" name="Rectangle 1812">
              <a:extLst>
                <a:ext uri="{FF2B5EF4-FFF2-40B4-BE49-F238E27FC236}">
                  <a16:creationId xmlns:a16="http://schemas.microsoft.com/office/drawing/2014/main" id="{3798C4A5-5EC7-8A5C-3D3B-55460D1904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22972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4" name="Rectangle 1813">
              <a:extLst>
                <a:ext uri="{FF2B5EF4-FFF2-40B4-BE49-F238E27FC236}">
                  <a16:creationId xmlns:a16="http://schemas.microsoft.com/office/drawing/2014/main" id="{AC31BB2B-ACDA-4100-1BD2-18738226D4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74535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5" name="Rectangle 1814">
              <a:extLst>
                <a:ext uri="{FF2B5EF4-FFF2-40B4-BE49-F238E27FC236}">
                  <a16:creationId xmlns:a16="http://schemas.microsoft.com/office/drawing/2014/main" id="{68982626-6583-D067-D15D-118BD8C4A7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3593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6" name="Rectangle 1815">
              <a:extLst>
                <a:ext uri="{FF2B5EF4-FFF2-40B4-BE49-F238E27FC236}">
                  <a16:creationId xmlns:a16="http://schemas.microsoft.com/office/drawing/2014/main" id="{EB02D06F-4CA3-A8BA-7DF9-A0BDBFC3DC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5156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7" name="Rectangle 1816">
              <a:extLst>
                <a:ext uri="{FF2B5EF4-FFF2-40B4-BE49-F238E27FC236}">
                  <a16:creationId xmlns:a16="http://schemas.microsoft.com/office/drawing/2014/main" id="{AA352493-EE46-47C5-03FB-31684531D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6719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8" name="Rectangle 1817">
              <a:extLst>
                <a:ext uri="{FF2B5EF4-FFF2-40B4-BE49-F238E27FC236}">
                  <a16:creationId xmlns:a16="http://schemas.microsoft.com/office/drawing/2014/main" id="{18D2A631-A6A7-EFD1-FDCF-44FC40A132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68282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913" name="Group 1912">
            <a:extLst>
              <a:ext uri="{FF2B5EF4-FFF2-40B4-BE49-F238E27FC236}">
                <a16:creationId xmlns:a16="http://schemas.microsoft.com/office/drawing/2014/main" id="{CE48FD88-1C1E-6D9E-B2F8-70BFFECF5941}"/>
              </a:ext>
            </a:extLst>
          </p:cNvPr>
          <p:cNvGrpSpPr/>
          <p:nvPr/>
        </p:nvGrpSpPr>
        <p:grpSpPr>
          <a:xfrm>
            <a:off x="2750568" y="1798025"/>
            <a:ext cx="7419342" cy="69340"/>
            <a:chOff x="2041684" y="356323"/>
            <a:chExt cx="8108633" cy="75782"/>
          </a:xfrm>
        </p:grpSpPr>
        <p:sp>
          <p:nvSpPr>
            <p:cNvPr id="1914" name="Rectangle 1913">
              <a:extLst>
                <a:ext uri="{FF2B5EF4-FFF2-40B4-BE49-F238E27FC236}">
                  <a16:creationId xmlns:a16="http://schemas.microsoft.com/office/drawing/2014/main" id="{D3AEC737-174D-7BF9-305D-BFB4C6CA38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41684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5" name="Rectangle 1914">
              <a:extLst>
                <a:ext uri="{FF2B5EF4-FFF2-40B4-BE49-F238E27FC236}">
                  <a16:creationId xmlns:a16="http://schemas.microsoft.com/office/drawing/2014/main" id="{2AD0F94E-053D-5911-2EF0-51D3D54818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3247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6" name="Rectangle 1915">
              <a:extLst>
                <a:ext uri="{FF2B5EF4-FFF2-40B4-BE49-F238E27FC236}">
                  <a16:creationId xmlns:a16="http://schemas.microsoft.com/office/drawing/2014/main" id="{C56F3986-2514-6D1F-089C-0B5763EDF6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44810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7" name="Rectangle 1916">
              <a:extLst>
                <a:ext uri="{FF2B5EF4-FFF2-40B4-BE49-F238E27FC236}">
                  <a16:creationId xmlns:a16="http://schemas.microsoft.com/office/drawing/2014/main" id="{8AD7B6A1-01CF-9996-0031-CB3883BD44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6374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8" name="Rectangle 1917">
              <a:extLst>
                <a:ext uri="{FF2B5EF4-FFF2-40B4-BE49-F238E27FC236}">
                  <a16:creationId xmlns:a16="http://schemas.microsoft.com/office/drawing/2014/main" id="{8D597241-8AA5-A562-CCDA-CBCF53E2A6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08880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9" name="Rectangle 1918">
              <a:extLst>
                <a:ext uri="{FF2B5EF4-FFF2-40B4-BE49-F238E27FC236}">
                  <a16:creationId xmlns:a16="http://schemas.microsoft.com/office/drawing/2014/main" id="{70283785-6455-5B6B-E4F8-389E6D1A5F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60443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0" name="Rectangle 1919">
              <a:extLst>
                <a:ext uri="{FF2B5EF4-FFF2-40B4-BE49-F238E27FC236}">
                  <a16:creationId xmlns:a16="http://schemas.microsoft.com/office/drawing/2014/main" id="{3643665D-E2F0-3EB7-C620-ED59BF83C8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2006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1" name="Rectangle 1920">
              <a:extLst>
                <a:ext uri="{FF2B5EF4-FFF2-40B4-BE49-F238E27FC236}">
                  <a16:creationId xmlns:a16="http://schemas.microsoft.com/office/drawing/2014/main" id="{172B4C77-670F-5719-BEF1-09B6E71B30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3569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2" name="Rectangle 1921">
              <a:extLst>
                <a:ext uri="{FF2B5EF4-FFF2-40B4-BE49-F238E27FC236}">
                  <a16:creationId xmlns:a16="http://schemas.microsoft.com/office/drawing/2014/main" id="{3D3CC330-66E4-C2DA-0D3C-37799626A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19846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3" name="Rectangle 1922">
              <a:extLst>
                <a:ext uri="{FF2B5EF4-FFF2-40B4-BE49-F238E27FC236}">
                  <a16:creationId xmlns:a16="http://schemas.microsoft.com/office/drawing/2014/main" id="{5A0DD2F8-01F1-3CAE-ED6E-34276F8F57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71409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4" name="Rectangle 1923">
              <a:extLst>
                <a:ext uri="{FF2B5EF4-FFF2-40B4-BE49-F238E27FC236}">
                  <a16:creationId xmlns:a16="http://schemas.microsoft.com/office/drawing/2014/main" id="{424B317B-28ED-994C-AEDB-B8339BB0BE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22972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5" name="Rectangle 1924">
              <a:extLst>
                <a:ext uri="{FF2B5EF4-FFF2-40B4-BE49-F238E27FC236}">
                  <a16:creationId xmlns:a16="http://schemas.microsoft.com/office/drawing/2014/main" id="{78B8CF11-4808-2085-A2C7-C93F8B409F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74535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6" name="Rectangle 1925">
              <a:extLst>
                <a:ext uri="{FF2B5EF4-FFF2-40B4-BE49-F238E27FC236}">
                  <a16:creationId xmlns:a16="http://schemas.microsoft.com/office/drawing/2014/main" id="{4902681C-6F2C-E051-8CEC-8582DAB7CA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3593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7" name="Rectangle 1926">
              <a:extLst>
                <a:ext uri="{FF2B5EF4-FFF2-40B4-BE49-F238E27FC236}">
                  <a16:creationId xmlns:a16="http://schemas.microsoft.com/office/drawing/2014/main" id="{AFAEB7C9-7796-7820-8511-1FE836F814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65156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8" name="Rectangle 1927">
              <a:extLst>
                <a:ext uri="{FF2B5EF4-FFF2-40B4-BE49-F238E27FC236}">
                  <a16:creationId xmlns:a16="http://schemas.microsoft.com/office/drawing/2014/main" id="{46050E3F-03D2-5A74-AC35-67A280E9F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6719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9" name="Rectangle 1928">
              <a:extLst>
                <a:ext uri="{FF2B5EF4-FFF2-40B4-BE49-F238E27FC236}">
                  <a16:creationId xmlns:a16="http://schemas.microsoft.com/office/drawing/2014/main" id="{D0956CA8-8B98-AED7-E583-4B65AC1618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68282" y="356323"/>
              <a:ext cx="75782" cy="75782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1A9AE0A-2D97-1FBC-F001-CC2CFB9AA21F}"/>
              </a:ext>
            </a:extLst>
          </p:cNvPr>
          <p:cNvCxnSpPr>
            <a:cxnSpLocks/>
          </p:cNvCxnSpPr>
          <p:nvPr/>
        </p:nvCxnSpPr>
        <p:spPr>
          <a:xfrm>
            <a:off x="4518684" y="2737085"/>
            <a:ext cx="0" cy="12763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8" name="Rectangle 1877">
            <a:extLst>
              <a:ext uri="{FF2B5EF4-FFF2-40B4-BE49-F238E27FC236}">
                <a16:creationId xmlns:a16="http://schemas.microsoft.com/office/drawing/2014/main" id="{3AD8F647-DD37-6601-035D-7DC8D1DA99EE}"/>
              </a:ext>
            </a:extLst>
          </p:cNvPr>
          <p:cNvSpPr>
            <a:spLocks noChangeAspect="1"/>
          </p:cNvSpPr>
          <p:nvPr/>
        </p:nvSpPr>
        <p:spPr>
          <a:xfrm>
            <a:off x="254236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79" name="Rectangle 1878">
            <a:extLst>
              <a:ext uri="{FF2B5EF4-FFF2-40B4-BE49-F238E27FC236}">
                <a16:creationId xmlns:a16="http://schemas.microsoft.com/office/drawing/2014/main" id="{163F7CB7-33E2-8E0D-0B5A-2CF80FB623CA}"/>
              </a:ext>
            </a:extLst>
          </p:cNvPr>
          <p:cNvSpPr>
            <a:spLocks noChangeAspect="1"/>
          </p:cNvSpPr>
          <p:nvPr/>
        </p:nvSpPr>
        <p:spPr>
          <a:xfrm>
            <a:off x="392917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80" name="Rectangle 1879">
            <a:extLst>
              <a:ext uri="{FF2B5EF4-FFF2-40B4-BE49-F238E27FC236}">
                <a16:creationId xmlns:a16="http://schemas.microsoft.com/office/drawing/2014/main" id="{AD4F7867-A430-002F-95A4-F165148B6FE4}"/>
              </a:ext>
            </a:extLst>
          </p:cNvPr>
          <p:cNvSpPr>
            <a:spLocks noChangeAspect="1"/>
          </p:cNvSpPr>
          <p:nvPr/>
        </p:nvSpPr>
        <p:spPr>
          <a:xfrm>
            <a:off x="531598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81" name="Rectangle 1880">
            <a:extLst>
              <a:ext uri="{FF2B5EF4-FFF2-40B4-BE49-F238E27FC236}">
                <a16:creationId xmlns:a16="http://schemas.microsoft.com/office/drawing/2014/main" id="{6798F30D-5197-56B2-66F7-5273389D1183}"/>
              </a:ext>
            </a:extLst>
          </p:cNvPr>
          <p:cNvSpPr>
            <a:spLocks noChangeAspect="1"/>
          </p:cNvSpPr>
          <p:nvPr/>
        </p:nvSpPr>
        <p:spPr>
          <a:xfrm>
            <a:off x="670280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82" name="Rectangle 1881">
            <a:extLst>
              <a:ext uri="{FF2B5EF4-FFF2-40B4-BE49-F238E27FC236}">
                <a16:creationId xmlns:a16="http://schemas.microsoft.com/office/drawing/2014/main" id="{019B39F0-8540-5B40-5923-EA8B2D5DA423}"/>
              </a:ext>
            </a:extLst>
          </p:cNvPr>
          <p:cNvSpPr>
            <a:spLocks noChangeAspect="1"/>
          </p:cNvSpPr>
          <p:nvPr/>
        </p:nvSpPr>
        <p:spPr>
          <a:xfrm>
            <a:off x="1779730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83" name="Rectangle 1882">
            <a:extLst>
              <a:ext uri="{FF2B5EF4-FFF2-40B4-BE49-F238E27FC236}">
                <a16:creationId xmlns:a16="http://schemas.microsoft.com/office/drawing/2014/main" id="{7ABBADAE-D3F9-FACB-8A9A-860DC8320339}"/>
              </a:ext>
            </a:extLst>
          </p:cNvPr>
          <p:cNvSpPr>
            <a:spLocks noChangeAspect="1"/>
          </p:cNvSpPr>
          <p:nvPr/>
        </p:nvSpPr>
        <p:spPr>
          <a:xfrm>
            <a:off x="1918411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84" name="Rectangle 1883">
            <a:extLst>
              <a:ext uri="{FF2B5EF4-FFF2-40B4-BE49-F238E27FC236}">
                <a16:creationId xmlns:a16="http://schemas.microsoft.com/office/drawing/2014/main" id="{65FCF0A5-5C55-8B38-AC61-5BF9B91BBC61}"/>
              </a:ext>
            </a:extLst>
          </p:cNvPr>
          <p:cNvSpPr>
            <a:spLocks noChangeAspect="1"/>
          </p:cNvSpPr>
          <p:nvPr/>
        </p:nvSpPr>
        <p:spPr>
          <a:xfrm>
            <a:off x="2057092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85" name="Rectangle 1884">
            <a:extLst>
              <a:ext uri="{FF2B5EF4-FFF2-40B4-BE49-F238E27FC236}">
                <a16:creationId xmlns:a16="http://schemas.microsoft.com/office/drawing/2014/main" id="{5318897A-0E6A-8683-9E72-CE09AB493E9D}"/>
              </a:ext>
            </a:extLst>
          </p:cNvPr>
          <p:cNvSpPr>
            <a:spLocks noChangeAspect="1"/>
          </p:cNvSpPr>
          <p:nvPr/>
        </p:nvSpPr>
        <p:spPr>
          <a:xfrm>
            <a:off x="2195773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86" name="Rectangle 1885">
            <a:extLst>
              <a:ext uri="{FF2B5EF4-FFF2-40B4-BE49-F238E27FC236}">
                <a16:creationId xmlns:a16="http://schemas.microsoft.com/office/drawing/2014/main" id="{57E032E9-9407-28DB-88B4-970488BC3B95}"/>
              </a:ext>
            </a:extLst>
          </p:cNvPr>
          <p:cNvSpPr>
            <a:spLocks noChangeAspect="1"/>
          </p:cNvSpPr>
          <p:nvPr/>
        </p:nvSpPr>
        <p:spPr>
          <a:xfrm>
            <a:off x="7188298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87" name="Rectangle 1886">
            <a:extLst>
              <a:ext uri="{FF2B5EF4-FFF2-40B4-BE49-F238E27FC236}">
                <a16:creationId xmlns:a16="http://schemas.microsoft.com/office/drawing/2014/main" id="{9B0FF849-8625-D52B-C227-33F9CDA0574B}"/>
              </a:ext>
            </a:extLst>
          </p:cNvPr>
          <p:cNvSpPr>
            <a:spLocks noChangeAspect="1"/>
          </p:cNvSpPr>
          <p:nvPr/>
        </p:nvSpPr>
        <p:spPr>
          <a:xfrm>
            <a:off x="7326980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88" name="Rectangle 1887">
            <a:extLst>
              <a:ext uri="{FF2B5EF4-FFF2-40B4-BE49-F238E27FC236}">
                <a16:creationId xmlns:a16="http://schemas.microsoft.com/office/drawing/2014/main" id="{7D6A832D-57ED-3CD0-BD71-2B7F51256313}"/>
              </a:ext>
            </a:extLst>
          </p:cNvPr>
          <p:cNvSpPr>
            <a:spLocks noChangeAspect="1"/>
          </p:cNvSpPr>
          <p:nvPr/>
        </p:nvSpPr>
        <p:spPr>
          <a:xfrm>
            <a:off x="7465661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89" name="Rectangle 1888">
            <a:extLst>
              <a:ext uri="{FF2B5EF4-FFF2-40B4-BE49-F238E27FC236}">
                <a16:creationId xmlns:a16="http://schemas.microsoft.com/office/drawing/2014/main" id="{CCFC0A56-D501-DAB4-A8C1-8612FBEF11C5}"/>
              </a:ext>
            </a:extLst>
          </p:cNvPr>
          <p:cNvSpPr>
            <a:spLocks noChangeAspect="1"/>
          </p:cNvSpPr>
          <p:nvPr/>
        </p:nvSpPr>
        <p:spPr>
          <a:xfrm>
            <a:off x="7604342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90" name="Rectangle 1889">
            <a:extLst>
              <a:ext uri="{FF2B5EF4-FFF2-40B4-BE49-F238E27FC236}">
                <a16:creationId xmlns:a16="http://schemas.microsoft.com/office/drawing/2014/main" id="{D7003C68-5F27-AD9C-20D1-93EF493F34BF}"/>
              </a:ext>
            </a:extLst>
          </p:cNvPr>
          <p:cNvSpPr>
            <a:spLocks noChangeAspect="1"/>
          </p:cNvSpPr>
          <p:nvPr/>
        </p:nvSpPr>
        <p:spPr>
          <a:xfrm>
            <a:off x="6633573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91" name="Rectangle 1890">
            <a:extLst>
              <a:ext uri="{FF2B5EF4-FFF2-40B4-BE49-F238E27FC236}">
                <a16:creationId xmlns:a16="http://schemas.microsoft.com/office/drawing/2014/main" id="{CC34104B-2375-3ED0-710D-AA48F9D20771}"/>
              </a:ext>
            </a:extLst>
          </p:cNvPr>
          <p:cNvSpPr>
            <a:spLocks noChangeAspect="1"/>
          </p:cNvSpPr>
          <p:nvPr/>
        </p:nvSpPr>
        <p:spPr>
          <a:xfrm>
            <a:off x="6772255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92" name="Rectangle 1891">
            <a:extLst>
              <a:ext uri="{FF2B5EF4-FFF2-40B4-BE49-F238E27FC236}">
                <a16:creationId xmlns:a16="http://schemas.microsoft.com/office/drawing/2014/main" id="{F292025F-152C-8D67-1480-D5443925AD42}"/>
              </a:ext>
            </a:extLst>
          </p:cNvPr>
          <p:cNvSpPr>
            <a:spLocks noChangeAspect="1"/>
          </p:cNvSpPr>
          <p:nvPr/>
        </p:nvSpPr>
        <p:spPr>
          <a:xfrm>
            <a:off x="6910936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93" name="Rectangle 1892">
            <a:extLst>
              <a:ext uri="{FF2B5EF4-FFF2-40B4-BE49-F238E27FC236}">
                <a16:creationId xmlns:a16="http://schemas.microsoft.com/office/drawing/2014/main" id="{712404CC-9982-B0F7-B5C1-8905B3FB3E5B}"/>
              </a:ext>
            </a:extLst>
          </p:cNvPr>
          <p:cNvSpPr>
            <a:spLocks noChangeAspect="1"/>
          </p:cNvSpPr>
          <p:nvPr/>
        </p:nvSpPr>
        <p:spPr>
          <a:xfrm>
            <a:off x="7049617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667" name="Straight Arrow Connector 1666">
            <a:extLst>
              <a:ext uri="{FF2B5EF4-FFF2-40B4-BE49-F238E27FC236}">
                <a16:creationId xmlns:a16="http://schemas.microsoft.com/office/drawing/2014/main" id="{ACD98A45-0DA1-5942-536C-D6CDFEB33CAE}"/>
              </a:ext>
            </a:extLst>
          </p:cNvPr>
          <p:cNvCxnSpPr/>
          <p:nvPr/>
        </p:nvCxnSpPr>
        <p:spPr>
          <a:xfrm>
            <a:off x="150471" y="2283129"/>
            <a:ext cx="0" cy="30094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68" name="TextBox 1667">
            <a:extLst>
              <a:ext uri="{FF2B5EF4-FFF2-40B4-BE49-F238E27FC236}">
                <a16:creationId xmlns:a16="http://schemas.microsoft.com/office/drawing/2014/main" id="{4D1722D2-466E-A256-CB01-F60A69D6E0F8}"/>
              </a:ext>
            </a:extLst>
          </p:cNvPr>
          <p:cNvSpPr txBox="1"/>
          <p:nvPr/>
        </p:nvSpPr>
        <p:spPr>
          <a:xfrm>
            <a:off x="164758" y="4910509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H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Time</a:t>
            </a:r>
          </a:p>
        </p:txBody>
      </p:sp>
      <p:cxnSp>
        <p:nvCxnSpPr>
          <p:cNvPr id="803" name="Straight Arrow Connector 802">
            <a:extLst>
              <a:ext uri="{FF2B5EF4-FFF2-40B4-BE49-F238E27FC236}">
                <a16:creationId xmlns:a16="http://schemas.microsoft.com/office/drawing/2014/main" id="{01C09A9D-84DA-267A-79E8-58D3B7FA2619}"/>
              </a:ext>
            </a:extLst>
          </p:cNvPr>
          <p:cNvCxnSpPr>
            <a:cxnSpLocks/>
          </p:cNvCxnSpPr>
          <p:nvPr/>
        </p:nvCxnSpPr>
        <p:spPr>
          <a:xfrm>
            <a:off x="150470" y="2283129"/>
            <a:ext cx="1194507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6" name="Rectangle 805">
            <a:extLst>
              <a:ext uri="{FF2B5EF4-FFF2-40B4-BE49-F238E27FC236}">
                <a16:creationId xmlns:a16="http://schemas.microsoft.com/office/drawing/2014/main" id="{83E6367E-5389-F6B4-0B99-A237A682C925}"/>
              </a:ext>
            </a:extLst>
          </p:cNvPr>
          <p:cNvSpPr>
            <a:spLocks noChangeAspect="1"/>
          </p:cNvSpPr>
          <p:nvPr/>
        </p:nvSpPr>
        <p:spPr>
          <a:xfrm>
            <a:off x="808869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07" name="Rectangle 806">
            <a:extLst>
              <a:ext uri="{FF2B5EF4-FFF2-40B4-BE49-F238E27FC236}">
                <a16:creationId xmlns:a16="http://schemas.microsoft.com/office/drawing/2014/main" id="{A453D26C-1BEB-C220-BFC2-1E1F272D591E}"/>
              </a:ext>
            </a:extLst>
          </p:cNvPr>
          <p:cNvSpPr>
            <a:spLocks noChangeAspect="1"/>
          </p:cNvSpPr>
          <p:nvPr/>
        </p:nvSpPr>
        <p:spPr>
          <a:xfrm>
            <a:off x="947550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08" name="Rectangle 807">
            <a:extLst>
              <a:ext uri="{FF2B5EF4-FFF2-40B4-BE49-F238E27FC236}">
                <a16:creationId xmlns:a16="http://schemas.microsoft.com/office/drawing/2014/main" id="{89B1B150-516E-48E9-22C8-600818A7173E}"/>
              </a:ext>
            </a:extLst>
          </p:cNvPr>
          <p:cNvSpPr>
            <a:spLocks noChangeAspect="1"/>
          </p:cNvSpPr>
          <p:nvPr/>
        </p:nvSpPr>
        <p:spPr>
          <a:xfrm>
            <a:off x="1086231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09" name="Rectangle 808">
            <a:extLst>
              <a:ext uri="{FF2B5EF4-FFF2-40B4-BE49-F238E27FC236}">
                <a16:creationId xmlns:a16="http://schemas.microsoft.com/office/drawing/2014/main" id="{10FA1EEC-2D86-C4E9-FEA7-5914306E507F}"/>
              </a:ext>
            </a:extLst>
          </p:cNvPr>
          <p:cNvSpPr>
            <a:spLocks noChangeAspect="1"/>
          </p:cNvSpPr>
          <p:nvPr/>
        </p:nvSpPr>
        <p:spPr>
          <a:xfrm>
            <a:off x="1224913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10" name="Rectangle 809">
            <a:extLst>
              <a:ext uri="{FF2B5EF4-FFF2-40B4-BE49-F238E27FC236}">
                <a16:creationId xmlns:a16="http://schemas.microsoft.com/office/drawing/2014/main" id="{4D4E3AF7-9C36-026E-B880-1FB2D674E51D}"/>
              </a:ext>
            </a:extLst>
          </p:cNvPr>
          <p:cNvSpPr>
            <a:spLocks noChangeAspect="1"/>
          </p:cNvSpPr>
          <p:nvPr/>
        </p:nvSpPr>
        <p:spPr>
          <a:xfrm>
            <a:off x="2334363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11" name="Rectangle 810">
            <a:extLst>
              <a:ext uri="{FF2B5EF4-FFF2-40B4-BE49-F238E27FC236}">
                <a16:creationId xmlns:a16="http://schemas.microsoft.com/office/drawing/2014/main" id="{2BB25866-124C-EAEC-7574-DA2D411842AD}"/>
              </a:ext>
            </a:extLst>
          </p:cNvPr>
          <p:cNvSpPr>
            <a:spLocks noChangeAspect="1"/>
          </p:cNvSpPr>
          <p:nvPr/>
        </p:nvSpPr>
        <p:spPr>
          <a:xfrm>
            <a:off x="2473044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13" name="Rectangle 812">
            <a:extLst>
              <a:ext uri="{FF2B5EF4-FFF2-40B4-BE49-F238E27FC236}">
                <a16:creationId xmlns:a16="http://schemas.microsoft.com/office/drawing/2014/main" id="{AF1D6286-E8FD-1A74-8A32-5300E840CCF8}"/>
              </a:ext>
            </a:extLst>
          </p:cNvPr>
          <p:cNvSpPr>
            <a:spLocks noChangeAspect="1"/>
          </p:cNvSpPr>
          <p:nvPr/>
        </p:nvSpPr>
        <p:spPr>
          <a:xfrm>
            <a:off x="2611725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14" name="Rectangle 813">
            <a:extLst>
              <a:ext uri="{FF2B5EF4-FFF2-40B4-BE49-F238E27FC236}">
                <a16:creationId xmlns:a16="http://schemas.microsoft.com/office/drawing/2014/main" id="{E088D6B8-BBCB-2467-D3C9-7963E988E559}"/>
              </a:ext>
            </a:extLst>
          </p:cNvPr>
          <p:cNvSpPr>
            <a:spLocks noChangeAspect="1"/>
          </p:cNvSpPr>
          <p:nvPr/>
        </p:nvSpPr>
        <p:spPr>
          <a:xfrm>
            <a:off x="2750406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15" name="Rectangle 814">
            <a:extLst>
              <a:ext uri="{FF2B5EF4-FFF2-40B4-BE49-F238E27FC236}">
                <a16:creationId xmlns:a16="http://schemas.microsoft.com/office/drawing/2014/main" id="{F82FC2F9-96A1-FBE5-34DC-417DCBFEC72A}"/>
              </a:ext>
            </a:extLst>
          </p:cNvPr>
          <p:cNvSpPr>
            <a:spLocks noChangeAspect="1"/>
          </p:cNvSpPr>
          <p:nvPr/>
        </p:nvSpPr>
        <p:spPr>
          <a:xfrm>
            <a:off x="7742931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16" name="Rectangle 815">
            <a:extLst>
              <a:ext uri="{FF2B5EF4-FFF2-40B4-BE49-F238E27FC236}">
                <a16:creationId xmlns:a16="http://schemas.microsoft.com/office/drawing/2014/main" id="{6D99AE5D-F22F-25D8-751E-2C2D81465386}"/>
              </a:ext>
            </a:extLst>
          </p:cNvPr>
          <p:cNvSpPr>
            <a:spLocks noChangeAspect="1"/>
          </p:cNvSpPr>
          <p:nvPr/>
        </p:nvSpPr>
        <p:spPr>
          <a:xfrm>
            <a:off x="7881613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17" name="Rectangle 816">
            <a:extLst>
              <a:ext uri="{FF2B5EF4-FFF2-40B4-BE49-F238E27FC236}">
                <a16:creationId xmlns:a16="http://schemas.microsoft.com/office/drawing/2014/main" id="{707D9421-B6C8-A880-319D-90A43B19C1D9}"/>
              </a:ext>
            </a:extLst>
          </p:cNvPr>
          <p:cNvSpPr>
            <a:spLocks noChangeAspect="1"/>
          </p:cNvSpPr>
          <p:nvPr/>
        </p:nvSpPr>
        <p:spPr>
          <a:xfrm>
            <a:off x="8020294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18" name="Rectangle 817">
            <a:extLst>
              <a:ext uri="{FF2B5EF4-FFF2-40B4-BE49-F238E27FC236}">
                <a16:creationId xmlns:a16="http://schemas.microsoft.com/office/drawing/2014/main" id="{0997ED6D-3630-C54E-FA6E-F92B1CA9FA13}"/>
              </a:ext>
            </a:extLst>
          </p:cNvPr>
          <p:cNvSpPr>
            <a:spLocks noChangeAspect="1"/>
          </p:cNvSpPr>
          <p:nvPr/>
        </p:nvSpPr>
        <p:spPr>
          <a:xfrm>
            <a:off x="8158975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19" name="Rectangle 818">
            <a:extLst>
              <a:ext uri="{FF2B5EF4-FFF2-40B4-BE49-F238E27FC236}">
                <a16:creationId xmlns:a16="http://schemas.microsoft.com/office/drawing/2014/main" id="{F515C1EC-70AF-1B63-C460-3414A7625F6E}"/>
              </a:ext>
            </a:extLst>
          </p:cNvPr>
          <p:cNvSpPr>
            <a:spLocks noChangeAspect="1"/>
          </p:cNvSpPr>
          <p:nvPr/>
        </p:nvSpPr>
        <p:spPr>
          <a:xfrm>
            <a:off x="7188206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20" name="Rectangle 819">
            <a:extLst>
              <a:ext uri="{FF2B5EF4-FFF2-40B4-BE49-F238E27FC236}">
                <a16:creationId xmlns:a16="http://schemas.microsoft.com/office/drawing/2014/main" id="{5E916067-0BAF-2330-67C6-EE6214FFCB41}"/>
              </a:ext>
            </a:extLst>
          </p:cNvPr>
          <p:cNvSpPr>
            <a:spLocks noChangeAspect="1"/>
          </p:cNvSpPr>
          <p:nvPr/>
        </p:nvSpPr>
        <p:spPr>
          <a:xfrm>
            <a:off x="7326888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21" name="Rectangle 820">
            <a:extLst>
              <a:ext uri="{FF2B5EF4-FFF2-40B4-BE49-F238E27FC236}">
                <a16:creationId xmlns:a16="http://schemas.microsoft.com/office/drawing/2014/main" id="{30530A26-A387-383D-9892-5CBCC6D83B79}"/>
              </a:ext>
            </a:extLst>
          </p:cNvPr>
          <p:cNvSpPr>
            <a:spLocks noChangeAspect="1"/>
          </p:cNvSpPr>
          <p:nvPr/>
        </p:nvSpPr>
        <p:spPr>
          <a:xfrm>
            <a:off x="7465569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22" name="Rectangle 821">
            <a:extLst>
              <a:ext uri="{FF2B5EF4-FFF2-40B4-BE49-F238E27FC236}">
                <a16:creationId xmlns:a16="http://schemas.microsoft.com/office/drawing/2014/main" id="{2ADAD0CC-0843-191C-CF37-F7F246211EDF}"/>
              </a:ext>
            </a:extLst>
          </p:cNvPr>
          <p:cNvSpPr>
            <a:spLocks noChangeAspect="1"/>
          </p:cNvSpPr>
          <p:nvPr/>
        </p:nvSpPr>
        <p:spPr>
          <a:xfrm>
            <a:off x="7604250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79" name="TextBox 2078">
            <a:extLst>
              <a:ext uri="{FF2B5EF4-FFF2-40B4-BE49-F238E27FC236}">
                <a16:creationId xmlns:a16="http://schemas.microsoft.com/office/drawing/2014/main" id="{5A652DE4-182F-C38F-C377-DA26CB7F878F}"/>
              </a:ext>
            </a:extLst>
          </p:cNvPr>
          <p:cNvSpPr txBox="1"/>
          <p:nvPr/>
        </p:nvSpPr>
        <p:spPr>
          <a:xfrm>
            <a:off x="10747581" y="1842260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H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Location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F1CD19-0190-BFFA-1EB5-C85C1052FAD5}"/>
              </a:ext>
            </a:extLst>
          </p:cNvPr>
          <p:cNvSpPr txBox="1"/>
          <p:nvPr/>
        </p:nvSpPr>
        <p:spPr>
          <a:xfrm>
            <a:off x="119424" y="1590378"/>
            <a:ext cx="268129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Physical RX Array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97A6EF-8B6B-1DC6-31CA-1A9259F36AE5}"/>
              </a:ext>
            </a:extLst>
          </p:cNvPr>
          <p:cNvSpPr txBox="1"/>
          <p:nvPr/>
        </p:nvSpPr>
        <p:spPr>
          <a:xfrm>
            <a:off x="119424" y="1027829"/>
            <a:ext cx="2623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Physical TX Array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6A2F7B-7CB9-9010-EE9E-DB63C538F40F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2785238" y="1340946"/>
            <a:ext cx="2390010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4AB3FD9-DD0E-D9B9-99D4-836B93DE8D8B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2923917" y="1340946"/>
            <a:ext cx="2251331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A095A1-93E0-9D8E-CD2B-B6A20A5475AB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3062596" y="1340946"/>
            <a:ext cx="2112652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35E957D-3F12-0494-F606-1015D533305F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3201276" y="1340946"/>
            <a:ext cx="1973972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9C868C1-2F82-ADD2-5CBD-36F68D2B6286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4310711" y="1340946"/>
            <a:ext cx="864537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D4DD7B-FE18-1753-36D8-67E4B862DB85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4449390" y="1340946"/>
            <a:ext cx="725858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244FC25-3A7E-427C-7E6B-229AFB037EC8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4588069" y="1340946"/>
            <a:ext cx="587179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29AD21-C0E0-A7BD-E378-CB1B279B815C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4726748" y="1340946"/>
            <a:ext cx="448500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44E8D4-29AF-DAE0-DB03-2331B9F4CBD2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175248" y="1340946"/>
            <a:ext cx="3989238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57EEA74-60E8-44EA-D5AD-F24FD799E4B2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175248" y="1340946"/>
            <a:ext cx="4127917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9B613D9-31C9-A56E-CE55-11234282486C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175248" y="1340946"/>
            <a:ext cx="4266596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026EE97-4D6B-97D1-7BF2-8AD13D58CBB9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175248" y="1340946"/>
            <a:ext cx="4405275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631087C-8C0E-CA36-9A84-144EC63441CE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175248" y="1340946"/>
            <a:ext cx="4543955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300D2BD-621F-921F-227F-40AF73F0A209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175248" y="1340946"/>
            <a:ext cx="4682634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995D8B0-712C-1BCE-169A-95CD7C50EA1F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175248" y="1340946"/>
            <a:ext cx="4821313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90A0B3-077B-9F8E-CC53-476F11A5C856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175248" y="1340946"/>
            <a:ext cx="4959992" cy="457079"/>
          </a:xfrm>
          <a:prstGeom prst="straightConnector1">
            <a:avLst/>
          </a:prstGeom>
          <a:ln w="6350">
            <a:solidFill>
              <a:schemeClr val="tx1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0624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-0.11367 0.1817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9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20A57-C8F2-4A64-D6EB-0BD79D297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Rectangle 1690">
            <a:extLst>
              <a:ext uri="{FF2B5EF4-FFF2-40B4-BE49-F238E27FC236}">
                <a16:creationId xmlns:a16="http://schemas.microsoft.com/office/drawing/2014/main" id="{0B4474AC-E25A-0599-4602-B2DEB67E89C7}"/>
              </a:ext>
            </a:extLst>
          </p:cNvPr>
          <p:cNvSpPr>
            <a:spLocks noChangeAspect="1"/>
          </p:cNvSpPr>
          <p:nvPr/>
        </p:nvSpPr>
        <p:spPr>
          <a:xfrm>
            <a:off x="254236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92" name="Rectangle 1691">
            <a:extLst>
              <a:ext uri="{FF2B5EF4-FFF2-40B4-BE49-F238E27FC236}">
                <a16:creationId xmlns:a16="http://schemas.microsoft.com/office/drawing/2014/main" id="{CE9BA47F-DE84-2EA6-8F9A-FA5D14B66E57}"/>
              </a:ext>
            </a:extLst>
          </p:cNvPr>
          <p:cNvSpPr>
            <a:spLocks noChangeAspect="1"/>
          </p:cNvSpPr>
          <p:nvPr/>
        </p:nvSpPr>
        <p:spPr>
          <a:xfrm>
            <a:off x="392917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93" name="Rectangle 1692">
            <a:extLst>
              <a:ext uri="{FF2B5EF4-FFF2-40B4-BE49-F238E27FC236}">
                <a16:creationId xmlns:a16="http://schemas.microsoft.com/office/drawing/2014/main" id="{FC7BE8E6-8611-8C1C-7519-E9215D5FE5E8}"/>
              </a:ext>
            </a:extLst>
          </p:cNvPr>
          <p:cNvSpPr>
            <a:spLocks noChangeAspect="1"/>
          </p:cNvSpPr>
          <p:nvPr/>
        </p:nvSpPr>
        <p:spPr>
          <a:xfrm>
            <a:off x="531598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94" name="Rectangle 1693">
            <a:extLst>
              <a:ext uri="{FF2B5EF4-FFF2-40B4-BE49-F238E27FC236}">
                <a16:creationId xmlns:a16="http://schemas.microsoft.com/office/drawing/2014/main" id="{26889D2B-5BA5-CFDA-C76E-4762CE7A63B7}"/>
              </a:ext>
            </a:extLst>
          </p:cNvPr>
          <p:cNvSpPr>
            <a:spLocks noChangeAspect="1"/>
          </p:cNvSpPr>
          <p:nvPr/>
        </p:nvSpPr>
        <p:spPr>
          <a:xfrm>
            <a:off x="670280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95" name="Rectangle 1694">
            <a:extLst>
              <a:ext uri="{FF2B5EF4-FFF2-40B4-BE49-F238E27FC236}">
                <a16:creationId xmlns:a16="http://schemas.microsoft.com/office/drawing/2014/main" id="{1138768D-2817-3842-2D6F-F7C8385A4FBE}"/>
              </a:ext>
            </a:extLst>
          </p:cNvPr>
          <p:cNvSpPr>
            <a:spLocks noChangeAspect="1"/>
          </p:cNvSpPr>
          <p:nvPr/>
        </p:nvSpPr>
        <p:spPr>
          <a:xfrm>
            <a:off x="1779730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96" name="Rectangle 1695">
            <a:extLst>
              <a:ext uri="{FF2B5EF4-FFF2-40B4-BE49-F238E27FC236}">
                <a16:creationId xmlns:a16="http://schemas.microsoft.com/office/drawing/2014/main" id="{ADA00D50-5E44-F98A-E8A7-9508A3F940B8}"/>
              </a:ext>
            </a:extLst>
          </p:cNvPr>
          <p:cNvSpPr>
            <a:spLocks noChangeAspect="1"/>
          </p:cNvSpPr>
          <p:nvPr/>
        </p:nvSpPr>
        <p:spPr>
          <a:xfrm>
            <a:off x="1918411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97" name="Rectangle 1696">
            <a:extLst>
              <a:ext uri="{FF2B5EF4-FFF2-40B4-BE49-F238E27FC236}">
                <a16:creationId xmlns:a16="http://schemas.microsoft.com/office/drawing/2014/main" id="{91C731F9-CC33-D568-C5D6-02504B6FC665}"/>
              </a:ext>
            </a:extLst>
          </p:cNvPr>
          <p:cNvSpPr>
            <a:spLocks noChangeAspect="1"/>
          </p:cNvSpPr>
          <p:nvPr/>
        </p:nvSpPr>
        <p:spPr>
          <a:xfrm>
            <a:off x="2057092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98" name="Rectangle 1697">
            <a:extLst>
              <a:ext uri="{FF2B5EF4-FFF2-40B4-BE49-F238E27FC236}">
                <a16:creationId xmlns:a16="http://schemas.microsoft.com/office/drawing/2014/main" id="{88C50467-703D-A81D-8777-515698386FE8}"/>
              </a:ext>
            </a:extLst>
          </p:cNvPr>
          <p:cNvSpPr>
            <a:spLocks noChangeAspect="1"/>
          </p:cNvSpPr>
          <p:nvPr/>
        </p:nvSpPr>
        <p:spPr>
          <a:xfrm>
            <a:off x="2195773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99" name="Rectangle 1698">
            <a:extLst>
              <a:ext uri="{FF2B5EF4-FFF2-40B4-BE49-F238E27FC236}">
                <a16:creationId xmlns:a16="http://schemas.microsoft.com/office/drawing/2014/main" id="{3177E837-5C64-66F1-8915-AD3D2C916F3C}"/>
              </a:ext>
            </a:extLst>
          </p:cNvPr>
          <p:cNvSpPr>
            <a:spLocks noChangeAspect="1"/>
          </p:cNvSpPr>
          <p:nvPr/>
        </p:nvSpPr>
        <p:spPr>
          <a:xfrm>
            <a:off x="7188298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00" name="Rectangle 1699">
            <a:extLst>
              <a:ext uri="{FF2B5EF4-FFF2-40B4-BE49-F238E27FC236}">
                <a16:creationId xmlns:a16="http://schemas.microsoft.com/office/drawing/2014/main" id="{6E162845-D432-672B-2DAE-6AE64F864729}"/>
              </a:ext>
            </a:extLst>
          </p:cNvPr>
          <p:cNvSpPr>
            <a:spLocks noChangeAspect="1"/>
          </p:cNvSpPr>
          <p:nvPr/>
        </p:nvSpPr>
        <p:spPr>
          <a:xfrm>
            <a:off x="7326980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01" name="Rectangle 1700">
            <a:extLst>
              <a:ext uri="{FF2B5EF4-FFF2-40B4-BE49-F238E27FC236}">
                <a16:creationId xmlns:a16="http://schemas.microsoft.com/office/drawing/2014/main" id="{56F439DC-3059-D0EE-66D5-5940E0CB4E88}"/>
              </a:ext>
            </a:extLst>
          </p:cNvPr>
          <p:cNvSpPr>
            <a:spLocks noChangeAspect="1"/>
          </p:cNvSpPr>
          <p:nvPr/>
        </p:nvSpPr>
        <p:spPr>
          <a:xfrm>
            <a:off x="7465661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02" name="Rectangle 1701">
            <a:extLst>
              <a:ext uri="{FF2B5EF4-FFF2-40B4-BE49-F238E27FC236}">
                <a16:creationId xmlns:a16="http://schemas.microsoft.com/office/drawing/2014/main" id="{FBC1BEA4-CEE0-E3BF-6905-1B033F87FBF6}"/>
              </a:ext>
            </a:extLst>
          </p:cNvPr>
          <p:cNvSpPr>
            <a:spLocks noChangeAspect="1"/>
          </p:cNvSpPr>
          <p:nvPr/>
        </p:nvSpPr>
        <p:spPr>
          <a:xfrm>
            <a:off x="7604342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03" name="Rectangle 1702">
            <a:extLst>
              <a:ext uri="{FF2B5EF4-FFF2-40B4-BE49-F238E27FC236}">
                <a16:creationId xmlns:a16="http://schemas.microsoft.com/office/drawing/2014/main" id="{0A602AFB-7DD5-C140-2579-A9206689CDC6}"/>
              </a:ext>
            </a:extLst>
          </p:cNvPr>
          <p:cNvSpPr>
            <a:spLocks noChangeAspect="1"/>
          </p:cNvSpPr>
          <p:nvPr/>
        </p:nvSpPr>
        <p:spPr>
          <a:xfrm>
            <a:off x="6633573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04" name="Rectangle 1703">
            <a:extLst>
              <a:ext uri="{FF2B5EF4-FFF2-40B4-BE49-F238E27FC236}">
                <a16:creationId xmlns:a16="http://schemas.microsoft.com/office/drawing/2014/main" id="{91BA7981-51FB-3158-EC3F-ADE6FC53A57F}"/>
              </a:ext>
            </a:extLst>
          </p:cNvPr>
          <p:cNvSpPr>
            <a:spLocks noChangeAspect="1"/>
          </p:cNvSpPr>
          <p:nvPr/>
        </p:nvSpPr>
        <p:spPr>
          <a:xfrm>
            <a:off x="6772255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05" name="Rectangle 1704">
            <a:extLst>
              <a:ext uri="{FF2B5EF4-FFF2-40B4-BE49-F238E27FC236}">
                <a16:creationId xmlns:a16="http://schemas.microsoft.com/office/drawing/2014/main" id="{1F917149-CED1-B38B-3DEE-3DBAD996DEFD}"/>
              </a:ext>
            </a:extLst>
          </p:cNvPr>
          <p:cNvSpPr>
            <a:spLocks noChangeAspect="1"/>
          </p:cNvSpPr>
          <p:nvPr/>
        </p:nvSpPr>
        <p:spPr>
          <a:xfrm>
            <a:off x="6910936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06" name="Rectangle 1705">
            <a:extLst>
              <a:ext uri="{FF2B5EF4-FFF2-40B4-BE49-F238E27FC236}">
                <a16:creationId xmlns:a16="http://schemas.microsoft.com/office/drawing/2014/main" id="{C0B2D2E1-A8DD-5573-76F1-15C00B557643}"/>
              </a:ext>
            </a:extLst>
          </p:cNvPr>
          <p:cNvSpPr>
            <a:spLocks noChangeAspect="1"/>
          </p:cNvSpPr>
          <p:nvPr/>
        </p:nvSpPr>
        <p:spPr>
          <a:xfrm>
            <a:off x="7049617" y="24610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777" name="Straight Arrow Connector 1776">
            <a:extLst>
              <a:ext uri="{FF2B5EF4-FFF2-40B4-BE49-F238E27FC236}">
                <a16:creationId xmlns:a16="http://schemas.microsoft.com/office/drawing/2014/main" id="{54986B04-4BAB-CEF8-1294-477B5D67AE94}"/>
              </a:ext>
            </a:extLst>
          </p:cNvPr>
          <p:cNvCxnSpPr/>
          <p:nvPr/>
        </p:nvCxnSpPr>
        <p:spPr>
          <a:xfrm>
            <a:off x="150471" y="2283129"/>
            <a:ext cx="0" cy="30094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78" name="TextBox 1777">
            <a:extLst>
              <a:ext uri="{FF2B5EF4-FFF2-40B4-BE49-F238E27FC236}">
                <a16:creationId xmlns:a16="http://schemas.microsoft.com/office/drawing/2014/main" id="{43796A04-26F3-1AC3-EB89-ED862C0275FA}"/>
              </a:ext>
            </a:extLst>
          </p:cNvPr>
          <p:cNvSpPr txBox="1"/>
          <p:nvPr/>
        </p:nvSpPr>
        <p:spPr>
          <a:xfrm>
            <a:off x="164758" y="4910509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H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Time</a:t>
            </a:r>
          </a:p>
        </p:txBody>
      </p:sp>
      <p:cxnSp>
        <p:nvCxnSpPr>
          <p:cNvPr id="1780" name="Straight Arrow Connector 1779">
            <a:extLst>
              <a:ext uri="{FF2B5EF4-FFF2-40B4-BE49-F238E27FC236}">
                <a16:creationId xmlns:a16="http://schemas.microsoft.com/office/drawing/2014/main" id="{B8277889-D422-39AF-C223-30CE0C437EB2}"/>
              </a:ext>
            </a:extLst>
          </p:cNvPr>
          <p:cNvCxnSpPr>
            <a:cxnSpLocks/>
          </p:cNvCxnSpPr>
          <p:nvPr/>
        </p:nvCxnSpPr>
        <p:spPr>
          <a:xfrm>
            <a:off x="150470" y="2283129"/>
            <a:ext cx="1194507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274E0F4-599E-209F-AA10-D78647A24184}"/>
              </a:ext>
            </a:extLst>
          </p:cNvPr>
          <p:cNvSpPr>
            <a:spLocks noChangeAspect="1"/>
          </p:cNvSpPr>
          <p:nvPr/>
        </p:nvSpPr>
        <p:spPr>
          <a:xfrm>
            <a:off x="3768896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7E81DA-B352-51C7-0F12-BB333D21C773}"/>
              </a:ext>
            </a:extLst>
          </p:cNvPr>
          <p:cNvSpPr>
            <a:spLocks noChangeAspect="1"/>
          </p:cNvSpPr>
          <p:nvPr/>
        </p:nvSpPr>
        <p:spPr>
          <a:xfrm>
            <a:off x="4450764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735735-7E89-48A6-6165-0E926561CA94}"/>
              </a:ext>
            </a:extLst>
          </p:cNvPr>
          <p:cNvSpPr>
            <a:spLocks noChangeAspect="1"/>
          </p:cNvSpPr>
          <p:nvPr/>
        </p:nvSpPr>
        <p:spPr>
          <a:xfrm>
            <a:off x="5132631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D17AF-CE30-5137-A9AC-F6787F67A0BE}"/>
              </a:ext>
            </a:extLst>
          </p:cNvPr>
          <p:cNvSpPr>
            <a:spLocks noChangeAspect="1"/>
          </p:cNvSpPr>
          <p:nvPr/>
        </p:nvSpPr>
        <p:spPr>
          <a:xfrm>
            <a:off x="5814499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5506A9-5F2E-8E05-0322-5667320827AE}"/>
              </a:ext>
            </a:extLst>
          </p:cNvPr>
          <p:cNvSpPr>
            <a:spLocks noChangeAspect="1"/>
          </p:cNvSpPr>
          <p:nvPr/>
        </p:nvSpPr>
        <p:spPr>
          <a:xfrm>
            <a:off x="6496367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DDBB40-2A25-5181-3559-62F8D8B01109}"/>
              </a:ext>
            </a:extLst>
          </p:cNvPr>
          <p:cNvSpPr>
            <a:spLocks noChangeAspect="1"/>
          </p:cNvSpPr>
          <p:nvPr/>
        </p:nvSpPr>
        <p:spPr>
          <a:xfrm>
            <a:off x="7178234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260E97-2FEA-821B-4B9B-FDA9E46B49EA}"/>
              </a:ext>
            </a:extLst>
          </p:cNvPr>
          <p:cNvSpPr>
            <a:spLocks noChangeAspect="1"/>
          </p:cNvSpPr>
          <p:nvPr/>
        </p:nvSpPr>
        <p:spPr>
          <a:xfrm>
            <a:off x="7860102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1D2FF8-6D44-63AF-9C2D-ADDF38B6C394}"/>
              </a:ext>
            </a:extLst>
          </p:cNvPr>
          <p:cNvSpPr>
            <a:spLocks noChangeAspect="1"/>
          </p:cNvSpPr>
          <p:nvPr/>
        </p:nvSpPr>
        <p:spPr>
          <a:xfrm>
            <a:off x="8541970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191C84-21F7-2521-D2B6-B1A61EADDEC2}"/>
              </a:ext>
            </a:extLst>
          </p:cNvPr>
          <p:cNvSpPr>
            <a:spLocks noChangeAspect="1"/>
          </p:cNvSpPr>
          <p:nvPr/>
        </p:nvSpPr>
        <p:spPr>
          <a:xfrm>
            <a:off x="9223838" y="1255713"/>
            <a:ext cx="85233" cy="85233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89" name="Title 1">
            <a:extLst>
              <a:ext uri="{FF2B5EF4-FFF2-40B4-BE49-F238E27FC236}">
                <a16:creationId xmlns:a16="http://schemas.microsoft.com/office/drawing/2014/main" id="{D875B73E-FB27-324C-16BB-D4ECEB04F787}"/>
              </a:ext>
            </a:extLst>
          </p:cNvPr>
          <p:cNvSpPr txBox="1">
            <a:spLocks/>
          </p:cNvSpPr>
          <p:nvPr/>
        </p:nvSpPr>
        <p:spPr>
          <a:xfrm>
            <a:off x="0" y="-1563"/>
            <a:ext cx="12192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Helvetica Neue Light"/>
                <a:cs typeface="Helvetica Neue Light"/>
                <a:sym typeface="Helvetica Neue Light"/>
              </a:rPr>
              <a:t>Virtual Antenna Array</a:t>
            </a:r>
          </a:p>
        </p:txBody>
      </p:sp>
      <p:sp>
        <p:nvSpPr>
          <p:cNvPr id="791" name="Slide Number Placeholder 2">
            <a:extLst>
              <a:ext uri="{FF2B5EF4-FFF2-40B4-BE49-F238E27FC236}">
                <a16:creationId xmlns:a16="http://schemas.microsoft.com/office/drawing/2014/main" id="{EC6B2393-EE1B-D0E5-3A9F-536EEE33CBAB}"/>
              </a:ext>
            </a:extLst>
          </p:cNvPr>
          <p:cNvSpPr txBox="1">
            <a:spLocks/>
          </p:cNvSpPr>
          <p:nvPr/>
        </p:nvSpPr>
        <p:spPr>
          <a:xfrm>
            <a:off x="9328149" y="65121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3EF114-BD19-4E49-AF11-C346593B86D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5E7072-D2FB-84A5-B570-B157B1B717A3}"/>
              </a:ext>
            </a:extLst>
          </p:cNvPr>
          <p:cNvSpPr txBox="1"/>
          <p:nvPr/>
        </p:nvSpPr>
        <p:spPr>
          <a:xfrm>
            <a:off x="10747581" y="1842260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H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Location</a:t>
            </a:r>
          </a:p>
        </p:txBody>
      </p:sp>
      <p:sp>
        <p:nvSpPr>
          <p:cNvPr id="1914" name="Rectangle 1913">
            <a:extLst>
              <a:ext uri="{FF2B5EF4-FFF2-40B4-BE49-F238E27FC236}">
                <a16:creationId xmlns:a16="http://schemas.microsoft.com/office/drawing/2014/main" id="{D3AEC737-174D-7BF9-305D-BFB4C6CA38B8}"/>
              </a:ext>
            </a:extLst>
          </p:cNvPr>
          <p:cNvSpPr>
            <a:spLocks noChangeAspect="1"/>
          </p:cNvSpPr>
          <p:nvPr/>
        </p:nvSpPr>
        <p:spPr>
          <a:xfrm>
            <a:off x="2750568" y="1798025"/>
            <a:ext cx="69340" cy="69340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15" name="Rectangle 1914">
            <a:extLst>
              <a:ext uri="{FF2B5EF4-FFF2-40B4-BE49-F238E27FC236}">
                <a16:creationId xmlns:a16="http://schemas.microsoft.com/office/drawing/2014/main" id="{2AD0F94E-053D-5911-2EF0-51D3D548189B}"/>
              </a:ext>
            </a:extLst>
          </p:cNvPr>
          <p:cNvSpPr>
            <a:spLocks noChangeAspect="1"/>
          </p:cNvSpPr>
          <p:nvPr/>
        </p:nvSpPr>
        <p:spPr>
          <a:xfrm>
            <a:off x="2889247" y="1798025"/>
            <a:ext cx="69340" cy="69340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16" name="Rectangle 1915">
            <a:extLst>
              <a:ext uri="{FF2B5EF4-FFF2-40B4-BE49-F238E27FC236}">
                <a16:creationId xmlns:a16="http://schemas.microsoft.com/office/drawing/2014/main" id="{C56F3986-2514-6D1F-089C-0B5763EDF669}"/>
              </a:ext>
            </a:extLst>
          </p:cNvPr>
          <p:cNvSpPr>
            <a:spLocks noChangeAspect="1"/>
          </p:cNvSpPr>
          <p:nvPr/>
        </p:nvSpPr>
        <p:spPr>
          <a:xfrm>
            <a:off x="3027926" y="1798025"/>
            <a:ext cx="69340" cy="69340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17" name="Rectangle 1916">
            <a:extLst>
              <a:ext uri="{FF2B5EF4-FFF2-40B4-BE49-F238E27FC236}">
                <a16:creationId xmlns:a16="http://schemas.microsoft.com/office/drawing/2014/main" id="{8AD7B6A1-01CF-9996-0031-CB3883BD440B}"/>
              </a:ext>
            </a:extLst>
          </p:cNvPr>
          <p:cNvSpPr>
            <a:spLocks noChangeAspect="1"/>
          </p:cNvSpPr>
          <p:nvPr/>
        </p:nvSpPr>
        <p:spPr>
          <a:xfrm>
            <a:off x="3166606" y="1798025"/>
            <a:ext cx="69340" cy="69340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18" name="Rectangle 1917">
            <a:extLst>
              <a:ext uri="{FF2B5EF4-FFF2-40B4-BE49-F238E27FC236}">
                <a16:creationId xmlns:a16="http://schemas.microsoft.com/office/drawing/2014/main" id="{8D597241-8AA5-A562-CCDA-CBCF53E2A6EB}"/>
              </a:ext>
            </a:extLst>
          </p:cNvPr>
          <p:cNvSpPr>
            <a:spLocks noChangeAspect="1"/>
          </p:cNvSpPr>
          <p:nvPr/>
        </p:nvSpPr>
        <p:spPr>
          <a:xfrm>
            <a:off x="4276041" y="1798025"/>
            <a:ext cx="69340" cy="69340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19" name="Rectangle 1918">
            <a:extLst>
              <a:ext uri="{FF2B5EF4-FFF2-40B4-BE49-F238E27FC236}">
                <a16:creationId xmlns:a16="http://schemas.microsoft.com/office/drawing/2014/main" id="{70283785-6455-5B6B-E4F8-389E6D1A5F89}"/>
              </a:ext>
            </a:extLst>
          </p:cNvPr>
          <p:cNvSpPr>
            <a:spLocks noChangeAspect="1"/>
          </p:cNvSpPr>
          <p:nvPr/>
        </p:nvSpPr>
        <p:spPr>
          <a:xfrm>
            <a:off x="4414720" y="1798025"/>
            <a:ext cx="69340" cy="69340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20" name="Rectangle 1919">
            <a:extLst>
              <a:ext uri="{FF2B5EF4-FFF2-40B4-BE49-F238E27FC236}">
                <a16:creationId xmlns:a16="http://schemas.microsoft.com/office/drawing/2014/main" id="{3643665D-E2F0-3EB7-C620-ED59BF83C88A}"/>
              </a:ext>
            </a:extLst>
          </p:cNvPr>
          <p:cNvSpPr>
            <a:spLocks noChangeAspect="1"/>
          </p:cNvSpPr>
          <p:nvPr/>
        </p:nvSpPr>
        <p:spPr>
          <a:xfrm>
            <a:off x="4553399" y="1798025"/>
            <a:ext cx="69340" cy="69340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21" name="Rectangle 1920">
            <a:extLst>
              <a:ext uri="{FF2B5EF4-FFF2-40B4-BE49-F238E27FC236}">
                <a16:creationId xmlns:a16="http://schemas.microsoft.com/office/drawing/2014/main" id="{172B4C77-670F-5719-BEF1-09B6E71B302F}"/>
              </a:ext>
            </a:extLst>
          </p:cNvPr>
          <p:cNvSpPr>
            <a:spLocks noChangeAspect="1"/>
          </p:cNvSpPr>
          <p:nvPr/>
        </p:nvSpPr>
        <p:spPr>
          <a:xfrm>
            <a:off x="4692078" y="1798025"/>
            <a:ext cx="69340" cy="69340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22" name="Rectangle 1921">
            <a:extLst>
              <a:ext uri="{FF2B5EF4-FFF2-40B4-BE49-F238E27FC236}">
                <a16:creationId xmlns:a16="http://schemas.microsoft.com/office/drawing/2014/main" id="{3D3CC330-66E4-C2DA-0D3C-37799626A210}"/>
              </a:ext>
            </a:extLst>
          </p:cNvPr>
          <p:cNvSpPr>
            <a:spLocks noChangeAspect="1"/>
          </p:cNvSpPr>
          <p:nvPr/>
        </p:nvSpPr>
        <p:spPr>
          <a:xfrm>
            <a:off x="9684533" y="1798025"/>
            <a:ext cx="69340" cy="69340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23" name="Rectangle 1922">
            <a:extLst>
              <a:ext uri="{FF2B5EF4-FFF2-40B4-BE49-F238E27FC236}">
                <a16:creationId xmlns:a16="http://schemas.microsoft.com/office/drawing/2014/main" id="{5A0DD2F8-01F1-3CAE-ED6E-34276F8F574B}"/>
              </a:ext>
            </a:extLst>
          </p:cNvPr>
          <p:cNvSpPr>
            <a:spLocks noChangeAspect="1"/>
          </p:cNvSpPr>
          <p:nvPr/>
        </p:nvSpPr>
        <p:spPr>
          <a:xfrm>
            <a:off x="9823212" y="1798025"/>
            <a:ext cx="69340" cy="69340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24" name="Rectangle 1923">
            <a:extLst>
              <a:ext uri="{FF2B5EF4-FFF2-40B4-BE49-F238E27FC236}">
                <a16:creationId xmlns:a16="http://schemas.microsoft.com/office/drawing/2014/main" id="{424B317B-28ED-994C-AEDB-B8339BB0BED9}"/>
              </a:ext>
            </a:extLst>
          </p:cNvPr>
          <p:cNvSpPr>
            <a:spLocks noChangeAspect="1"/>
          </p:cNvSpPr>
          <p:nvPr/>
        </p:nvSpPr>
        <p:spPr>
          <a:xfrm>
            <a:off x="9961891" y="1798025"/>
            <a:ext cx="69340" cy="69340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25" name="Rectangle 1924">
            <a:extLst>
              <a:ext uri="{FF2B5EF4-FFF2-40B4-BE49-F238E27FC236}">
                <a16:creationId xmlns:a16="http://schemas.microsoft.com/office/drawing/2014/main" id="{78B8CF11-4808-2085-A2C7-C93F8B409F49}"/>
              </a:ext>
            </a:extLst>
          </p:cNvPr>
          <p:cNvSpPr>
            <a:spLocks noChangeAspect="1"/>
          </p:cNvSpPr>
          <p:nvPr/>
        </p:nvSpPr>
        <p:spPr>
          <a:xfrm>
            <a:off x="10100570" y="1798025"/>
            <a:ext cx="69340" cy="69340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26" name="Rectangle 1925">
            <a:extLst>
              <a:ext uri="{FF2B5EF4-FFF2-40B4-BE49-F238E27FC236}">
                <a16:creationId xmlns:a16="http://schemas.microsoft.com/office/drawing/2014/main" id="{4902681C-6F2C-E051-8CEC-8582DAB7CA11}"/>
              </a:ext>
            </a:extLst>
          </p:cNvPr>
          <p:cNvSpPr>
            <a:spLocks noChangeAspect="1"/>
          </p:cNvSpPr>
          <p:nvPr/>
        </p:nvSpPr>
        <p:spPr>
          <a:xfrm>
            <a:off x="9129816" y="1798025"/>
            <a:ext cx="69340" cy="69340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27" name="Rectangle 1926">
            <a:extLst>
              <a:ext uri="{FF2B5EF4-FFF2-40B4-BE49-F238E27FC236}">
                <a16:creationId xmlns:a16="http://schemas.microsoft.com/office/drawing/2014/main" id="{AFAEB7C9-7796-7820-8511-1FE836F81484}"/>
              </a:ext>
            </a:extLst>
          </p:cNvPr>
          <p:cNvSpPr>
            <a:spLocks noChangeAspect="1"/>
          </p:cNvSpPr>
          <p:nvPr/>
        </p:nvSpPr>
        <p:spPr>
          <a:xfrm>
            <a:off x="9268495" y="1798025"/>
            <a:ext cx="69340" cy="69340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28" name="Rectangle 1927">
            <a:extLst>
              <a:ext uri="{FF2B5EF4-FFF2-40B4-BE49-F238E27FC236}">
                <a16:creationId xmlns:a16="http://schemas.microsoft.com/office/drawing/2014/main" id="{46050E3F-03D2-5A74-AC35-67A280E9F78D}"/>
              </a:ext>
            </a:extLst>
          </p:cNvPr>
          <p:cNvSpPr>
            <a:spLocks noChangeAspect="1"/>
          </p:cNvSpPr>
          <p:nvPr/>
        </p:nvSpPr>
        <p:spPr>
          <a:xfrm>
            <a:off x="9407174" y="1798025"/>
            <a:ext cx="69340" cy="69340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29" name="Rectangle 1928">
            <a:extLst>
              <a:ext uri="{FF2B5EF4-FFF2-40B4-BE49-F238E27FC236}">
                <a16:creationId xmlns:a16="http://schemas.microsoft.com/office/drawing/2014/main" id="{D0956CA8-8B98-AED7-E583-4B65AC1618A8}"/>
              </a:ext>
            </a:extLst>
          </p:cNvPr>
          <p:cNvSpPr>
            <a:spLocks noChangeAspect="1"/>
          </p:cNvSpPr>
          <p:nvPr/>
        </p:nvSpPr>
        <p:spPr>
          <a:xfrm>
            <a:off x="9545853" y="1798025"/>
            <a:ext cx="69340" cy="69340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70" name="Rectangle 1669">
            <a:extLst>
              <a:ext uri="{FF2B5EF4-FFF2-40B4-BE49-F238E27FC236}">
                <a16:creationId xmlns:a16="http://schemas.microsoft.com/office/drawing/2014/main" id="{85EC1B5D-AECD-799C-CBA6-7CFC4B6C5C9A}"/>
              </a:ext>
            </a:extLst>
          </p:cNvPr>
          <p:cNvSpPr>
            <a:spLocks noChangeAspect="1"/>
          </p:cNvSpPr>
          <p:nvPr/>
        </p:nvSpPr>
        <p:spPr>
          <a:xfrm>
            <a:off x="808869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71" name="Rectangle 1670">
            <a:extLst>
              <a:ext uri="{FF2B5EF4-FFF2-40B4-BE49-F238E27FC236}">
                <a16:creationId xmlns:a16="http://schemas.microsoft.com/office/drawing/2014/main" id="{D95385CF-9F5F-981E-B843-BE13719E1324}"/>
              </a:ext>
            </a:extLst>
          </p:cNvPr>
          <p:cNvSpPr>
            <a:spLocks noChangeAspect="1"/>
          </p:cNvSpPr>
          <p:nvPr/>
        </p:nvSpPr>
        <p:spPr>
          <a:xfrm>
            <a:off x="947550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72" name="Rectangle 1671">
            <a:extLst>
              <a:ext uri="{FF2B5EF4-FFF2-40B4-BE49-F238E27FC236}">
                <a16:creationId xmlns:a16="http://schemas.microsoft.com/office/drawing/2014/main" id="{B2988869-F8B9-0813-12CA-BFF820EB07D5}"/>
              </a:ext>
            </a:extLst>
          </p:cNvPr>
          <p:cNvSpPr>
            <a:spLocks noChangeAspect="1"/>
          </p:cNvSpPr>
          <p:nvPr/>
        </p:nvSpPr>
        <p:spPr>
          <a:xfrm>
            <a:off x="1086231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73" name="Rectangle 1672">
            <a:extLst>
              <a:ext uri="{FF2B5EF4-FFF2-40B4-BE49-F238E27FC236}">
                <a16:creationId xmlns:a16="http://schemas.microsoft.com/office/drawing/2014/main" id="{07C42913-25FF-2D25-C17C-06FA457D411E}"/>
              </a:ext>
            </a:extLst>
          </p:cNvPr>
          <p:cNvSpPr>
            <a:spLocks noChangeAspect="1"/>
          </p:cNvSpPr>
          <p:nvPr/>
        </p:nvSpPr>
        <p:spPr>
          <a:xfrm>
            <a:off x="1224913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74" name="Rectangle 1673">
            <a:extLst>
              <a:ext uri="{FF2B5EF4-FFF2-40B4-BE49-F238E27FC236}">
                <a16:creationId xmlns:a16="http://schemas.microsoft.com/office/drawing/2014/main" id="{A51E6C20-4DCF-8490-F042-374BCAD87633}"/>
              </a:ext>
            </a:extLst>
          </p:cNvPr>
          <p:cNvSpPr>
            <a:spLocks noChangeAspect="1"/>
          </p:cNvSpPr>
          <p:nvPr/>
        </p:nvSpPr>
        <p:spPr>
          <a:xfrm>
            <a:off x="2334363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75" name="Rectangle 1674">
            <a:extLst>
              <a:ext uri="{FF2B5EF4-FFF2-40B4-BE49-F238E27FC236}">
                <a16:creationId xmlns:a16="http://schemas.microsoft.com/office/drawing/2014/main" id="{224D7C72-E3AE-B171-EFE9-21D4D2D69EDE}"/>
              </a:ext>
            </a:extLst>
          </p:cNvPr>
          <p:cNvSpPr>
            <a:spLocks noChangeAspect="1"/>
          </p:cNvSpPr>
          <p:nvPr/>
        </p:nvSpPr>
        <p:spPr>
          <a:xfrm>
            <a:off x="2473044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76" name="Rectangle 1675">
            <a:extLst>
              <a:ext uri="{FF2B5EF4-FFF2-40B4-BE49-F238E27FC236}">
                <a16:creationId xmlns:a16="http://schemas.microsoft.com/office/drawing/2014/main" id="{438FD9F2-6E2F-2230-59FC-75D154CD9DF8}"/>
              </a:ext>
            </a:extLst>
          </p:cNvPr>
          <p:cNvSpPr>
            <a:spLocks noChangeAspect="1"/>
          </p:cNvSpPr>
          <p:nvPr/>
        </p:nvSpPr>
        <p:spPr>
          <a:xfrm>
            <a:off x="2611725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77" name="Rectangle 1676">
            <a:extLst>
              <a:ext uri="{FF2B5EF4-FFF2-40B4-BE49-F238E27FC236}">
                <a16:creationId xmlns:a16="http://schemas.microsoft.com/office/drawing/2014/main" id="{BC635AC8-DD8A-79DA-ADB8-1598B5DDC4A1}"/>
              </a:ext>
            </a:extLst>
          </p:cNvPr>
          <p:cNvSpPr>
            <a:spLocks noChangeAspect="1"/>
          </p:cNvSpPr>
          <p:nvPr/>
        </p:nvSpPr>
        <p:spPr>
          <a:xfrm>
            <a:off x="2750406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78" name="Rectangle 1677">
            <a:extLst>
              <a:ext uri="{FF2B5EF4-FFF2-40B4-BE49-F238E27FC236}">
                <a16:creationId xmlns:a16="http://schemas.microsoft.com/office/drawing/2014/main" id="{C79A8789-C99E-A7B6-0679-B002134553C4}"/>
              </a:ext>
            </a:extLst>
          </p:cNvPr>
          <p:cNvSpPr>
            <a:spLocks noChangeAspect="1"/>
          </p:cNvSpPr>
          <p:nvPr/>
        </p:nvSpPr>
        <p:spPr>
          <a:xfrm>
            <a:off x="7742931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79" name="Rectangle 1678">
            <a:extLst>
              <a:ext uri="{FF2B5EF4-FFF2-40B4-BE49-F238E27FC236}">
                <a16:creationId xmlns:a16="http://schemas.microsoft.com/office/drawing/2014/main" id="{8592B60F-238B-B08B-3CEE-A7FCCFA32766}"/>
              </a:ext>
            </a:extLst>
          </p:cNvPr>
          <p:cNvSpPr>
            <a:spLocks noChangeAspect="1"/>
          </p:cNvSpPr>
          <p:nvPr/>
        </p:nvSpPr>
        <p:spPr>
          <a:xfrm>
            <a:off x="7881613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80" name="Rectangle 1679">
            <a:extLst>
              <a:ext uri="{FF2B5EF4-FFF2-40B4-BE49-F238E27FC236}">
                <a16:creationId xmlns:a16="http://schemas.microsoft.com/office/drawing/2014/main" id="{F2EC413A-4162-985D-C85B-5E927C4B0D48}"/>
              </a:ext>
            </a:extLst>
          </p:cNvPr>
          <p:cNvSpPr>
            <a:spLocks noChangeAspect="1"/>
          </p:cNvSpPr>
          <p:nvPr/>
        </p:nvSpPr>
        <p:spPr>
          <a:xfrm>
            <a:off x="8020294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81" name="Rectangle 1680">
            <a:extLst>
              <a:ext uri="{FF2B5EF4-FFF2-40B4-BE49-F238E27FC236}">
                <a16:creationId xmlns:a16="http://schemas.microsoft.com/office/drawing/2014/main" id="{7A62E817-5DEF-C037-6000-DD97E409F557}"/>
              </a:ext>
            </a:extLst>
          </p:cNvPr>
          <p:cNvSpPr>
            <a:spLocks noChangeAspect="1"/>
          </p:cNvSpPr>
          <p:nvPr/>
        </p:nvSpPr>
        <p:spPr>
          <a:xfrm>
            <a:off x="8158975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82" name="Rectangle 1681">
            <a:extLst>
              <a:ext uri="{FF2B5EF4-FFF2-40B4-BE49-F238E27FC236}">
                <a16:creationId xmlns:a16="http://schemas.microsoft.com/office/drawing/2014/main" id="{30C10B9D-5670-DD84-4DCB-E78DA193DB79}"/>
              </a:ext>
            </a:extLst>
          </p:cNvPr>
          <p:cNvSpPr>
            <a:spLocks noChangeAspect="1"/>
          </p:cNvSpPr>
          <p:nvPr/>
        </p:nvSpPr>
        <p:spPr>
          <a:xfrm>
            <a:off x="7188206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83" name="Rectangle 1682">
            <a:extLst>
              <a:ext uri="{FF2B5EF4-FFF2-40B4-BE49-F238E27FC236}">
                <a16:creationId xmlns:a16="http://schemas.microsoft.com/office/drawing/2014/main" id="{BF8ACE43-77B3-A3B3-F327-123BEC8D93F8}"/>
              </a:ext>
            </a:extLst>
          </p:cNvPr>
          <p:cNvSpPr>
            <a:spLocks noChangeAspect="1"/>
          </p:cNvSpPr>
          <p:nvPr/>
        </p:nvSpPr>
        <p:spPr>
          <a:xfrm>
            <a:off x="7326888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84" name="Rectangle 1683">
            <a:extLst>
              <a:ext uri="{FF2B5EF4-FFF2-40B4-BE49-F238E27FC236}">
                <a16:creationId xmlns:a16="http://schemas.microsoft.com/office/drawing/2014/main" id="{72A4AA8C-1D59-6A5C-F8E6-5FA716D0B319}"/>
              </a:ext>
            </a:extLst>
          </p:cNvPr>
          <p:cNvSpPr>
            <a:spLocks noChangeAspect="1"/>
          </p:cNvSpPr>
          <p:nvPr/>
        </p:nvSpPr>
        <p:spPr>
          <a:xfrm>
            <a:off x="7465569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85" name="Rectangle 1684">
            <a:extLst>
              <a:ext uri="{FF2B5EF4-FFF2-40B4-BE49-F238E27FC236}">
                <a16:creationId xmlns:a16="http://schemas.microsoft.com/office/drawing/2014/main" id="{7EF4D95F-AFD7-BDB3-C317-C357C6D0EA4B}"/>
              </a:ext>
            </a:extLst>
          </p:cNvPr>
          <p:cNvSpPr>
            <a:spLocks noChangeAspect="1"/>
          </p:cNvSpPr>
          <p:nvPr/>
        </p:nvSpPr>
        <p:spPr>
          <a:xfrm>
            <a:off x="7604250" y="275044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C7E81B7-772F-C9AF-A9F0-268854814337}"/>
              </a:ext>
            </a:extLst>
          </p:cNvPr>
          <p:cNvSpPr>
            <a:spLocks noChangeAspect="1"/>
          </p:cNvSpPr>
          <p:nvPr/>
        </p:nvSpPr>
        <p:spPr>
          <a:xfrm>
            <a:off x="1363502" y="30397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4E071F1-5B93-D235-8F8A-8DE1C2A474FF}"/>
              </a:ext>
            </a:extLst>
          </p:cNvPr>
          <p:cNvSpPr>
            <a:spLocks noChangeAspect="1"/>
          </p:cNvSpPr>
          <p:nvPr/>
        </p:nvSpPr>
        <p:spPr>
          <a:xfrm>
            <a:off x="1502183" y="30397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03E61E0-56EB-C308-21CB-77A2DAE2B7DA}"/>
              </a:ext>
            </a:extLst>
          </p:cNvPr>
          <p:cNvSpPr>
            <a:spLocks noChangeAspect="1"/>
          </p:cNvSpPr>
          <p:nvPr/>
        </p:nvSpPr>
        <p:spPr>
          <a:xfrm>
            <a:off x="1640864" y="30397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6DAD136-CE33-B557-F677-C589855A5DB3}"/>
              </a:ext>
            </a:extLst>
          </p:cNvPr>
          <p:cNvSpPr>
            <a:spLocks noChangeAspect="1"/>
          </p:cNvSpPr>
          <p:nvPr/>
        </p:nvSpPr>
        <p:spPr>
          <a:xfrm>
            <a:off x="1779546" y="30397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24E6E41-2241-A807-6B72-812068DFCC2F}"/>
              </a:ext>
            </a:extLst>
          </p:cNvPr>
          <p:cNvSpPr>
            <a:spLocks noChangeAspect="1"/>
          </p:cNvSpPr>
          <p:nvPr/>
        </p:nvSpPr>
        <p:spPr>
          <a:xfrm>
            <a:off x="2888996" y="30397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26C7087-1426-ABCA-593B-6BBE1BD41860}"/>
              </a:ext>
            </a:extLst>
          </p:cNvPr>
          <p:cNvSpPr>
            <a:spLocks noChangeAspect="1"/>
          </p:cNvSpPr>
          <p:nvPr/>
        </p:nvSpPr>
        <p:spPr>
          <a:xfrm>
            <a:off x="3027677" y="30397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794F78B-3583-0585-F67A-00B5671CFF56}"/>
              </a:ext>
            </a:extLst>
          </p:cNvPr>
          <p:cNvSpPr>
            <a:spLocks noChangeAspect="1"/>
          </p:cNvSpPr>
          <p:nvPr/>
        </p:nvSpPr>
        <p:spPr>
          <a:xfrm>
            <a:off x="3166358" y="30397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2208059-AB18-CC4E-90D2-695EF8782946}"/>
              </a:ext>
            </a:extLst>
          </p:cNvPr>
          <p:cNvSpPr>
            <a:spLocks noChangeAspect="1"/>
          </p:cNvSpPr>
          <p:nvPr/>
        </p:nvSpPr>
        <p:spPr>
          <a:xfrm>
            <a:off x="3305039" y="30397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8B822AD-C1BF-3BE1-B4A9-39F61DEB611F}"/>
              </a:ext>
            </a:extLst>
          </p:cNvPr>
          <p:cNvSpPr>
            <a:spLocks noChangeAspect="1"/>
          </p:cNvSpPr>
          <p:nvPr/>
        </p:nvSpPr>
        <p:spPr>
          <a:xfrm>
            <a:off x="8297564" y="30397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C4B6CB3-910E-589C-7077-B5F6C6B7A91D}"/>
              </a:ext>
            </a:extLst>
          </p:cNvPr>
          <p:cNvSpPr>
            <a:spLocks noChangeAspect="1"/>
          </p:cNvSpPr>
          <p:nvPr/>
        </p:nvSpPr>
        <p:spPr>
          <a:xfrm>
            <a:off x="8436246" y="30397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A4DDF70-9551-1BBD-C4A8-E306F947A22D}"/>
              </a:ext>
            </a:extLst>
          </p:cNvPr>
          <p:cNvSpPr>
            <a:spLocks noChangeAspect="1"/>
          </p:cNvSpPr>
          <p:nvPr/>
        </p:nvSpPr>
        <p:spPr>
          <a:xfrm>
            <a:off x="8574927" y="30397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19AF57-55A2-7537-B5D2-C2F9285256B0}"/>
              </a:ext>
            </a:extLst>
          </p:cNvPr>
          <p:cNvSpPr>
            <a:spLocks noChangeAspect="1"/>
          </p:cNvSpPr>
          <p:nvPr/>
        </p:nvSpPr>
        <p:spPr>
          <a:xfrm>
            <a:off x="8713608" y="30397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3A72372-A86F-E1E8-4A42-D43B7AD7C46A}"/>
              </a:ext>
            </a:extLst>
          </p:cNvPr>
          <p:cNvSpPr>
            <a:spLocks noChangeAspect="1"/>
          </p:cNvSpPr>
          <p:nvPr/>
        </p:nvSpPr>
        <p:spPr>
          <a:xfrm>
            <a:off x="7742839" y="30397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B0F519F-9903-C5EA-AD9D-55B4CE48ED70}"/>
              </a:ext>
            </a:extLst>
          </p:cNvPr>
          <p:cNvSpPr>
            <a:spLocks noChangeAspect="1"/>
          </p:cNvSpPr>
          <p:nvPr/>
        </p:nvSpPr>
        <p:spPr>
          <a:xfrm>
            <a:off x="7881521" y="30397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390221E-4B78-45F8-C993-80AD1B48AAD4}"/>
              </a:ext>
            </a:extLst>
          </p:cNvPr>
          <p:cNvSpPr>
            <a:spLocks noChangeAspect="1"/>
          </p:cNvSpPr>
          <p:nvPr/>
        </p:nvSpPr>
        <p:spPr>
          <a:xfrm>
            <a:off x="8020202" y="30397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827E4DB-EB18-FC3B-9B44-BFF67DC091BF}"/>
              </a:ext>
            </a:extLst>
          </p:cNvPr>
          <p:cNvSpPr>
            <a:spLocks noChangeAspect="1"/>
          </p:cNvSpPr>
          <p:nvPr/>
        </p:nvSpPr>
        <p:spPr>
          <a:xfrm>
            <a:off x="8158883" y="3039796"/>
            <a:ext cx="69341" cy="6934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76" name="Group 1875">
            <a:extLst>
              <a:ext uri="{FF2B5EF4-FFF2-40B4-BE49-F238E27FC236}">
                <a16:creationId xmlns:a16="http://schemas.microsoft.com/office/drawing/2014/main" id="{48831A09-23BE-4A0F-B5D2-05F70983757B}"/>
              </a:ext>
            </a:extLst>
          </p:cNvPr>
          <p:cNvGrpSpPr/>
          <p:nvPr/>
        </p:nvGrpSpPr>
        <p:grpSpPr>
          <a:xfrm>
            <a:off x="1918135" y="3329146"/>
            <a:ext cx="7419447" cy="69341"/>
            <a:chOff x="1918135" y="3329146"/>
            <a:chExt cx="7419447" cy="69341"/>
          </a:xfrm>
        </p:grpSpPr>
        <p:sp>
          <p:nvSpPr>
            <p:cNvPr id="2378" name="Rectangle 2377">
              <a:extLst>
                <a:ext uri="{FF2B5EF4-FFF2-40B4-BE49-F238E27FC236}">
                  <a16:creationId xmlns:a16="http://schemas.microsoft.com/office/drawing/2014/main" id="{D54CA799-204D-F085-A6CE-3BF1D1F449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18135" y="33291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79" name="Rectangle 2378">
              <a:extLst>
                <a:ext uri="{FF2B5EF4-FFF2-40B4-BE49-F238E27FC236}">
                  <a16:creationId xmlns:a16="http://schemas.microsoft.com/office/drawing/2014/main" id="{0F89CE95-8916-9212-C5ED-EFD8890CE2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6816" y="33291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80" name="Rectangle 2379">
              <a:extLst>
                <a:ext uri="{FF2B5EF4-FFF2-40B4-BE49-F238E27FC236}">
                  <a16:creationId xmlns:a16="http://schemas.microsoft.com/office/drawing/2014/main" id="{E54962A6-3D5E-41F4-0E1A-8396E59E6B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5497" y="33291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81" name="Rectangle 2380">
              <a:extLst>
                <a:ext uri="{FF2B5EF4-FFF2-40B4-BE49-F238E27FC236}">
                  <a16:creationId xmlns:a16="http://schemas.microsoft.com/office/drawing/2014/main" id="{BBEFBF19-0D95-521B-3288-902D4BEC80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4179" y="33291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82" name="Rectangle 2381">
              <a:extLst>
                <a:ext uri="{FF2B5EF4-FFF2-40B4-BE49-F238E27FC236}">
                  <a16:creationId xmlns:a16="http://schemas.microsoft.com/office/drawing/2014/main" id="{507CD3C8-1CD0-1085-596F-DC358C1343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43629" y="33291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83" name="Rectangle 2382">
              <a:extLst>
                <a:ext uri="{FF2B5EF4-FFF2-40B4-BE49-F238E27FC236}">
                  <a16:creationId xmlns:a16="http://schemas.microsoft.com/office/drawing/2014/main" id="{D2E5C10C-B82B-BCC5-89F4-71985A4C6F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2310" y="33291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84" name="Rectangle 2383">
              <a:extLst>
                <a:ext uri="{FF2B5EF4-FFF2-40B4-BE49-F238E27FC236}">
                  <a16:creationId xmlns:a16="http://schemas.microsoft.com/office/drawing/2014/main" id="{6125685D-C4BD-6FBB-EDD7-096BACB670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0991" y="33291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85" name="Rectangle 2384">
              <a:extLst>
                <a:ext uri="{FF2B5EF4-FFF2-40B4-BE49-F238E27FC236}">
                  <a16:creationId xmlns:a16="http://schemas.microsoft.com/office/drawing/2014/main" id="{E79F3260-7621-DB0E-B538-68762E89D9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59672" y="33291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86" name="Rectangle 2385">
              <a:extLst>
                <a:ext uri="{FF2B5EF4-FFF2-40B4-BE49-F238E27FC236}">
                  <a16:creationId xmlns:a16="http://schemas.microsoft.com/office/drawing/2014/main" id="{91EBDA27-28F4-93CD-83E9-F3595E3D99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52197" y="33291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87" name="Rectangle 2386">
              <a:extLst>
                <a:ext uri="{FF2B5EF4-FFF2-40B4-BE49-F238E27FC236}">
                  <a16:creationId xmlns:a16="http://schemas.microsoft.com/office/drawing/2014/main" id="{F38CFD26-6F1D-CE09-099C-4D53AEE956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90879" y="33291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88" name="Rectangle 2387">
              <a:extLst>
                <a:ext uri="{FF2B5EF4-FFF2-40B4-BE49-F238E27FC236}">
                  <a16:creationId xmlns:a16="http://schemas.microsoft.com/office/drawing/2014/main" id="{0E033023-8E25-5932-E793-C7E0C49F7A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29560" y="33291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89" name="Rectangle 2388">
              <a:extLst>
                <a:ext uri="{FF2B5EF4-FFF2-40B4-BE49-F238E27FC236}">
                  <a16:creationId xmlns:a16="http://schemas.microsoft.com/office/drawing/2014/main" id="{839EDCC7-7775-80AF-78BB-34DE01C8F9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8241" y="33291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90" name="Rectangle 2389">
              <a:extLst>
                <a:ext uri="{FF2B5EF4-FFF2-40B4-BE49-F238E27FC236}">
                  <a16:creationId xmlns:a16="http://schemas.microsoft.com/office/drawing/2014/main" id="{3CB930A9-2FC1-D62F-0D47-D818F5FF5B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97472" y="33291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91" name="Rectangle 2390">
              <a:extLst>
                <a:ext uri="{FF2B5EF4-FFF2-40B4-BE49-F238E27FC236}">
                  <a16:creationId xmlns:a16="http://schemas.microsoft.com/office/drawing/2014/main" id="{2B664C6C-3ED0-C816-E6D7-5D2F2ACC7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36154" y="33291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92" name="Rectangle 2391">
              <a:extLst>
                <a:ext uri="{FF2B5EF4-FFF2-40B4-BE49-F238E27FC236}">
                  <a16:creationId xmlns:a16="http://schemas.microsoft.com/office/drawing/2014/main" id="{B754681A-D909-6B0B-0699-CD36634264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74835" y="33291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93" name="Rectangle 2392">
              <a:extLst>
                <a:ext uri="{FF2B5EF4-FFF2-40B4-BE49-F238E27FC236}">
                  <a16:creationId xmlns:a16="http://schemas.microsoft.com/office/drawing/2014/main" id="{E84AA86B-6842-B93F-04DB-236FA3CE1D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13516" y="33291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877" name="Group 1876">
            <a:extLst>
              <a:ext uri="{FF2B5EF4-FFF2-40B4-BE49-F238E27FC236}">
                <a16:creationId xmlns:a16="http://schemas.microsoft.com/office/drawing/2014/main" id="{F0F6B528-C5A1-54D3-EC9D-9656BCC73833}"/>
              </a:ext>
            </a:extLst>
          </p:cNvPr>
          <p:cNvGrpSpPr/>
          <p:nvPr/>
        </p:nvGrpSpPr>
        <p:grpSpPr>
          <a:xfrm>
            <a:off x="2472768" y="3618496"/>
            <a:ext cx="7419447" cy="69341"/>
            <a:chOff x="2472768" y="3618496"/>
            <a:chExt cx="7419447" cy="69341"/>
          </a:xfrm>
        </p:grpSpPr>
        <p:sp>
          <p:nvSpPr>
            <p:cNvPr id="2433" name="Rectangle 2432">
              <a:extLst>
                <a:ext uri="{FF2B5EF4-FFF2-40B4-BE49-F238E27FC236}">
                  <a16:creationId xmlns:a16="http://schemas.microsoft.com/office/drawing/2014/main" id="{D1113AB6-9F6E-96F3-025B-1B5F53A4B0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2768" y="36184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34" name="Rectangle 2433">
              <a:extLst>
                <a:ext uri="{FF2B5EF4-FFF2-40B4-BE49-F238E27FC236}">
                  <a16:creationId xmlns:a16="http://schemas.microsoft.com/office/drawing/2014/main" id="{F212A3DE-9BB3-643A-A337-70A7AC7D9D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1449" y="36184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35" name="Rectangle 2434">
              <a:extLst>
                <a:ext uri="{FF2B5EF4-FFF2-40B4-BE49-F238E27FC236}">
                  <a16:creationId xmlns:a16="http://schemas.microsoft.com/office/drawing/2014/main" id="{1B452CD4-A9E5-001A-520C-EE635DC8DB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50130" y="36184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36" name="Rectangle 2435">
              <a:extLst>
                <a:ext uri="{FF2B5EF4-FFF2-40B4-BE49-F238E27FC236}">
                  <a16:creationId xmlns:a16="http://schemas.microsoft.com/office/drawing/2014/main" id="{5A32E8A1-F22A-0AA5-74D1-65D9D3FE23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8812" y="36184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37" name="Rectangle 2436">
              <a:extLst>
                <a:ext uri="{FF2B5EF4-FFF2-40B4-BE49-F238E27FC236}">
                  <a16:creationId xmlns:a16="http://schemas.microsoft.com/office/drawing/2014/main" id="{4FF42042-EAB9-4B6E-5DF0-2CFF1440D0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98262" y="36184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38" name="Rectangle 2437">
              <a:extLst>
                <a:ext uri="{FF2B5EF4-FFF2-40B4-BE49-F238E27FC236}">
                  <a16:creationId xmlns:a16="http://schemas.microsoft.com/office/drawing/2014/main" id="{3F109842-3C73-D6DA-AE76-9B7B7B8E71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36943" y="36184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39" name="Rectangle 2438">
              <a:extLst>
                <a:ext uri="{FF2B5EF4-FFF2-40B4-BE49-F238E27FC236}">
                  <a16:creationId xmlns:a16="http://schemas.microsoft.com/office/drawing/2014/main" id="{D9758C53-68BE-B864-A38F-AB0420F48E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5624" y="36184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40" name="Rectangle 2439">
              <a:extLst>
                <a:ext uri="{FF2B5EF4-FFF2-40B4-BE49-F238E27FC236}">
                  <a16:creationId xmlns:a16="http://schemas.microsoft.com/office/drawing/2014/main" id="{F9AC1096-B7DF-BF42-FBC9-4255A7A804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4305" y="36184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41" name="Rectangle 2440">
              <a:extLst>
                <a:ext uri="{FF2B5EF4-FFF2-40B4-BE49-F238E27FC236}">
                  <a16:creationId xmlns:a16="http://schemas.microsoft.com/office/drawing/2014/main" id="{8B28C12F-D0FD-E6D1-47FE-6A75AAFB61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06830" y="36184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42" name="Rectangle 2441">
              <a:extLst>
                <a:ext uri="{FF2B5EF4-FFF2-40B4-BE49-F238E27FC236}">
                  <a16:creationId xmlns:a16="http://schemas.microsoft.com/office/drawing/2014/main" id="{B24D7895-E018-6C90-3714-6EA848DC0A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45512" y="36184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43" name="Rectangle 2442">
              <a:extLst>
                <a:ext uri="{FF2B5EF4-FFF2-40B4-BE49-F238E27FC236}">
                  <a16:creationId xmlns:a16="http://schemas.microsoft.com/office/drawing/2014/main" id="{5402A00E-C22B-4F42-E7E7-C421E6BEBF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4193" y="36184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44" name="Rectangle 2443">
              <a:extLst>
                <a:ext uri="{FF2B5EF4-FFF2-40B4-BE49-F238E27FC236}">
                  <a16:creationId xmlns:a16="http://schemas.microsoft.com/office/drawing/2014/main" id="{963A317B-E4D4-0E22-D35B-B798048C0F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2874" y="36184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45" name="Rectangle 2444">
              <a:extLst>
                <a:ext uri="{FF2B5EF4-FFF2-40B4-BE49-F238E27FC236}">
                  <a16:creationId xmlns:a16="http://schemas.microsoft.com/office/drawing/2014/main" id="{981B5095-B8DA-D6C0-0EE0-1B046DD55F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52105" y="36184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46" name="Rectangle 2445">
              <a:extLst>
                <a:ext uri="{FF2B5EF4-FFF2-40B4-BE49-F238E27FC236}">
                  <a16:creationId xmlns:a16="http://schemas.microsoft.com/office/drawing/2014/main" id="{96ADB7F1-D647-C46D-3BC6-E230F383E1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90787" y="36184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47" name="Rectangle 2446">
              <a:extLst>
                <a:ext uri="{FF2B5EF4-FFF2-40B4-BE49-F238E27FC236}">
                  <a16:creationId xmlns:a16="http://schemas.microsoft.com/office/drawing/2014/main" id="{9520A681-A3EA-6EFC-C5C7-74F8FBBAC1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29468" y="36184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48" name="Rectangle 2447">
              <a:extLst>
                <a:ext uri="{FF2B5EF4-FFF2-40B4-BE49-F238E27FC236}">
                  <a16:creationId xmlns:a16="http://schemas.microsoft.com/office/drawing/2014/main" id="{62F625E0-ABF2-A9A2-8E41-4A5A1E513C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8149" y="36184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878" name="Group 1877">
            <a:extLst>
              <a:ext uri="{FF2B5EF4-FFF2-40B4-BE49-F238E27FC236}">
                <a16:creationId xmlns:a16="http://schemas.microsoft.com/office/drawing/2014/main" id="{86249CA6-688A-E601-3D42-4C4CB9F6FD65}"/>
              </a:ext>
            </a:extLst>
          </p:cNvPr>
          <p:cNvGrpSpPr/>
          <p:nvPr/>
        </p:nvGrpSpPr>
        <p:grpSpPr>
          <a:xfrm>
            <a:off x="3027401" y="3907846"/>
            <a:ext cx="7419447" cy="69341"/>
            <a:chOff x="3027401" y="3907846"/>
            <a:chExt cx="7419447" cy="69341"/>
          </a:xfrm>
        </p:grpSpPr>
        <p:sp>
          <p:nvSpPr>
            <p:cNvPr id="2488" name="Rectangle 2487">
              <a:extLst>
                <a:ext uri="{FF2B5EF4-FFF2-40B4-BE49-F238E27FC236}">
                  <a16:creationId xmlns:a16="http://schemas.microsoft.com/office/drawing/2014/main" id="{EAA0F92D-D457-925F-8DFB-A3E5F79D37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27401" y="39078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89" name="Rectangle 2488">
              <a:extLst>
                <a:ext uri="{FF2B5EF4-FFF2-40B4-BE49-F238E27FC236}">
                  <a16:creationId xmlns:a16="http://schemas.microsoft.com/office/drawing/2014/main" id="{B565439F-5FE0-635D-BC55-965117B1D1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66082" y="39078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90" name="Rectangle 2489">
              <a:extLst>
                <a:ext uri="{FF2B5EF4-FFF2-40B4-BE49-F238E27FC236}">
                  <a16:creationId xmlns:a16="http://schemas.microsoft.com/office/drawing/2014/main" id="{6C92E904-1D30-4F5C-0004-7BAA00E95E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04763" y="39078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91" name="Rectangle 2490">
              <a:extLst>
                <a:ext uri="{FF2B5EF4-FFF2-40B4-BE49-F238E27FC236}">
                  <a16:creationId xmlns:a16="http://schemas.microsoft.com/office/drawing/2014/main" id="{75FE7764-A15A-199A-0306-C340EBF284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43445" y="39078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92" name="Rectangle 2491">
              <a:extLst>
                <a:ext uri="{FF2B5EF4-FFF2-40B4-BE49-F238E27FC236}">
                  <a16:creationId xmlns:a16="http://schemas.microsoft.com/office/drawing/2014/main" id="{E6066F0D-3F41-DC78-2A33-34F1F1A213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2895" y="39078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93" name="Rectangle 2492">
              <a:extLst>
                <a:ext uri="{FF2B5EF4-FFF2-40B4-BE49-F238E27FC236}">
                  <a16:creationId xmlns:a16="http://schemas.microsoft.com/office/drawing/2014/main" id="{F8E928AC-2EDB-269E-F71D-106052414E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91576" y="39078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94" name="Rectangle 2493">
              <a:extLst>
                <a:ext uri="{FF2B5EF4-FFF2-40B4-BE49-F238E27FC236}">
                  <a16:creationId xmlns:a16="http://schemas.microsoft.com/office/drawing/2014/main" id="{CCEC036C-8732-34A4-FA90-20B3B5D0E1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30257" y="39078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95" name="Rectangle 2494">
              <a:extLst>
                <a:ext uri="{FF2B5EF4-FFF2-40B4-BE49-F238E27FC236}">
                  <a16:creationId xmlns:a16="http://schemas.microsoft.com/office/drawing/2014/main" id="{56C8EEE2-BB3F-1577-A93E-BA323D50D3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68938" y="39078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96" name="Rectangle 2495">
              <a:extLst>
                <a:ext uri="{FF2B5EF4-FFF2-40B4-BE49-F238E27FC236}">
                  <a16:creationId xmlns:a16="http://schemas.microsoft.com/office/drawing/2014/main" id="{5CD736D1-0F52-BDF4-E333-4BF51E9CFF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61463" y="39078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97" name="Rectangle 2496">
              <a:extLst>
                <a:ext uri="{FF2B5EF4-FFF2-40B4-BE49-F238E27FC236}">
                  <a16:creationId xmlns:a16="http://schemas.microsoft.com/office/drawing/2014/main" id="{B744FC00-D126-F717-0F34-2B705F00B7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00145" y="39078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98" name="Rectangle 2497">
              <a:extLst>
                <a:ext uri="{FF2B5EF4-FFF2-40B4-BE49-F238E27FC236}">
                  <a16:creationId xmlns:a16="http://schemas.microsoft.com/office/drawing/2014/main" id="{70712EA7-CBAF-6FEB-1104-8C6CF25049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8826" y="39078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99" name="Rectangle 2498">
              <a:extLst>
                <a:ext uri="{FF2B5EF4-FFF2-40B4-BE49-F238E27FC236}">
                  <a16:creationId xmlns:a16="http://schemas.microsoft.com/office/drawing/2014/main" id="{43959CF9-2776-9159-EAD9-70A0D59B97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7507" y="39078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00" name="Rectangle 2499">
              <a:extLst>
                <a:ext uri="{FF2B5EF4-FFF2-40B4-BE49-F238E27FC236}">
                  <a16:creationId xmlns:a16="http://schemas.microsoft.com/office/drawing/2014/main" id="{4DD2E2E8-905C-5B3D-1C53-BB3B7B3E69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06738" y="39078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01" name="Rectangle 2500">
              <a:extLst>
                <a:ext uri="{FF2B5EF4-FFF2-40B4-BE49-F238E27FC236}">
                  <a16:creationId xmlns:a16="http://schemas.microsoft.com/office/drawing/2014/main" id="{9619C4A2-BCD5-9865-0455-912CEC9BEA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45420" y="39078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02" name="Rectangle 2501">
              <a:extLst>
                <a:ext uri="{FF2B5EF4-FFF2-40B4-BE49-F238E27FC236}">
                  <a16:creationId xmlns:a16="http://schemas.microsoft.com/office/drawing/2014/main" id="{D47D6078-A1CF-9629-8F48-37251FD4B3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4101" y="39078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03" name="Rectangle 2502">
              <a:extLst>
                <a:ext uri="{FF2B5EF4-FFF2-40B4-BE49-F238E27FC236}">
                  <a16:creationId xmlns:a16="http://schemas.microsoft.com/office/drawing/2014/main" id="{AB144C23-EB8A-9584-A917-631FB215B1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2782" y="39078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879" name="Group 1878">
            <a:extLst>
              <a:ext uri="{FF2B5EF4-FFF2-40B4-BE49-F238E27FC236}">
                <a16:creationId xmlns:a16="http://schemas.microsoft.com/office/drawing/2014/main" id="{ADB9FDC8-B87D-FCB8-A4A3-1296DB74C688}"/>
              </a:ext>
            </a:extLst>
          </p:cNvPr>
          <p:cNvGrpSpPr/>
          <p:nvPr/>
        </p:nvGrpSpPr>
        <p:grpSpPr>
          <a:xfrm>
            <a:off x="3582034" y="4197196"/>
            <a:ext cx="7419447" cy="69341"/>
            <a:chOff x="3582034" y="4197196"/>
            <a:chExt cx="7419447" cy="69341"/>
          </a:xfrm>
        </p:grpSpPr>
        <p:sp>
          <p:nvSpPr>
            <p:cNvPr id="2543" name="Rectangle 2542">
              <a:extLst>
                <a:ext uri="{FF2B5EF4-FFF2-40B4-BE49-F238E27FC236}">
                  <a16:creationId xmlns:a16="http://schemas.microsoft.com/office/drawing/2014/main" id="{B8DC4C8C-45D1-046D-D254-0072528E7E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2034" y="41971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44" name="Rectangle 2543">
              <a:extLst>
                <a:ext uri="{FF2B5EF4-FFF2-40B4-BE49-F238E27FC236}">
                  <a16:creationId xmlns:a16="http://schemas.microsoft.com/office/drawing/2014/main" id="{150ED051-F5CF-3E2A-EA6B-C9503514AF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0715" y="41971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45" name="Rectangle 2544">
              <a:extLst>
                <a:ext uri="{FF2B5EF4-FFF2-40B4-BE49-F238E27FC236}">
                  <a16:creationId xmlns:a16="http://schemas.microsoft.com/office/drawing/2014/main" id="{2A5EBC3C-C241-920F-C84F-5EB47491B1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59396" y="41971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46" name="Rectangle 2545">
              <a:extLst>
                <a:ext uri="{FF2B5EF4-FFF2-40B4-BE49-F238E27FC236}">
                  <a16:creationId xmlns:a16="http://schemas.microsoft.com/office/drawing/2014/main" id="{217A5806-E42C-AF94-7687-5E4E976D82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98078" y="41971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47" name="Rectangle 2546">
              <a:extLst>
                <a:ext uri="{FF2B5EF4-FFF2-40B4-BE49-F238E27FC236}">
                  <a16:creationId xmlns:a16="http://schemas.microsoft.com/office/drawing/2014/main" id="{70C788AD-D78A-A477-64F8-B612EF7DF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7528" y="41971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48" name="Rectangle 2547">
              <a:extLst>
                <a:ext uri="{FF2B5EF4-FFF2-40B4-BE49-F238E27FC236}">
                  <a16:creationId xmlns:a16="http://schemas.microsoft.com/office/drawing/2014/main" id="{0FF535B8-8573-09A2-9145-EB133882D6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6209" y="41971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49" name="Rectangle 2548">
              <a:extLst>
                <a:ext uri="{FF2B5EF4-FFF2-40B4-BE49-F238E27FC236}">
                  <a16:creationId xmlns:a16="http://schemas.microsoft.com/office/drawing/2014/main" id="{A9E7E443-C2C9-EE4C-DE32-2B08DD70E1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84890" y="41971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50" name="Rectangle 2549">
              <a:extLst>
                <a:ext uri="{FF2B5EF4-FFF2-40B4-BE49-F238E27FC236}">
                  <a16:creationId xmlns:a16="http://schemas.microsoft.com/office/drawing/2014/main" id="{0D9BD1F0-4216-BAF9-4159-30B288620D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3571" y="41971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51" name="Rectangle 2550">
              <a:extLst>
                <a:ext uri="{FF2B5EF4-FFF2-40B4-BE49-F238E27FC236}">
                  <a16:creationId xmlns:a16="http://schemas.microsoft.com/office/drawing/2014/main" id="{868577E7-95A2-BECC-35BC-75266D76F1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16096" y="41971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52" name="Rectangle 2551">
              <a:extLst>
                <a:ext uri="{FF2B5EF4-FFF2-40B4-BE49-F238E27FC236}">
                  <a16:creationId xmlns:a16="http://schemas.microsoft.com/office/drawing/2014/main" id="{011A761F-194E-FC22-A4FE-0BA8A11289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4778" y="41971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53" name="Rectangle 2552">
              <a:extLst>
                <a:ext uri="{FF2B5EF4-FFF2-40B4-BE49-F238E27FC236}">
                  <a16:creationId xmlns:a16="http://schemas.microsoft.com/office/drawing/2014/main" id="{EBFC3E26-20AA-A7E1-FB5A-B721D85825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93459" y="41971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54" name="Rectangle 2553">
              <a:extLst>
                <a:ext uri="{FF2B5EF4-FFF2-40B4-BE49-F238E27FC236}">
                  <a16:creationId xmlns:a16="http://schemas.microsoft.com/office/drawing/2014/main" id="{3B6E39A8-B8C6-9E9A-32BC-B9B84F4DC4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32140" y="41971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55" name="Rectangle 2554">
              <a:extLst>
                <a:ext uri="{FF2B5EF4-FFF2-40B4-BE49-F238E27FC236}">
                  <a16:creationId xmlns:a16="http://schemas.microsoft.com/office/drawing/2014/main" id="{B0B1BAFD-ED25-0013-6244-FCCAE1DC64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61371" y="41971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56" name="Rectangle 2555">
              <a:extLst>
                <a:ext uri="{FF2B5EF4-FFF2-40B4-BE49-F238E27FC236}">
                  <a16:creationId xmlns:a16="http://schemas.microsoft.com/office/drawing/2014/main" id="{AA54D9F1-3DA1-4BC1-6858-3E92331B76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00053" y="41971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57" name="Rectangle 2556">
              <a:extLst>
                <a:ext uri="{FF2B5EF4-FFF2-40B4-BE49-F238E27FC236}">
                  <a16:creationId xmlns:a16="http://schemas.microsoft.com/office/drawing/2014/main" id="{425F0729-E936-7781-9170-1CF2767F3A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8734" y="41971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58" name="Rectangle 2557">
              <a:extLst>
                <a:ext uri="{FF2B5EF4-FFF2-40B4-BE49-F238E27FC236}">
                  <a16:creationId xmlns:a16="http://schemas.microsoft.com/office/drawing/2014/main" id="{C5BAD497-4E00-D14C-89F1-401EFB4EFD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7415" y="41971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880" name="Group 1879">
            <a:extLst>
              <a:ext uri="{FF2B5EF4-FFF2-40B4-BE49-F238E27FC236}">
                <a16:creationId xmlns:a16="http://schemas.microsoft.com/office/drawing/2014/main" id="{DF7434FA-FAC6-AA18-CA7A-FB1C75A3F2EE}"/>
              </a:ext>
            </a:extLst>
          </p:cNvPr>
          <p:cNvGrpSpPr/>
          <p:nvPr/>
        </p:nvGrpSpPr>
        <p:grpSpPr>
          <a:xfrm>
            <a:off x="4136667" y="4486546"/>
            <a:ext cx="7419447" cy="69341"/>
            <a:chOff x="4136667" y="4486546"/>
            <a:chExt cx="7419447" cy="69341"/>
          </a:xfrm>
        </p:grpSpPr>
        <p:sp>
          <p:nvSpPr>
            <p:cNvPr id="2598" name="Rectangle 2597">
              <a:extLst>
                <a:ext uri="{FF2B5EF4-FFF2-40B4-BE49-F238E27FC236}">
                  <a16:creationId xmlns:a16="http://schemas.microsoft.com/office/drawing/2014/main" id="{5ED458D1-8F5C-04EE-1D6F-F9575619EC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36667" y="44865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99" name="Rectangle 2598">
              <a:extLst>
                <a:ext uri="{FF2B5EF4-FFF2-40B4-BE49-F238E27FC236}">
                  <a16:creationId xmlns:a16="http://schemas.microsoft.com/office/drawing/2014/main" id="{76FC18E0-2618-09F7-7C5F-267CB18E25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5348" y="44865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00" name="Rectangle 2599">
              <a:extLst>
                <a:ext uri="{FF2B5EF4-FFF2-40B4-BE49-F238E27FC236}">
                  <a16:creationId xmlns:a16="http://schemas.microsoft.com/office/drawing/2014/main" id="{20B342A7-4A05-4F35-7684-4DE1BAA487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4029" y="44865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01" name="Rectangle 2600">
              <a:extLst>
                <a:ext uri="{FF2B5EF4-FFF2-40B4-BE49-F238E27FC236}">
                  <a16:creationId xmlns:a16="http://schemas.microsoft.com/office/drawing/2014/main" id="{C81AD743-CA3B-FA94-E2C6-5247476BEA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2711" y="44865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02" name="Rectangle 2601">
              <a:extLst>
                <a:ext uri="{FF2B5EF4-FFF2-40B4-BE49-F238E27FC236}">
                  <a16:creationId xmlns:a16="http://schemas.microsoft.com/office/drawing/2014/main" id="{EA92A4E9-2EC6-7936-D242-7A4120B489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62161" y="44865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03" name="Rectangle 2602">
              <a:extLst>
                <a:ext uri="{FF2B5EF4-FFF2-40B4-BE49-F238E27FC236}">
                  <a16:creationId xmlns:a16="http://schemas.microsoft.com/office/drawing/2014/main" id="{71C3C709-CC7E-3ABB-629C-15D877830A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00842" y="44865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04" name="Rectangle 2603">
              <a:extLst>
                <a:ext uri="{FF2B5EF4-FFF2-40B4-BE49-F238E27FC236}">
                  <a16:creationId xmlns:a16="http://schemas.microsoft.com/office/drawing/2014/main" id="{67B9D0FE-4568-0FF9-9754-3AAA60C6E1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39523" y="44865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05" name="Rectangle 2604">
              <a:extLst>
                <a:ext uri="{FF2B5EF4-FFF2-40B4-BE49-F238E27FC236}">
                  <a16:creationId xmlns:a16="http://schemas.microsoft.com/office/drawing/2014/main" id="{6041FFEA-1C03-E02C-BC23-1401FD000E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8204" y="44865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06" name="Rectangle 2605">
              <a:extLst>
                <a:ext uri="{FF2B5EF4-FFF2-40B4-BE49-F238E27FC236}">
                  <a16:creationId xmlns:a16="http://schemas.microsoft.com/office/drawing/2014/main" id="{1FE692F8-8DEA-DF42-CEB1-CB65AF5724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70729" y="44865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07" name="Rectangle 2606">
              <a:extLst>
                <a:ext uri="{FF2B5EF4-FFF2-40B4-BE49-F238E27FC236}">
                  <a16:creationId xmlns:a16="http://schemas.microsoft.com/office/drawing/2014/main" id="{8DBEDA4E-E488-9CF3-D551-27C4AF51D2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09411" y="44865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08" name="Rectangle 2607">
              <a:extLst>
                <a:ext uri="{FF2B5EF4-FFF2-40B4-BE49-F238E27FC236}">
                  <a16:creationId xmlns:a16="http://schemas.microsoft.com/office/drawing/2014/main" id="{FAE71FE4-246E-2AA6-0847-B02FEA8E20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48092" y="44865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09" name="Rectangle 2608">
              <a:extLst>
                <a:ext uri="{FF2B5EF4-FFF2-40B4-BE49-F238E27FC236}">
                  <a16:creationId xmlns:a16="http://schemas.microsoft.com/office/drawing/2014/main" id="{15655303-3439-1ADB-FCDA-A422CFCB4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86773" y="44865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10" name="Rectangle 2609">
              <a:extLst>
                <a:ext uri="{FF2B5EF4-FFF2-40B4-BE49-F238E27FC236}">
                  <a16:creationId xmlns:a16="http://schemas.microsoft.com/office/drawing/2014/main" id="{5ACCCE4F-955F-102D-63F1-29F2CD1F50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16004" y="44865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11" name="Rectangle 2610">
              <a:extLst>
                <a:ext uri="{FF2B5EF4-FFF2-40B4-BE49-F238E27FC236}">
                  <a16:creationId xmlns:a16="http://schemas.microsoft.com/office/drawing/2014/main" id="{AE652894-4654-9F79-1223-AE71D3E19F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4686" y="44865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12" name="Rectangle 2611">
              <a:extLst>
                <a:ext uri="{FF2B5EF4-FFF2-40B4-BE49-F238E27FC236}">
                  <a16:creationId xmlns:a16="http://schemas.microsoft.com/office/drawing/2014/main" id="{FC742B3A-5885-D3E1-6B64-60547B71D7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93367" y="44865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13" name="Rectangle 2612">
              <a:extLst>
                <a:ext uri="{FF2B5EF4-FFF2-40B4-BE49-F238E27FC236}">
                  <a16:creationId xmlns:a16="http://schemas.microsoft.com/office/drawing/2014/main" id="{E24C7A82-B36F-7CF0-E0C1-4D266473C1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32048" y="448654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881" name="Group 1880">
            <a:extLst>
              <a:ext uri="{FF2B5EF4-FFF2-40B4-BE49-F238E27FC236}">
                <a16:creationId xmlns:a16="http://schemas.microsoft.com/office/drawing/2014/main" id="{4E6FF309-F334-4A94-B866-D4F8059391C4}"/>
              </a:ext>
            </a:extLst>
          </p:cNvPr>
          <p:cNvGrpSpPr/>
          <p:nvPr/>
        </p:nvGrpSpPr>
        <p:grpSpPr>
          <a:xfrm>
            <a:off x="4691301" y="4775896"/>
            <a:ext cx="7419447" cy="69341"/>
            <a:chOff x="4691301" y="4775896"/>
            <a:chExt cx="7419447" cy="69341"/>
          </a:xfrm>
        </p:grpSpPr>
        <p:sp>
          <p:nvSpPr>
            <p:cNvPr id="2653" name="Rectangle 2652">
              <a:extLst>
                <a:ext uri="{FF2B5EF4-FFF2-40B4-BE49-F238E27FC236}">
                  <a16:creationId xmlns:a16="http://schemas.microsoft.com/office/drawing/2014/main" id="{49138909-BDF7-193D-7FD4-2049EBD006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91301" y="47758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54" name="Rectangle 2653">
              <a:extLst>
                <a:ext uri="{FF2B5EF4-FFF2-40B4-BE49-F238E27FC236}">
                  <a16:creationId xmlns:a16="http://schemas.microsoft.com/office/drawing/2014/main" id="{B0307C49-AA8B-468C-347D-364AF8F9B5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29982" y="47758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55" name="Rectangle 2654">
              <a:extLst>
                <a:ext uri="{FF2B5EF4-FFF2-40B4-BE49-F238E27FC236}">
                  <a16:creationId xmlns:a16="http://schemas.microsoft.com/office/drawing/2014/main" id="{3B88BAC0-F771-DAF4-7FDE-E6710E193A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68663" y="47758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56" name="Rectangle 2655">
              <a:extLst>
                <a:ext uri="{FF2B5EF4-FFF2-40B4-BE49-F238E27FC236}">
                  <a16:creationId xmlns:a16="http://schemas.microsoft.com/office/drawing/2014/main" id="{C0A94238-B025-A5C9-C527-449EF81DAD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7345" y="47758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57" name="Rectangle 2656">
              <a:extLst>
                <a:ext uri="{FF2B5EF4-FFF2-40B4-BE49-F238E27FC236}">
                  <a16:creationId xmlns:a16="http://schemas.microsoft.com/office/drawing/2014/main" id="{56DE7EBB-DA81-1E82-7F68-10EC223474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6795" y="47758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58" name="Rectangle 2657">
              <a:extLst>
                <a:ext uri="{FF2B5EF4-FFF2-40B4-BE49-F238E27FC236}">
                  <a16:creationId xmlns:a16="http://schemas.microsoft.com/office/drawing/2014/main" id="{8768DA36-52C0-E81D-0E81-C03901A7E6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55476" y="47758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59" name="Rectangle 2658">
              <a:extLst>
                <a:ext uri="{FF2B5EF4-FFF2-40B4-BE49-F238E27FC236}">
                  <a16:creationId xmlns:a16="http://schemas.microsoft.com/office/drawing/2014/main" id="{B0189F83-5394-361B-DFC6-790A6F3826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4157" y="47758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60" name="Rectangle 2659">
              <a:extLst>
                <a:ext uri="{FF2B5EF4-FFF2-40B4-BE49-F238E27FC236}">
                  <a16:creationId xmlns:a16="http://schemas.microsoft.com/office/drawing/2014/main" id="{E9C5FCA7-BDFC-9BAF-615A-A39C9AD9A8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2838" y="47758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61" name="Rectangle 2660">
              <a:extLst>
                <a:ext uri="{FF2B5EF4-FFF2-40B4-BE49-F238E27FC236}">
                  <a16:creationId xmlns:a16="http://schemas.microsoft.com/office/drawing/2014/main" id="{0A46E58E-22C1-8F49-3217-2B24240C7A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25363" y="47758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62" name="Rectangle 2661">
              <a:extLst>
                <a:ext uri="{FF2B5EF4-FFF2-40B4-BE49-F238E27FC236}">
                  <a16:creationId xmlns:a16="http://schemas.microsoft.com/office/drawing/2014/main" id="{E079ACB2-6222-B7D9-59D2-33635A446A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64045" y="47758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63" name="Rectangle 2662">
              <a:extLst>
                <a:ext uri="{FF2B5EF4-FFF2-40B4-BE49-F238E27FC236}">
                  <a16:creationId xmlns:a16="http://schemas.microsoft.com/office/drawing/2014/main" id="{D3D43D9F-C744-CA05-2D9A-9D26D0F58D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02726" y="47758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64" name="Rectangle 2663">
              <a:extLst>
                <a:ext uri="{FF2B5EF4-FFF2-40B4-BE49-F238E27FC236}">
                  <a16:creationId xmlns:a16="http://schemas.microsoft.com/office/drawing/2014/main" id="{9867DDB9-EDCA-8AC9-7FF9-47C150E150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041407" y="47758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65" name="Rectangle 2664">
              <a:extLst>
                <a:ext uri="{FF2B5EF4-FFF2-40B4-BE49-F238E27FC236}">
                  <a16:creationId xmlns:a16="http://schemas.microsoft.com/office/drawing/2014/main" id="{27EB7800-7B2C-5B97-3F73-536070F0A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70638" y="47758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66" name="Rectangle 2665">
              <a:extLst>
                <a:ext uri="{FF2B5EF4-FFF2-40B4-BE49-F238E27FC236}">
                  <a16:creationId xmlns:a16="http://schemas.microsoft.com/office/drawing/2014/main" id="{A1BC0CC9-CCC1-0A75-7001-F5D0358D0A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09320" y="47758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67" name="Rectangle 2666">
              <a:extLst>
                <a:ext uri="{FF2B5EF4-FFF2-40B4-BE49-F238E27FC236}">
                  <a16:creationId xmlns:a16="http://schemas.microsoft.com/office/drawing/2014/main" id="{F8675F92-6E2D-1237-9183-C9414A6DE8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48001" y="47758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68" name="Rectangle 2667">
              <a:extLst>
                <a:ext uri="{FF2B5EF4-FFF2-40B4-BE49-F238E27FC236}">
                  <a16:creationId xmlns:a16="http://schemas.microsoft.com/office/drawing/2014/main" id="{95FFC385-2E72-CD3D-56B0-0EB6F92DB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86682" y="4775896"/>
              <a:ext cx="69341" cy="69341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818" name="Arrow: Down 13202">
            <a:extLst>
              <a:ext uri="{FF2B5EF4-FFF2-40B4-BE49-F238E27FC236}">
                <a16:creationId xmlns:a16="http://schemas.microsoft.com/office/drawing/2014/main" id="{915CCF25-9E65-6CC9-1822-B030E701FA03}"/>
              </a:ext>
            </a:extLst>
          </p:cNvPr>
          <p:cNvSpPr/>
          <p:nvPr/>
        </p:nvSpPr>
        <p:spPr>
          <a:xfrm>
            <a:off x="5898977" y="4988994"/>
            <a:ext cx="485384" cy="261599"/>
          </a:xfrm>
          <a:prstGeom prst="down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819" name="Group 2818">
            <a:extLst>
              <a:ext uri="{FF2B5EF4-FFF2-40B4-BE49-F238E27FC236}">
                <a16:creationId xmlns:a16="http://schemas.microsoft.com/office/drawing/2014/main" id="{C33A63A5-C69A-DAC5-DF6E-B331DC4115A7}"/>
              </a:ext>
            </a:extLst>
          </p:cNvPr>
          <p:cNvGrpSpPr/>
          <p:nvPr/>
        </p:nvGrpSpPr>
        <p:grpSpPr>
          <a:xfrm>
            <a:off x="257201" y="5394350"/>
            <a:ext cx="11857247" cy="69341"/>
            <a:chOff x="163770" y="1900568"/>
            <a:chExt cx="11857247" cy="69341"/>
          </a:xfrm>
          <a:solidFill>
            <a:srgbClr val="FF0000"/>
          </a:solidFill>
        </p:grpSpPr>
        <p:sp>
          <p:nvSpPr>
            <p:cNvPr id="2820" name="Rectangle 2819">
              <a:extLst>
                <a:ext uri="{FF2B5EF4-FFF2-40B4-BE49-F238E27FC236}">
                  <a16:creationId xmlns:a16="http://schemas.microsoft.com/office/drawing/2014/main" id="{D21DCB91-61E2-753E-CDF2-DBCBEE2AC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3770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21" name="Rectangle 2820">
              <a:extLst>
                <a:ext uri="{FF2B5EF4-FFF2-40B4-BE49-F238E27FC236}">
                  <a16:creationId xmlns:a16="http://schemas.microsoft.com/office/drawing/2014/main" id="{D0109DE4-075F-C6A7-6CE9-4787154098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2451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22" name="Rectangle 2821">
              <a:extLst>
                <a:ext uri="{FF2B5EF4-FFF2-40B4-BE49-F238E27FC236}">
                  <a16:creationId xmlns:a16="http://schemas.microsoft.com/office/drawing/2014/main" id="{D7E2D07E-0268-9B9C-847C-2351EA6BB2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133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23" name="Rectangle 2822">
              <a:extLst>
                <a:ext uri="{FF2B5EF4-FFF2-40B4-BE49-F238E27FC236}">
                  <a16:creationId xmlns:a16="http://schemas.microsoft.com/office/drawing/2014/main" id="{3E9C0573-3631-4A28-FAE6-CAE2382DDF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9814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24" name="Rectangle 2823">
              <a:extLst>
                <a:ext uri="{FF2B5EF4-FFF2-40B4-BE49-F238E27FC236}">
                  <a16:creationId xmlns:a16="http://schemas.microsoft.com/office/drawing/2014/main" id="{99EFD39C-B2FB-DBBC-55F4-EA3A07A811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264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25" name="Rectangle 2824">
              <a:extLst>
                <a:ext uri="{FF2B5EF4-FFF2-40B4-BE49-F238E27FC236}">
                  <a16:creationId xmlns:a16="http://schemas.microsoft.com/office/drawing/2014/main" id="{86D0BE61-458B-504D-B1E3-E32F818374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7945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26" name="Rectangle 2825">
              <a:extLst>
                <a:ext uri="{FF2B5EF4-FFF2-40B4-BE49-F238E27FC236}">
                  <a16:creationId xmlns:a16="http://schemas.microsoft.com/office/drawing/2014/main" id="{C2B24C9D-27F4-00E4-D88D-E1A8D7B7C8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6626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27" name="Rectangle 2826">
              <a:extLst>
                <a:ext uri="{FF2B5EF4-FFF2-40B4-BE49-F238E27FC236}">
                  <a16:creationId xmlns:a16="http://schemas.microsoft.com/office/drawing/2014/main" id="{C96F104C-D37D-07D3-57BD-361CC98FB7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5308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28" name="Rectangle 2827">
              <a:extLst>
                <a:ext uri="{FF2B5EF4-FFF2-40B4-BE49-F238E27FC236}">
                  <a16:creationId xmlns:a16="http://schemas.microsoft.com/office/drawing/2014/main" id="{CB11AD8F-ACBE-34EC-984D-C0DA027F6A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97833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29" name="Rectangle 2828">
              <a:extLst>
                <a:ext uri="{FF2B5EF4-FFF2-40B4-BE49-F238E27FC236}">
                  <a16:creationId xmlns:a16="http://schemas.microsoft.com/office/drawing/2014/main" id="{DFE31A12-3E96-E4EA-A43F-015C1AEFBC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6514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30" name="Rectangle 2829">
              <a:extLst>
                <a:ext uri="{FF2B5EF4-FFF2-40B4-BE49-F238E27FC236}">
                  <a16:creationId xmlns:a16="http://schemas.microsoft.com/office/drawing/2014/main" id="{F03D808B-DA92-AC7F-777C-CEED6E1027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5195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31" name="Rectangle 2830">
              <a:extLst>
                <a:ext uri="{FF2B5EF4-FFF2-40B4-BE49-F238E27FC236}">
                  <a16:creationId xmlns:a16="http://schemas.microsoft.com/office/drawing/2014/main" id="{B3B3F789-BBAC-D9BF-E55F-B298FC633B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3876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32" name="Rectangle 2831">
              <a:extLst>
                <a:ext uri="{FF2B5EF4-FFF2-40B4-BE49-F238E27FC236}">
                  <a16:creationId xmlns:a16="http://schemas.microsoft.com/office/drawing/2014/main" id="{CD8C2212-BE52-5515-FEF5-E16738D740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3108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33" name="Rectangle 2832">
              <a:extLst>
                <a:ext uri="{FF2B5EF4-FFF2-40B4-BE49-F238E27FC236}">
                  <a16:creationId xmlns:a16="http://schemas.microsoft.com/office/drawing/2014/main" id="{E564B037-A96E-E6C5-A47D-82979115AD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1789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34" name="Rectangle 2833">
              <a:extLst>
                <a:ext uri="{FF2B5EF4-FFF2-40B4-BE49-F238E27FC236}">
                  <a16:creationId xmlns:a16="http://schemas.microsoft.com/office/drawing/2014/main" id="{48012D75-8DB5-2182-A684-4D3016FA3F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20470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35" name="Rectangle 2834">
              <a:extLst>
                <a:ext uri="{FF2B5EF4-FFF2-40B4-BE49-F238E27FC236}">
                  <a16:creationId xmlns:a16="http://schemas.microsoft.com/office/drawing/2014/main" id="{89031FB9-123D-8221-A8AF-02ACB7B583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9151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36" name="Rectangle 2835">
              <a:extLst>
                <a:ext uri="{FF2B5EF4-FFF2-40B4-BE49-F238E27FC236}">
                  <a16:creationId xmlns:a16="http://schemas.microsoft.com/office/drawing/2014/main" id="{23D75A61-F340-FCDC-9594-9FDA94EB4F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8383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37" name="Rectangle 2836">
              <a:extLst>
                <a:ext uri="{FF2B5EF4-FFF2-40B4-BE49-F238E27FC236}">
                  <a16:creationId xmlns:a16="http://schemas.microsoft.com/office/drawing/2014/main" id="{186C8892-960C-DDD0-2BD0-6C67277008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7064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38" name="Rectangle 2837">
              <a:extLst>
                <a:ext uri="{FF2B5EF4-FFF2-40B4-BE49-F238E27FC236}">
                  <a16:creationId xmlns:a16="http://schemas.microsoft.com/office/drawing/2014/main" id="{4D0E6014-287E-0E8A-E2AC-1848160AE3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5745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39" name="Rectangle 2838">
              <a:extLst>
                <a:ext uri="{FF2B5EF4-FFF2-40B4-BE49-F238E27FC236}">
                  <a16:creationId xmlns:a16="http://schemas.microsoft.com/office/drawing/2014/main" id="{B4ED846D-DC30-DEE6-CCC9-AC5B512F28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04426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40" name="Rectangle 2839">
              <a:extLst>
                <a:ext uri="{FF2B5EF4-FFF2-40B4-BE49-F238E27FC236}">
                  <a16:creationId xmlns:a16="http://schemas.microsoft.com/office/drawing/2014/main" id="{B741DE1F-A9CD-0687-6E72-9F328B58F1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3658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41" name="Rectangle 2840">
              <a:extLst>
                <a:ext uri="{FF2B5EF4-FFF2-40B4-BE49-F238E27FC236}">
                  <a16:creationId xmlns:a16="http://schemas.microsoft.com/office/drawing/2014/main" id="{84071159-DACB-C0A3-0EF1-2C83D6B85B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2339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42" name="Rectangle 2841">
              <a:extLst>
                <a:ext uri="{FF2B5EF4-FFF2-40B4-BE49-F238E27FC236}">
                  <a16:creationId xmlns:a16="http://schemas.microsoft.com/office/drawing/2014/main" id="{075107BD-4361-265F-87AE-AB571A0FD7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11020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43" name="Rectangle 2842">
              <a:extLst>
                <a:ext uri="{FF2B5EF4-FFF2-40B4-BE49-F238E27FC236}">
                  <a16:creationId xmlns:a16="http://schemas.microsoft.com/office/drawing/2014/main" id="{344132BD-746C-0B39-E643-CA6A6646D7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9701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44" name="Rectangle 2843">
              <a:extLst>
                <a:ext uri="{FF2B5EF4-FFF2-40B4-BE49-F238E27FC236}">
                  <a16:creationId xmlns:a16="http://schemas.microsoft.com/office/drawing/2014/main" id="{2F809B0F-06D3-59F4-9970-915A5A12B6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8933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45" name="Rectangle 2844">
              <a:extLst>
                <a:ext uri="{FF2B5EF4-FFF2-40B4-BE49-F238E27FC236}">
                  <a16:creationId xmlns:a16="http://schemas.microsoft.com/office/drawing/2014/main" id="{634601E5-91D3-93C2-5481-FF332B8C74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7614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46" name="Rectangle 2845">
              <a:extLst>
                <a:ext uri="{FF2B5EF4-FFF2-40B4-BE49-F238E27FC236}">
                  <a16:creationId xmlns:a16="http://schemas.microsoft.com/office/drawing/2014/main" id="{A80B1458-FD46-9499-25B8-F7BC752986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6295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47" name="Rectangle 2846">
              <a:extLst>
                <a:ext uri="{FF2B5EF4-FFF2-40B4-BE49-F238E27FC236}">
                  <a16:creationId xmlns:a16="http://schemas.microsoft.com/office/drawing/2014/main" id="{4AD1CCFA-8DB1-7CF9-B6AB-7D9D47A46A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4976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48" name="Rectangle 2847">
              <a:extLst>
                <a:ext uri="{FF2B5EF4-FFF2-40B4-BE49-F238E27FC236}">
                  <a16:creationId xmlns:a16="http://schemas.microsoft.com/office/drawing/2014/main" id="{E74CB709-E1E3-34B7-5F6B-609BB8C1D2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4208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49" name="Rectangle 2848">
              <a:extLst>
                <a:ext uri="{FF2B5EF4-FFF2-40B4-BE49-F238E27FC236}">
                  <a16:creationId xmlns:a16="http://schemas.microsoft.com/office/drawing/2014/main" id="{47CBCBF8-B15D-BCD7-6E49-5AC2144127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2889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50" name="Rectangle 2849">
              <a:extLst>
                <a:ext uri="{FF2B5EF4-FFF2-40B4-BE49-F238E27FC236}">
                  <a16:creationId xmlns:a16="http://schemas.microsoft.com/office/drawing/2014/main" id="{7C274E65-555D-7D95-BD82-88EBE55418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1570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51" name="Rectangle 2850">
              <a:extLst>
                <a:ext uri="{FF2B5EF4-FFF2-40B4-BE49-F238E27FC236}">
                  <a16:creationId xmlns:a16="http://schemas.microsoft.com/office/drawing/2014/main" id="{0C0748E1-FC01-F85A-1FEF-950389A671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0251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52" name="Rectangle 2851">
              <a:extLst>
                <a:ext uri="{FF2B5EF4-FFF2-40B4-BE49-F238E27FC236}">
                  <a16:creationId xmlns:a16="http://schemas.microsoft.com/office/drawing/2014/main" id="{AD89045B-72A4-9E60-7780-F271AF3F5F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8164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53" name="Rectangle 2852">
              <a:extLst>
                <a:ext uri="{FF2B5EF4-FFF2-40B4-BE49-F238E27FC236}">
                  <a16:creationId xmlns:a16="http://schemas.microsoft.com/office/drawing/2014/main" id="{50E4AB6C-ACA6-30A7-0D7F-A561AC97E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6845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54" name="Rectangle 2853">
              <a:extLst>
                <a:ext uri="{FF2B5EF4-FFF2-40B4-BE49-F238E27FC236}">
                  <a16:creationId xmlns:a16="http://schemas.microsoft.com/office/drawing/2014/main" id="{9442F098-E67B-64C0-2DC5-BEDC7F276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85526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55" name="Rectangle 2854">
              <a:extLst>
                <a:ext uri="{FF2B5EF4-FFF2-40B4-BE49-F238E27FC236}">
                  <a16:creationId xmlns:a16="http://schemas.microsoft.com/office/drawing/2014/main" id="{765110DB-9025-6016-5187-1C39F8FCBE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3439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56" name="Rectangle 2855">
              <a:extLst>
                <a:ext uri="{FF2B5EF4-FFF2-40B4-BE49-F238E27FC236}">
                  <a16:creationId xmlns:a16="http://schemas.microsoft.com/office/drawing/2014/main" id="{FAB1C614-1DB3-2CD9-4F34-CFCABC95DC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92120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57" name="Rectangle 2856">
              <a:extLst>
                <a:ext uri="{FF2B5EF4-FFF2-40B4-BE49-F238E27FC236}">
                  <a16:creationId xmlns:a16="http://schemas.microsoft.com/office/drawing/2014/main" id="{3EC9A043-B37C-6A26-30F7-3A0C27DEB9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0801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58" name="Rectangle 2857">
              <a:extLst>
                <a:ext uri="{FF2B5EF4-FFF2-40B4-BE49-F238E27FC236}">
                  <a16:creationId xmlns:a16="http://schemas.microsoft.com/office/drawing/2014/main" id="{191CB555-A119-8D6D-8CB5-9F76D52006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9483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59" name="Rectangle 2858">
              <a:extLst>
                <a:ext uri="{FF2B5EF4-FFF2-40B4-BE49-F238E27FC236}">
                  <a16:creationId xmlns:a16="http://schemas.microsoft.com/office/drawing/2014/main" id="{F9D4F7C7-5DF7-DE87-7A7D-C7B04C871E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8714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60" name="Rectangle 2859">
              <a:extLst>
                <a:ext uri="{FF2B5EF4-FFF2-40B4-BE49-F238E27FC236}">
                  <a16:creationId xmlns:a16="http://schemas.microsoft.com/office/drawing/2014/main" id="{07123AE6-D724-0CA1-7B84-80ED129191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7395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61" name="Rectangle 2860">
              <a:extLst>
                <a:ext uri="{FF2B5EF4-FFF2-40B4-BE49-F238E27FC236}">
                  <a16:creationId xmlns:a16="http://schemas.microsoft.com/office/drawing/2014/main" id="{60EE01AA-AB8C-BA29-3899-F9E0A0624D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6076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62" name="Rectangle 2861">
              <a:extLst>
                <a:ext uri="{FF2B5EF4-FFF2-40B4-BE49-F238E27FC236}">
                  <a16:creationId xmlns:a16="http://schemas.microsoft.com/office/drawing/2014/main" id="{CE05C9A0-0AFB-CE06-D140-AC412AC618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4758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63" name="Rectangle 2862">
              <a:extLst>
                <a:ext uri="{FF2B5EF4-FFF2-40B4-BE49-F238E27FC236}">
                  <a16:creationId xmlns:a16="http://schemas.microsoft.com/office/drawing/2014/main" id="{81D3B63F-5ED9-8BBF-CD79-304EAECCBC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3989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64" name="Rectangle 2863">
              <a:extLst>
                <a:ext uri="{FF2B5EF4-FFF2-40B4-BE49-F238E27FC236}">
                  <a16:creationId xmlns:a16="http://schemas.microsoft.com/office/drawing/2014/main" id="{2DF5A7E5-C5B3-D364-E262-FF902905E7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82670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65" name="Rectangle 2864">
              <a:extLst>
                <a:ext uri="{FF2B5EF4-FFF2-40B4-BE49-F238E27FC236}">
                  <a16:creationId xmlns:a16="http://schemas.microsoft.com/office/drawing/2014/main" id="{D3B0A836-EF13-F61D-3DFB-41C4CD128A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1351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66" name="Rectangle 2865">
              <a:extLst>
                <a:ext uri="{FF2B5EF4-FFF2-40B4-BE49-F238E27FC236}">
                  <a16:creationId xmlns:a16="http://schemas.microsoft.com/office/drawing/2014/main" id="{778615F0-E25C-431B-ACC3-9069BA247A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60033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67" name="Rectangle 2866">
              <a:extLst>
                <a:ext uri="{FF2B5EF4-FFF2-40B4-BE49-F238E27FC236}">
                  <a16:creationId xmlns:a16="http://schemas.microsoft.com/office/drawing/2014/main" id="{72F0057F-B1BE-3B1E-5419-F79C73A8B0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3220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68" name="Rectangle 2867">
              <a:extLst>
                <a:ext uri="{FF2B5EF4-FFF2-40B4-BE49-F238E27FC236}">
                  <a16:creationId xmlns:a16="http://schemas.microsoft.com/office/drawing/2014/main" id="{22D6C2BA-FF62-009D-E375-A7AF203BBA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11901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69" name="Rectangle 2868">
              <a:extLst>
                <a:ext uri="{FF2B5EF4-FFF2-40B4-BE49-F238E27FC236}">
                  <a16:creationId xmlns:a16="http://schemas.microsoft.com/office/drawing/2014/main" id="{F03AB533-9719-BDD0-7E94-96209BA60D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50583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70" name="Rectangle 2869">
              <a:extLst>
                <a:ext uri="{FF2B5EF4-FFF2-40B4-BE49-F238E27FC236}">
                  <a16:creationId xmlns:a16="http://schemas.microsoft.com/office/drawing/2014/main" id="{EB5FCAB0-7A6B-AA73-EA25-39756926C7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495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71" name="Rectangle 2870">
              <a:extLst>
                <a:ext uri="{FF2B5EF4-FFF2-40B4-BE49-F238E27FC236}">
                  <a16:creationId xmlns:a16="http://schemas.microsoft.com/office/drawing/2014/main" id="{85042C31-A900-1C0A-4D13-F1B5F29D29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7176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72" name="Rectangle 2871">
              <a:extLst>
                <a:ext uri="{FF2B5EF4-FFF2-40B4-BE49-F238E27FC236}">
                  <a16:creationId xmlns:a16="http://schemas.microsoft.com/office/drawing/2014/main" id="{A1418B0F-7FDE-5885-C36E-B088557883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5858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73" name="Rectangle 2872">
              <a:extLst>
                <a:ext uri="{FF2B5EF4-FFF2-40B4-BE49-F238E27FC236}">
                  <a16:creationId xmlns:a16="http://schemas.microsoft.com/office/drawing/2014/main" id="{7620C5B2-8574-67D3-BCF4-C937166094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4539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74" name="Rectangle 2873">
              <a:extLst>
                <a:ext uri="{FF2B5EF4-FFF2-40B4-BE49-F238E27FC236}">
                  <a16:creationId xmlns:a16="http://schemas.microsoft.com/office/drawing/2014/main" id="{097C0475-AA21-17A7-A1E7-48351C7CE2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52558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75" name="Rectangle 2874">
              <a:extLst>
                <a:ext uri="{FF2B5EF4-FFF2-40B4-BE49-F238E27FC236}">
                  <a16:creationId xmlns:a16="http://schemas.microsoft.com/office/drawing/2014/main" id="{E6FDAE32-A21C-32CF-D61E-EA3C573F57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1239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76" name="Rectangle 2875">
              <a:extLst>
                <a:ext uri="{FF2B5EF4-FFF2-40B4-BE49-F238E27FC236}">
                  <a16:creationId xmlns:a16="http://schemas.microsoft.com/office/drawing/2014/main" id="{653BAF96-D493-DD6F-3FB8-F43CBA4EA4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9921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77" name="Rectangle 2876">
              <a:extLst>
                <a:ext uri="{FF2B5EF4-FFF2-40B4-BE49-F238E27FC236}">
                  <a16:creationId xmlns:a16="http://schemas.microsoft.com/office/drawing/2014/main" id="{94322468-FBFC-DB2F-CD7F-84A93A95E2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8602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78" name="Rectangle 2877">
              <a:extLst>
                <a:ext uri="{FF2B5EF4-FFF2-40B4-BE49-F238E27FC236}">
                  <a16:creationId xmlns:a16="http://schemas.microsoft.com/office/drawing/2014/main" id="{98555A46-B47F-80AD-2B26-8108D95E81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78052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79" name="Rectangle 2878">
              <a:extLst>
                <a:ext uri="{FF2B5EF4-FFF2-40B4-BE49-F238E27FC236}">
                  <a16:creationId xmlns:a16="http://schemas.microsoft.com/office/drawing/2014/main" id="{0125F199-2977-1EA5-4859-CA9410B5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16733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80" name="Rectangle 2879">
              <a:extLst>
                <a:ext uri="{FF2B5EF4-FFF2-40B4-BE49-F238E27FC236}">
                  <a16:creationId xmlns:a16="http://schemas.microsoft.com/office/drawing/2014/main" id="{3B5B7D05-BEAC-0FDF-AA38-0B075596D2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5414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81" name="Rectangle 2880">
              <a:extLst>
                <a:ext uri="{FF2B5EF4-FFF2-40B4-BE49-F238E27FC236}">
                  <a16:creationId xmlns:a16="http://schemas.microsoft.com/office/drawing/2014/main" id="{645E4EA4-F3F7-DD0E-F154-F4CDF4EAF0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94096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82" name="Rectangle 2881">
              <a:extLst>
                <a:ext uri="{FF2B5EF4-FFF2-40B4-BE49-F238E27FC236}">
                  <a16:creationId xmlns:a16="http://schemas.microsoft.com/office/drawing/2014/main" id="{0EDD62B8-512E-BA18-3899-875F3CAB7F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6952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83" name="Rectangle 2882">
              <a:extLst>
                <a:ext uri="{FF2B5EF4-FFF2-40B4-BE49-F238E27FC236}">
                  <a16:creationId xmlns:a16="http://schemas.microsoft.com/office/drawing/2014/main" id="{058C7C55-CB22-E60D-F80F-9D98CAB955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2227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84" name="Rectangle 2883">
              <a:extLst>
                <a:ext uri="{FF2B5EF4-FFF2-40B4-BE49-F238E27FC236}">
                  <a16:creationId xmlns:a16="http://schemas.microsoft.com/office/drawing/2014/main" id="{EFAD3410-105C-8FDA-DDBB-64A06AD0EF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980908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85" name="Rectangle 2884">
              <a:extLst>
                <a:ext uri="{FF2B5EF4-FFF2-40B4-BE49-F238E27FC236}">
                  <a16:creationId xmlns:a16="http://schemas.microsoft.com/office/drawing/2014/main" id="{1550886E-164E-DAAF-D182-CE8F3FD7BB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9589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86" name="Rectangle 2885">
              <a:extLst>
                <a:ext uri="{FF2B5EF4-FFF2-40B4-BE49-F238E27FC236}">
                  <a16:creationId xmlns:a16="http://schemas.microsoft.com/office/drawing/2014/main" id="{D5A6F618-022A-CADB-C923-B4311D9DBC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58271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87" name="Rectangle 2886">
              <a:extLst>
                <a:ext uri="{FF2B5EF4-FFF2-40B4-BE49-F238E27FC236}">
                  <a16:creationId xmlns:a16="http://schemas.microsoft.com/office/drawing/2014/main" id="{84D0B37B-BD1E-8951-AD2F-140181EFF7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7502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88" name="Rectangle 2887">
              <a:extLst>
                <a:ext uri="{FF2B5EF4-FFF2-40B4-BE49-F238E27FC236}">
                  <a16:creationId xmlns:a16="http://schemas.microsoft.com/office/drawing/2014/main" id="{1A2B07BA-6F63-8AC0-6FE0-BD4F722F3A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6183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89" name="Rectangle 2888">
              <a:extLst>
                <a:ext uri="{FF2B5EF4-FFF2-40B4-BE49-F238E27FC236}">
                  <a16:creationId xmlns:a16="http://schemas.microsoft.com/office/drawing/2014/main" id="{B6AA2F20-954A-6DAA-3A45-0992E0A270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64864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90" name="Rectangle 2889">
              <a:extLst>
                <a:ext uri="{FF2B5EF4-FFF2-40B4-BE49-F238E27FC236}">
                  <a16:creationId xmlns:a16="http://schemas.microsoft.com/office/drawing/2014/main" id="{2AD4CAC1-8681-572B-8D2A-18AFD31DBC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3546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91" name="Rectangle 2890">
              <a:extLst>
                <a:ext uri="{FF2B5EF4-FFF2-40B4-BE49-F238E27FC236}">
                  <a16:creationId xmlns:a16="http://schemas.microsoft.com/office/drawing/2014/main" id="{6FE6B557-47C0-5BCF-B8F0-D00DA3AF30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2777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92" name="Rectangle 2891">
              <a:extLst>
                <a:ext uri="{FF2B5EF4-FFF2-40B4-BE49-F238E27FC236}">
                  <a16:creationId xmlns:a16="http://schemas.microsoft.com/office/drawing/2014/main" id="{A079D875-FE75-549F-B435-29BD315EA3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71458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93" name="Rectangle 2892">
              <a:extLst>
                <a:ext uri="{FF2B5EF4-FFF2-40B4-BE49-F238E27FC236}">
                  <a16:creationId xmlns:a16="http://schemas.microsoft.com/office/drawing/2014/main" id="{1450A590-71EE-90EF-30AC-AEB1E21D9B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10139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94" name="Rectangle 2893">
              <a:extLst>
                <a:ext uri="{FF2B5EF4-FFF2-40B4-BE49-F238E27FC236}">
                  <a16:creationId xmlns:a16="http://schemas.microsoft.com/office/drawing/2014/main" id="{B70FD3C6-1AFE-07A0-C198-DF216BD74C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48821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95" name="Rectangle 2894">
              <a:extLst>
                <a:ext uri="{FF2B5EF4-FFF2-40B4-BE49-F238E27FC236}">
                  <a16:creationId xmlns:a16="http://schemas.microsoft.com/office/drawing/2014/main" id="{C2337EB3-AF7E-57D8-B967-2A6001ED90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2008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96" name="Rectangle 2895">
              <a:extLst>
                <a:ext uri="{FF2B5EF4-FFF2-40B4-BE49-F238E27FC236}">
                  <a16:creationId xmlns:a16="http://schemas.microsoft.com/office/drawing/2014/main" id="{B5A42E9F-295A-1AC5-8A96-8352B386CB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00689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97" name="Rectangle 2896">
              <a:extLst>
                <a:ext uri="{FF2B5EF4-FFF2-40B4-BE49-F238E27FC236}">
                  <a16:creationId xmlns:a16="http://schemas.microsoft.com/office/drawing/2014/main" id="{ADAF0F60-160D-5AF6-E0D1-1A056A9431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39371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98" name="Rectangle 2897">
              <a:extLst>
                <a:ext uri="{FF2B5EF4-FFF2-40B4-BE49-F238E27FC236}">
                  <a16:creationId xmlns:a16="http://schemas.microsoft.com/office/drawing/2014/main" id="{07408641-887D-B7B3-B7C1-096F53CD5C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7283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99" name="Rectangle 2898">
              <a:extLst>
                <a:ext uri="{FF2B5EF4-FFF2-40B4-BE49-F238E27FC236}">
                  <a16:creationId xmlns:a16="http://schemas.microsoft.com/office/drawing/2014/main" id="{B7B905EC-5FFE-7356-7A7F-0470F29D1E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5964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00" name="Rectangle 2899">
              <a:extLst>
                <a:ext uri="{FF2B5EF4-FFF2-40B4-BE49-F238E27FC236}">
                  <a16:creationId xmlns:a16="http://schemas.microsoft.com/office/drawing/2014/main" id="{3607E932-CD5B-F8A6-7338-C2E64546B4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4646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01" name="Rectangle 2900">
              <a:extLst>
                <a:ext uri="{FF2B5EF4-FFF2-40B4-BE49-F238E27FC236}">
                  <a16:creationId xmlns:a16="http://schemas.microsoft.com/office/drawing/2014/main" id="{8BB08E58-3A14-DCBE-E043-864EBD4AF1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3327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02" name="Rectangle 2901">
              <a:extLst>
                <a:ext uri="{FF2B5EF4-FFF2-40B4-BE49-F238E27FC236}">
                  <a16:creationId xmlns:a16="http://schemas.microsoft.com/office/drawing/2014/main" id="{CD786549-F272-5D13-2360-21A02E4C93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951676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03" name="Rectangle 2902">
              <a:extLst>
                <a:ext uri="{FF2B5EF4-FFF2-40B4-BE49-F238E27FC236}">
                  <a16:creationId xmlns:a16="http://schemas.microsoft.com/office/drawing/2014/main" id="{F2FCDDED-0070-B5FC-55AF-4D041F0462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35633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04" name="Rectangle 2903">
              <a:extLst>
                <a:ext uri="{FF2B5EF4-FFF2-40B4-BE49-F238E27FC236}">
                  <a16:creationId xmlns:a16="http://schemas.microsoft.com/office/drawing/2014/main" id="{7B6FF6E6-289B-E0E4-F92C-A5D2A1A590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74314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05" name="Rectangle 2904">
              <a:extLst>
                <a:ext uri="{FF2B5EF4-FFF2-40B4-BE49-F238E27FC236}">
                  <a16:creationId xmlns:a16="http://schemas.microsoft.com/office/drawing/2014/main" id="{5EC0D025-25CD-F8BD-6399-BFB42F44FE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12995" y="1900568"/>
              <a:ext cx="69341" cy="69341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906" name="TextBox 2905">
            <a:extLst>
              <a:ext uri="{FF2B5EF4-FFF2-40B4-BE49-F238E27FC236}">
                <a16:creationId xmlns:a16="http://schemas.microsoft.com/office/drawing/2014/main" id="{CFD11AB1-C522-CC84-CF49-10BB77B5BA84}"/>
              </a:ext>
            </a:extLst>
          </p:cNvPr>
          <p:cNvSpPr txBox="1"/>
          <p:nvPr/>
        </p:nvSpPr>
        <p:spPr>
          <a:xfrm>
            <a:off x="1891855" y="5728398"/>
            <a:ext cx="8462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86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lement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array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1.8º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zimuth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r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esolution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	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10x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higher than single-chip radars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9F8FD0-57CA-8576-0AB3-AA4A647BBF87}"/>
              </a:ext>
            </a:extLst>
          </p:cNvPr>
          <p:cNvSpPr txBox="1"/>
          <p:nvPr/>
        </p:nvSpPr>
        <p:spPr>
          <a:xfrm>
            <a:off x="119424" y="1590378"/>
            <a:ext cx="268129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Physical RX Array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580CA9-1FED-6108-ED1E-DEA3E37F3308}"/>
              </a:ext>
            </a:extLst>
          </p:cNvPr>
          <p:cNvSpPr txBox="1"/>
          <p:nvPr/>
        </p:nvSpPr>
        <p:spPr>
          <a:xfrm>
            <a:off x="119424" y="1027829"/>
            <a:ext cx="2623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Physical TX Array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04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8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TextBox 2489">
            <a:extLst>
              <a:ext uri="{FF2B5EF4-FFF2-40B4-BE49-F238E27FC236}">
                <a16:creationId xmlns:a16="http://schemas.microsoft.com/office/drawing/2014/main" id="{8071BC8B-271E-F6C2-311D-E57247B92428}"/>
              </a:ext>
            </a:extLst>
          </p:cNvPr>
          <p:cNvSpPr txBox="1"/>
          <p:nvPr/>
        </p:nvSpPr>
        <p:spPr>
          <a:xfrm>
            <a:off x="111546" y="1959357"/>
            <a:ext cx="2068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Receiver</a:t>
            </a: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Array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(20 elements)</a:t>
            </a:r>
          </a:p>
        </p:txBody>
      </p:sp>
      <p:sp>
        <p:nvSpPr>
          <p:cNvPr id="2491" name="TextBox 2490">
            <a:extLst>
              <a:ext uri="{FF2B5EF4-FFF2-40B4-BE49-F238E27FC236}">
                <a16:creationId xmlns:a16="http://schemas.microsoft.com/office/drawing/2014/main" id="{BF2C0868-F434-0CC6-3F53-5F382BC2A6E6}"/>
              </a:ext>
            </a:extLst>
          </p:cNvPr>
          <p:cNvSpPr txBox="1"/>
          <p:nvPr/>
        </p:nvSpPr>
        <p:spPr>
          <a:xfrm>
            <a:off x="111546" y="4475126"/>
            <a:ext cx="2191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Transmitter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Array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20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elements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）</a:t>
            </a:r>
            <a:endParaRPr kumimoji="0" lang="en-CH" sz="2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C07BD46-41DD-D0A5-1D4C-455FC364D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0000"/>
          </a:xfrm>
        </p:spPr>
        <p:txBody>
          <a:bodyPr>
            <a:normAutofit/>
          </a:bodyPr>
          <a:lstStyle/>
          <a:p>
            <a:pPr algn="ctr"/>
            <a:r>
              <a:rPr lang="en-CH" sz="4000" dirty="0"/>
              <a:t>MIMO Radar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A583B80-7ECE-6DD7-E412-D7889833CBF9}"/>
              </a:ext>
            </a:extLst>
          </p:cNvPr>
          <p:cNvSpPr txBox="1">
            <a:spLocks/>
          </p:cNvSpPr>
          <p:nvPr/>
        </p:nvSpPr>
        <p:spPr>
          <a:xfrm>
            <a:off x="9328149" y="65121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3EF114-BD19-4E49-AF11-C346593B86D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B23936-6E8B-2126-8585-7D560DE94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73" y="1080000"/>
            <a:ext cx="9362105" cy="526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076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F662583-83EA-804D-B6CE-F77B2AD5EFB4}"/>
              </a:ext>
            </a:extLst>
          </p:cNvPr>
          <p:cNvGrpSpPr/>
          <p:nvPr/>
        </p:nvGrpSpPr>
        <p:grpSpPr>
          <a:xfrm rot="1631772">
            <a:off x="792479" y="2521245"/>
            <a:ext cx="1005840" cy="1005840"/>
            <a:chOff x="3123055" y="2997434"/>
            <a:chExt cx="1005840" cy="10058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04FF905-D37A-C944-862A-A7AE98A36475}"/>
                </a:ext>
              </a:extLst>
            </p:cNvPr>
            <p:cNvSpPr/>
            <p:nvPr/>
          </p:nvSpPr>
          <p:spPr>
            <a:xfrm>
              <a:off x="3243281" y="3134594"/>
              <a:ext cx="731520" cy="731520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F4E39F7-FA30-B34B-95E8-08036276EF84}"/>
                </a:ext>
              </a:extLst>
            </p:cNvPr>
            <p:cNvSpPr/>
            <p:nvPr/>
          </p:nvSpPr>
          <p:spPr>
            <a:xfrm>
              <a:off x="3151841" y="3043154"/>
              <a:ext cx="914400" cy="914400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96A3F5F-DC9B-3549-A6E3-404BACBECF95}"/>
                </a:ext>
              </a:extLst>
            </p:cNvPr>
            <p:cNvSpPr/>
            <p:nvPr/>
          </p:nvSpPr>
          <p:spPr>
            <a:xfrm>
              <a:off x="3334721" y="3226034"/>
              <a:ext cx="548640" cy="548640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5D50A1A-2A45-874F-9EB6-47E27C18D7D8}"/>
                </a:ext>
              </a:extLst>
            </p:cNvPr>
            <p:cNvSpPr/>
            <p:nvPr/>
          </p:nvSpPr>
          <p:spPr>
            <a:xfrm>
              <a:off x="3426161" y="3317474"/>
              <a:ext cx="365760" cy="365760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62093B5C-0492-674D-8ABD-711F341EABD7}"/>
                </a:ext>
              </a:extLst>
            </p:cNvPr>
            <p:cNvSpPr/>
            <p:nvPr/>
          </p:nvSpPr>
          <p:spPr>
            <a:xfrm>
              <a:off x="3123055" y="2997434"/>
              <a:ext cx="1005840" cy="1005840"/>
            </a:xfrm>
            <a:prstGeom prst="pi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FEE22D-446A-D04C-BE33-FA8A1111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7"/>
            <a:ext cx="10515600" cy="1001219"/>
          </a:xfrm>
        </p:spPr>
        <p:txBody>
          <a:bodyPr/>
          <a:lstStyle/>
          <a:p>
            <a:pPr algn="ctr"/>
            <a:r>
              <a:rPr lang="en-US" dirty="0"/>
              <a:t>UWB: Ultra Wide Band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565E5-E12F-D640-93F9-250EDEDB7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50" y="1082567"/>
            <a:ext cx="10940716" cy="671588"/>
          </a:xfrm>
        </p:spPr>
        <p:txBody>
          <a:bodyPr>
            <a:noAutofit/>
          </a:bodyPr>
          <a:lstStyle/>
          <a:p>
            <a:r>
              <a:rPr lang="en-US" sz="3200" dirty="0"/>
              <a:t>Transmit a Narrow Pulse in Time (1 ns)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9E9C62-5D97-1E44-8B70-DF289CDCB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7" y="2861699"/>
            <a:ext cx="1064461" cy="155679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59609C-2989-774C-8902-ECE5B7CD75B3}"/>
              </a:ext>
            </a:extLst>
          </p:cNvPr>
          <p:cNvCxnSpPr/>
          <p:nvPr/>
        </p:nvCxnSpPr>
        <p:spPr>
          <a:xfrm>
            <a:off x="516250" y="5833641"/>
            <a:ext cx="1062434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BA1D2D83-15DA-9D43-9A8A-EDEC5E768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86" t="2397" r="23520" b="12094"/>
          <a:stretch/>
        </p:blipFill>
        <p:spPr bwMode="auto">
          <a:xfrm>
            <a:off x="838200" y="4731151"/>
            <a:ext cx="914401" cy="15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aircraft, airplane&#10;&#10;Description automatically generated">
            <a:extLst>
              <a:ext uri="{FF2B5EF4-FFF2-40B4-BE49-F238E27FC236}">
                <a16:creationId xmlns:a16="http://schemas.microsoft.com/office/drawing/2014/main" id="{A35104C8-C626-C34B-8872-FD5E6B9A350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7720" y="785904"/>
            <a:ext cx="3462631" cy="2672199"/>
          </a:xfrm>
          <a:prstGeom prst="rect">
            <a:avLst/>
          </a:prstGeom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7F964876-9096-954E-8CDE-553E40FA6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86" t="2397" r="23520" b="12094"/>
          <a:stretch/>
        </p:blipFill>
        <p:spPr bwMode="auto">
          <a:xfrm>
            <a:off x="8120270" y="4726095"/>
            <a:ext cx="914401" cy="15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F1F50E4-B45B-7742-AA4C-FE2B8676E890}"/>
              </a:ext>
            </a:extLst>
          </p:cNvPr>
          <p:cNvSpPr txBox="1"/>
          <p:nvPr/>
        </p:nvSpPr>
        <p:spPr>
          <a:xfrm>
            <a:off x="11031810" y="5847217"/>
            <a:ext cx="1020417" cy="37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817624-D1C0-4D4B-B623-D4D5945B4137}"/>
              </a:ext>
            </a:extLst>
          </p:cNvPr>
          <p:cNvSpPr txBox="1"/>
          <p:nvPr/>
        </p:nvSpPr>
        <p:spPr>
          <a:xfrm>
            <a:off x="988639" y="6449658"/>
            <a:ext cx="61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1ns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2863550-D0CC-5141-8873-A250190293F0}"/>
              </a:ext>
            </a:extLst>
          </p:cNvPr>
          <p:cNvCxnSpPr>
            <a:cxnSpLocks/>
          </p:cNvCxnSpPr>
          <p:nvPr/>
        </p:nvCxnSpPr>
        <p:spPr>
          <a:xfrm>
            <a:off x="1125091" y="6449658"/>
            <a:ext cx="34062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87B4B6F-832C-BA40-8D01-45C8C1553188}"/>
              </a:ext>
            </a:extLst>
          </p:cNvPr>
          <p:cNvSpPr txBox="1"/>
          <p:nvPr/>
        </p:nvSpPr>
        <p:spPr>
          <a:xfrm>
            <a:off x="8310465" y="6449658"/>
            <a:ext cx="61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1ns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1C74817-B7E5-DB4F-A83A-6E1CD0DEB13E}"/>
              </a:ext>
            </a:extLst>
          </p:cNvPr>
          <p:cNvCxnSpPr>
            <a:cxnSpLocks/>
          </p:cNvCxnSpPr>
          <p:nvPr/>
        </p:nvCxnSpPr>
        <p:spPr>
          <a:xfrm>
            <a:off x="8446917" y="6449658"/>
            <a:ext cx="34062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5E63BD5-028D-0D4A-8B51-99CD978500FF}"/>
              </a:ext>
            </a:extLst>
          </p:cNvPr>
          <p:cNvCxnSpPr>
            <a:cxnSpLocks/>
            <a:stCxn id="4098" idx="0"/>
            <a:endCxn id="37" idx="0"/>
          </p:cNvCxnSpPr>
          <p:nvPr/>
        </p:nvCxnSpPr>
        <p:spPr>
          <a:xfrm flipV="1">
            <a:off x="1295401" y="4726095"/>
            <a:ext cx="7282070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207E845-02CA-9448-92F1-6DFDD1FA35A9}"/>
              </a:ext>
            </a:extLst>
          </p:cNvPr>
          <p:cNvSpPr txBox="1"/>
          <p:nvPr/>
        </p:nvSpPr>
        <p:spPr>
          <a:xfrm>
            <a:off x="3593966" y="4320930"/>
            <a:ext cx="1921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Reflection Time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D7D14E-E87B-9D4F-8CC5-91C21A24E202}"/>
              </a:ext>
            </a:extLst>
          </p:cNvPr>
          <p:cNvSpPr txBox="1"/>
          <p:nvPr/>
        </p:nvSpPr>
        <p:spPr>
          <a:xfrm>
            <a:off x="2517913" y="7712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83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1 -2.22222E-6 L 0.62201 -0.13703 " pathEditMode="relative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1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05 -0.13703 L 0.01641 -2.22222E-6 " pathEditMode="relative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1" grpId="0"/>
      <p:bldP spid="39" grpId="0"/>
      <p:bldP spid="43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F662583-83EA-804D-B6CE-F77B2AD5EFB4}"/>
              </a:ext>
            </a:extLst>
          </p:cNvPr>
          <p:cNvGrpSpPr/>
          <p:nvPr/>
        </p:nvGrpSpPr>
        <p:grpSpPr>
          <a:xfrm rot="1631772">
            <a:off x="792479" y="2521245"/>
            <a:ext cx="1005840" cy="1005840"/>
            <a:chOff x="3123055" y="2997434"/>
            <a:chExt cx="1005840" cy="10058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04FF905-D37A-C944-862A-A7AE98A36475}"/>
                </a:ext>
              </a:extLst>
            </p:cNvPr>
            <p:cNvSpPr/>
            <p:nvPr/>
          </p:nvSpPr>
          <p:spPr>
            <a:xfrm>
              <a:off x="3243281" y="3134594"/>
              <a:ext cx="731520" cy="731520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F4E39F7-FA30-B34B-95E8-08036276EF84}"/>
                </a:ext>
              </a:extLst>
            </p:cNvPr>
            <p:cNvSpPr/>
            <p:nvPr/>
          </p:nvSpPr>
          <p:spPr>
            <a:xfrm>
              <a:off x="3151841" y="3043154"/>
              <a:ext cx="914400" cy="914400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96A3F5F-DC9B-3549-A6E3-404BACBECF95}"/>
                </a:ext>
              </a:extLst>
            </p:cNvPr>
            <p:cNvSpPr/>
            <p:nvPr/>
          </p:nvSpPr>
          <p:spPr>
            <a:xfrm>
              <a:off x="3334721" y="3226034"/>
              <a:ext cx="548640" cy="548640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5D50A1A-2A45-874F-9EB6-47E27C18D7D8}"/>
                </a:ext>
              </a:extLst>
            </p:cNvPr>
            <p:cNvSpPr/>
            <p:nvPr/>
          </p:nvSpPr>
          <p:spPr>
            <a:xfrm>
              <a:off x="3426161" y="3317474"/>
              <a:ext cx="365760" cy="365760"/>
            </a:xfrm>
            <a:prstGeom prst="ellipse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62093B5C-0492-674D-8ABD-711F341EABD7}"/>
                </a:ext>
              </a:extLst>
            </p:cNvPr>
            <p:cNvSpPr/>
            <p:nvPr/>
          </p:nvSpPr>
          <p:spPr>
            <a:xfrm>
              <a:off x="3123055" y="2997434"/>
              <a:ext cx="1005840" cy="1005840"/>
            </a:xfrm>
            <a:prstGeom prst="pi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FEE22D-446A-D04C-BE33-FA8A1111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7"/>
            <a:ext cx="10515600" cy="1001219"/>
          </a:xfrm>
        </p:spPr>
        <p:txBody>
          <a:bodyPr/>
          <a:lstStyle/>
          <a:p>
            <a:pPr algn="ctr"/>
            <a:r>
              <a:rPr lang="en-US" dirty="0"/>
              <a:t>UWB: Ultra Wide Band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565E5-E12F-D640-93F9-250EDEDB7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50" y="1082566"/>
            <a:ext cx="10940716" cy="5237547"/>
          </a:xfrm>
        </p:spPr>
        <p:txBody>
          <a:bodyPr>
            <a:noAutofit/>
          </a:bodyPr>
          <a:lstStyle/>
          <a:p>
            <a:r>
              <a:rPr lang="en-US" sz="3200" dirty="0"/>
              <a:t>Transmit a Narrow Pulse in Time (1 ns)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9E9C62-5D97-1E44-8B70-DF289CDCB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7" y="2861699"/>
            <a:ext cx="1064461" cy="155679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59609C-2989-774C-8902-ECE5B7CD75B3}"/>
              </a:ext>
            </a:extLst>
          </p:cNvPr>
          <p:cNvCxnSpPr/>
          <p:nvPr/>
        </p:nvCxnSpPr>
        <p:spPr>
          <a:xfrm>
            <a:off x="516250" y="5833641"/>
            <a:ext cx="1062434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BA1D2D83-15DA-9D43-9A8A-EDEC5E768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86" t="2397" r="23520" b="12094"/>
          <a:stretch/>
        </p:blipFill>
        <p:spPr bwMode="auto">
          <a:xfrm>
            <a:off x="838200" y="4731151"/>
            <a:ext cx="914401" cy="15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aircraft, airplane&#10;&#10;Description automatically generated">
            <a:extLst>
              <a:ext uri="{FF2B5EF4-FFF2-40B4-BE49-F238E27FC236}">
                <a16:creationId xmlns:a16="http://schemas.microsoft.com/office/drawing/2014/main" id="{A35104C8-C626-C34B-8872-FD5E6B9A350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7720" y="785904"/>
            <a:ext cx="3462631" cy="2672199"/>
          </a:xfrm>
          <a:prstGeom prst="rect">
            <a:avLst/>
          </a:prstGeom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7F964876-9096-954E-8CDE-553E40FA6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86" t="2397" r="23520" b="12094"/>
          <a:stretch/>
        </p:blipFill>
        <p:spPr bwMode="auto">
          <a:xfrm>
            <a:off x="8120270" y="4726095"/>
            <a:ext cx="914401" cy="15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F1F50E4-B45B-7742-AA4C-FE2B8676E890}"/>
              </a:ext>
            </a:extLst>
          </p:cNvPr>
          <p:cNvSpPr txBox="1"/>
          <p:nvPr/>
        </p:nvSpPr>
        <p:spPr>
          <a:xfrm>
            <a:off x="11031810" y="5847217"/>
            <a:ext cx="1020417" cy="37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817624-D1C0-4D4B-B623-D4D5945B4137}"/>
              </a:ext>
            </a:extLst>
          </p:cNvPr>
          <p:cNvSpPr txBox="1"/>
          <p:nvPr/>
        </p:nvSpPr>
        <p:spPr>
          <a:xfrm>
            <a:off x="988639" y="6449658"/>
            <a:ext cx="61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1ns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2863550-D0CC-5141-8873-A250190293F0}"/>
              </a:ext>
            </a:extLst>
          </p:cNvPr>
          <p:cNvCxnSpPr>
            <a:cxnSpLocks/>
          </p:cNvCxnSpPr>
          <p:nvPr/>
        </p:nvCxnSpPr>
        <p:spPr>
          <a:xfrm>
            <a:off x="1125091" y="6449658"/>
            <a:ext cx="34062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87B4B6F-832C-BA40-8D01-45C8C1553188}"/>
              </a:ext>
            </a:extLst>
          </p:cNvPr>
          <p:cNvSpPr txBox="1"/>
          <p:nvPr/>
        </p:nvSpPr>
        <p:spPr>
          <a:xfrm>
            <a:off x="8310465" y="6449658"/>
            <a:ext cx="61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1ns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1C74817-B7E5-DB4F-A83A-6E1CD0DEB13E}"/>
              </a:ext>
            </a:extLst>
          </p:cNvPr>
          <p:cNvCxnSpPr>
            <a:cxnSpLocks/>
          </p:cNvCxnSpPr>
          <p:nvPr/>
        </p:nvCxnSpPr>
        <p:spPr>
          <a:xfrm>
            <a:off x="8446917" y="6449658"/>
            <a:ext cx="34062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5E63BD5-028D-0D4A-8B51-99CD978500FF}"/>
              </a:ext>
            </a:extLst>
          </p:cNvPr>
          <p:cNvCxnSpPr>
            <a:cxnSpLocks/>
            <a:stCxn id="4098" idx="0"/>
            <a:endCxn id="37" idx="0"/>
          </p:cNvCxnSpPr>
          <p:nvPr/>
        </p:nvCxnSpPr>
        <p:spPr>
          <a:xfrm flipV="1">
            <a:off x="1295401" y="4726095"/>
            <a:ext cx="7282070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207E845-02CA-9448-92F1-6DFDD1FA35A9}"/>
              </a:ext>
            </a:extLst>
          </p:cNvPr>
          <p:cNvSpPr txBox="1"/>
          <p:nvPr/>
        </p:nvSpPr>
        <p:spPr>
          <a:xfrm>
            <a:off x="3593966" y="4320930"/>
            <a:ext cx="1921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Reflection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3587CF1-15AC-094E-ABC5-409024DE760C}"/>
                  </a:ext>
                </a:extLst>
              </p:cNvPr>
              <p:cNvSpPr txBox="1"/>
              <p:nvPr/>
            </p:nvSpPr>
            <p:spPr>
              <a:xfrm>
                <a:off x="1034091" y="3495303"/>
                <a:ext cx="90860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Distance =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(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Reflection Time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 × 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Speed of Light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3587CF1-15AC-094E-ABC5-409024DE7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091" y="3495303"/>
                <a:ext cx="9086086" cy="523220"/>
              </a:xfrm>
              <a:prstGeom prst="rect">
                <a:avLst/>
              </a:prstGeom>
              <a:blipFill>
                <a:blip r:embed="rId9"/>
                <a:stretch>
                  <a:fillRect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24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EE22D-446A-D04C-BE33-FA8A1111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7"/>
            <a:ext cx="10515600" cy="1001219"/>
          </a:xfrm>
        </p:spPr>
        <p:txBody>
          <a:bodyPr/>
          <a:lstStyle/>
          <a:p>
            <a:pPr algn="ctr"/>
            <a:r>
              <a:rPr lang="en-US" dirty="0"/>
              <a:t>UWB: Ultra Wide Band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565E5-E12F-D640-93F9-250EDEDB7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50" y="1082566"/>
            <a:ext cx="10940716" cy="5237547"/>
          </a:xfrm>
        </p:spPr>
        <p:txBody>
          <a:bodyPr>
            <a:noAutofit/>
          </a:bodyPr>
          <a:lstStyle/>
          <a:p>
            <a:r>
              <a:rPr lang="en-US" sz="3200" dirty="0"/>
              <a:t>Transmit a Narrow Pulse in Time (1 ns)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Bandwidth =  1/pulse time = 1 GHz  </a:t>
            </a:r>
            <a:r>
              <a:rPr lang="en-US" sz="3200" dirty="0">
                <a:sym typeface="Wingdings" pitchFamily="2" charset="2"/>
              </a:rPr>
              <a:t> UWB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To detect pulse need to sample at Multi-</a:t>
            </a:r>
            <a:r>
              <a:rPr lang="en-US" sz="3200" dirty="0" err="1"/>
              <a:t>GigaSample</a:t>
            </a:r>
            <a:r>
              <a:rPr lang="en-US" sz="3200" dirty="0"/>
              <a:t>/sec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59609C-2989-774C-8902-ECE5B7CD75B3}"/>
              </a:ext>
            </a:extLst>
          </p:cNvPr>
          <p:cNvCxnSpPr/>
          <p:nvPr/>
        </p:nvCxnSpPr>
        <p:spPr>
          <a:xfrm>
            <a:off x="516250" y="5833641"/>
            <a:ext cx="1062434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BA1D2D83-15DA-9D43-9A8A-EDEC5E768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86" t="2397" r="23520" b="12094"/>
          <a:stretch/>
        </p:blipFill>
        <p:spPr bwMode="auto">
          <a:xfrm>
            <a:off x="838200" y="4731151"/>
            <a:ext cx="914401" cy="15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7F964876-9096-954E-8CDE-553E40FA6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86" t="2397" r="23520" b="12094"/>
          <a:stretch/>
        </p:blipFill>
        <p:spPr bwMode="auto">
          <a:xfrm>
            <a:off x="8120270" y="4726095"/>
            <a:ext cx="914401" cy="15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F1F50E4-B45B-7742-AA4C-FE2B8676E890}"/>
              </a:ext>
            </a:extLst>
          </p:cNvPr>
          <p:cNvSpPr txBox="1"/>
          <p:nvPr/>
        </p:nvSpPr>
        <p:spPr>
          <a:xfrm>
            <a:off x="11031810" y="5847217"/>
            <a:ext cx="1020417" cy="37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817624-D1C0-4D4B-B623-D4D5945B4137}"/>
              </a:ext>
            </a:extLst>
          </p:cNvPr>
          <p:cNvSpPr txBox="1"/>
          <p:nvPr/>
        </p:nvSpPr>
        <p:spPr>
          <a:xfrm>
            <a:off x="988639" y="6449658"/>
            <a:ext cx="61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1ns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2863550-D0CC-5141-8873-A250190293F0}"/>
              </a:ext>
            </a:extLst>
          </p:cNvPr>
          <p:cNvCxnSpPr>
            <a:cxnSpLocks/>
          </p:cNvCxnSpPr>
          <p:nvPr/>
        </p:nvCxnSpPr>
        <p:spPr>
          <a:xfrm>
            <a:off x="1125091" y="6449658"/>
            <a:ext cx="34062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87B4B6F-832C-BA40-8D01-45C8C1553188}"/>
              </a:ext>
            </a:extLst>
          </p:cNvPr>
          <p:cNvSpPr txBox="1"/>
          <p:nvPr/>
        </p:nvSpPr>
        <p:spPr>
          <a:xfrm>
            <a:off x="8310465" y="6449658"/>
            <a:ext cx="61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1ns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1C74817-B7E5-DB4F-A83A-6E1CD0DEB13E}"/>
              </a:ext>
            </a:extLst>
          </p:cNvPr>
          <p:cNvCxnSpPr>
            <a:cxnSpLocks/>
          </p:cNvCxnSpPr>
          <p:nvPr/>
        </p:nvCxnSpPr>
        <p:spPr>
          <a:xfrm>
            <a:off x="8446917" y="6449658"/>
            <a:ext cx="34062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5E63BD5-028D-0D4A-8B51-99CD978500FF}"/>
              </a:ext>
            </a:extLst>
          </p:cNvPr>
          <p:cNvCxnSpPr>
            <a:cxnSpLocks/>
            <a:stCxn id="4098" idx="0"/>
            <a:endCxn id="37" idx="0"/>
          </p:cNvCxnSpPr>
          <p:nvPr/>
        </p:nvCxnSpPr>
        <p:spPr>
          <a:xfrm flipV="1">
            <a:off x="1295401" y="4726095"/>
            <a:ext cx="7282070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207E845-02CA-9448-92F1-6DFDD1FA35A9}"/>
              </a:ext>
            </a:extLst>
          </p:cNvPr>
          <p:cNvSpPr txBox="1"/>
          <p:nvPr/>
        </p:nvSpPr>
        <p:spPr>
          <a:xfrm>
            <a:off x="3593966" y="4320930"/>
            <a:ext cx="1921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Reflection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3587CF1-15AC-094E-ABC5-409024DE760C}"/>
                  </a:ext>
                </a:extLst>
              </p:cNvPr>
              <p:cNvSpPr txBox="1"/>
              <p:nvPr/>
            </p:nvSpPr>
            <p:spPr>
              <a:xfrm>
                <a:off x="1034091" y="3495303"/>
                <a:ext cx="90860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Distance =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(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Reflection Time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 × 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Speed of Light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3587CF1-15AC-094E-ABC5-409024DE7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091" y="3495303"/>
                <a:ext cx="9086086" cy="523220"/>
              </a:xfrm>
              <a:prstGeom prst="rect">
                <a:avLst/>
              </a:prstGeom>
              <a:blipFill>
                <a:blip r:embed="rId7"/>
                <a:stretch>
                  <a:fillRect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E6C71B68-0290-A949-8500-AE639714155A}"/>
              </a:ext>
            </a:extLst>
          </p:cNvPr>
          <p:cNvSpPr>
            <a:spLocks noChangeAspect="1"/>
          </p:cNvSpPr>
          <p:nvPr/>
        </p:nvSpPr>
        <p:spPr>
          <a:xfrm>
            <a:off x="731557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E025DE2-ABAC-C64A-B31C-4BFDBEF19EF6}"/>
              </a:ext>
            </a:extLst>
          </p:cNvPr>
          <p:cNvSpPr>
            <a:spLocks noChangeAspect="1"/>
          </p:cNvSpPr>
          <p:nvPr/>
        </p:nvSpPr>
        <p:spPr>
          <a:xfrm>
            <a:off x="91046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1F2118D-678A-C741-9531-B8DE052E7FD6}"/>
              </a:ext>
            </a:extLst>
          </p:cNvPr>
          <p:cNvSpPr>
            <a:spLocks noChangeAspect="1"/>
          </p:cNvSpPr>
          <p:nvPr/>
        </p:nvSpPr>
        <p:spPr>
          <a:xfrm>
            <a:off x="1045999" y="591736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1A6B5F0-E530-EB4F-8F9D-C773FA7C9BBC}"/>
              </a:ext>
            </a:extLst>
          </p:cNvPr>
          <p:cNvSpPr>
            <a:spLocks noChangeAspect="1"/>
          </p:cNvSpPr>
          <p:nvPr/>
        </p:nvSpPr>
        <p:spPr>
          <a:xfrm>
            <a:off x="1241390" y="4689697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7B4DD84-503F-484E-91D0-D46DD70996D5}"/>
              </a:ext>
            </a:extLst>
          </p:cNvPr>
          <p:cNvSpPr>
            <a:spLocks noChangeAspect="1"/>
          </p:cNvSpPr>
          <p:nvPr/>
        </p:nvSpPr>
        <p:spPr>
          <a:xfrm>
            <a:off x="1410855" y="5933109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64DC7E8-730F-0149-BE2A-D89A7CB1F21E}"/>
              </a:ext>
            </a:extLst>
          </p:cNvPr>
          <p:cNvSpPr>
            <a:spLocks noChangeAspect="1"/>
          </p:cNvSpPr>
          <p:nvPr/>
        </p:nvSpPr>
        <p:spPr>
          <a:xfrm>
            <a:off x="1626077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6849286-48C6-2C4D-81FF-4B04D5ACC149}"/>
              </a:ext>
            </a:extLst>
          </p:cNvPr>
          <p:cNvSpPr>
            <a:spLocks noChangeAspect="1"/>
          </p:cNvSpPr>
          <p:nvPr/>
        </p:nvSpPr>
        <p:spPr>
          <a:xfrm>
            <a:off x="180498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F4738A4-0296-4A48-BF84-6560344DD372}"/>
              </a:ext>
            </a:extLst>
          </p:cNvPr>
          <p:cNvSpPr>
            <a:spLocks noChangeAspect="1"/>
          </p:cNvSpPr>
          <p:nvPr/>
        </p:nvSpPr>
        <p:spPr>
          <a:xfrm>
            <a:off x="1983885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70CD7AF-15AD-AB4A-8EB8-3270171013DB}"/>
              </a:ext>
            </a:extLst>
          </p:cNvPr>
          <p:cNvSpPr>
            <a:spLocks noChangeAspect="1"/>
          </p:cNvSpPr>
          <p:nvPr/>
        </p:nvSpPr>
        <p:spPr>
          <a:xfrm>
            <a:off x="2162789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B588A23-3735-FA44-A0B8-89298C708642}"/>
              </a:ext>
            </a:extLst>
          </p:cNvPr>
          <p:cNvSpPr>
            <a:spLocks noChangeAspect="1"/>
          </p:cNvSpPr>
          <p:nvPr/>
        </p:nvSpPr>
        <p:spPr>
          <a:xfrm>
            <a:off x="2341693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6D0C20F-4320-B744-9BF5-5393C3988167}"/>
              </a:ext>
            </a:extLst>
          </p:cNvPr>
          <p:cNvSpPr>
            <a:spLocks noChangeAspect="1"/>
          </p:cNvSpPr>
          <p:nvPr/>
        </p:nvSpPr>
        <p:spPr>
          <a:xfrm>
            <a:off x="2520597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33DFBA6-6543-1E4F-9DF9-D6E4383E54D0}"/>
              </a:ext>
            </a:extLst>
          </p:cNvPr>
          <p:cNvSpPr>
            <a:spLocks noChangeAspect="1"/>
          </p:cNvSpPr>
          <p:nvPr/>
        </p:nvSpPr>
        <p:spPr>
          <a:xfrm>
            <a:off x="269950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464FAB3-3AD5-4744-A84D-E75798201F26}"/>
              </a:ext>
            </a:extLst>
          </p:cNvPr>
          <p:cNvSpPr>
            <a:spLocks noChangeAspect="1"/>
          </p:cNvSpPr>
          <p:nvPr/>
        </p:nvSpPr>
        <p:spPr>
          <a:xfrm>
            <a:off x="2878405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0100FED-8166-A045-97D2-DD31C7312031}"/>
              </a:ext>
            </a:extLst>
          </p:cNvPr>
          <p:cNvSpPr>
            <a:spLocks noChangeAspect="1"/>
          </p:cNvSpPr>
          <p:nvPr/>
        </p:nvSpPr>
        <p:spPr>
          <a:xfrm>
            <a:off x="3057309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20DD3C7-E68A-9F4E-9E97-0896558C0DC4}"/>
              </a:ext>
            </a:extLst>
          </p:cNvPr>
          <p:cNvSpPr>
            <a:spLocks noChangeAspect="1"/>
          </p:cNvSpPr>
          <p:nvPr/>
        </p:nvSpPr>
        <p:spPr>
          <a:xfrm>
            <a:off x="3236213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9E0671D-EC65-B344-9751-E33B4E541B37}"/>
              </a:ext>
            </a:extLst>
          </p:cNvPr>
          <p:cNvSpPr>
            <a:spLocks noChangeAspect="1"/>
          </p:cNvSpPr>
          <p:nvPr/>
        </p:nvSpPr>
        <p:spPr>
          <a:xfrm>
            <a:off x="3415117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DBD634B-7AB9-5B49-94CA-101DE02F3DA3}"/>
              </a:ext>
            </a:extLst>
          </p:cNvPr>
          <p:cNvSpPr>
            <a:spLocks noChangeAspect="1"/>
          </p:cNvSpPr>
          <p:nvPr/>
        </p:nvSpPr>
        <p:spPr>
          <a:xfrm>
            <a:off x="359402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A8F006A-CB35-F247-9784-F6FBCDEDFEAD}"/>
              </a:ext>
            </a:extLst>
          </p:cNvPr>
          <p:cNvSpPr>
            <a:spLocks noChangeAspect="1"/>
          </p:cNvSpPr>
          <p:nvPr/>
        </p:nvSpPr>
        <p:spPr>
          <a:xfrm>
            <a:off x="3772925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328BBA8-62D2-5042-9975-1275A973BB77}"/>
              </a:ext>
            </a:extLst>
          </p:cNvPr>
          <p:cNvSpPr>
            <a:spLocks noChangeAspect="1"/>
          </p:cNvSpPr>
          <p:nvPr/>
        </p:nvSpPr>
        <p:spPr>
          <a:xfrm>
            <a:off x="3951829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5C96E00-9011-BD49-955E-5A41EC5190AD}"/>
              </a:ext>
            </a:extLst>
          </p:cNvPr>
          <p:cNvSpPr>
            <a:spLocks noChangeAspect="1"/>
          </p:cNvSpPr>
          <p:nvPr/>
        </p:nvSpPr>
        <p:spPr>
          <a:xfrm>
            <a:off x="4130733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438455D-8815-FA4B-94BF-6B86E80FB6C3}"/>
              </a:ext>
            </a:extLst>
          </p:cNvPr>
          <p:cNvSpPr>
            <a:spLocks noChangeAspect="1"/>
          </p:cNvSpPr>
          <p:nvPr/>
        </p:nvSpPr>
        <p:spPr>
          <a:xfrm>
            <a:off x="4309637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DB5BB6-3F88-0D4E-B6CC-41AE4F6725B1}"/>
              </a:ext>
            </a:extLst>
          </p:cNvPr>
          <p:cNvSpPr>
            <a:spLocks noChangeAspect="1"/>
          </p:cNvSpPr>
          <p:nvPr/>
        </p:nvSpPr>
        <p:spPr>
          <a:xfrm>
            <a:off x="448854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0681F5B-CBC8-8A45-8716-E7F1193782F4}"/>
              </a:ext>
            </a:extLst>
          </p:cNvPr>
          <p:cNvSpPr>
            <a:spLocks noChangeAspect="1"/>
          </p:cNvSpPr>
          <p:nvPr/>
        </p:nvSpPr>
        <p:spPr>
          <a:xfrm>
            <a:off x="4667445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D1648A5-7DBB-AB47-87A8-ADDF9E0EFE59}"/>
              </a:ext>
            </a:extLst>
          </p:cNvPr>
          <p:cNvSpPr>
            <a:spLocks noChangeAspect="1"/>
          </p:cNvSpPr>
          <p:nvPr/>
        </p:nvSpPr>
        <p:spPr>
          <a:xfrm>
            <a:off x="4846349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345A137-7050-824A-A882-175957C3E26D}"/>
              </a:ext>
            </a:extLst>
          </p:cNvPr>
          <p:cNvSpPr>
            <a:spLocks noChangeAspect="1"/>
          </p:cNvSpPr>
          <p:nvPr/>
        </p:nvSpPr>
        <p:spPr>
          <a:xfrm>
            <a:off x="5025253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F4CC4B3-B242-2D48-B5BD-DFE3D89134E7}"/>
              </a:ext>
            </a:extLst>
          </p:cNvPr>
          <p:cNvSpPr>
            <a:spLocks noChangeAspect="1"/>
          </p:cNvSpPr>
          <p:nvPr/>
        </p:nvSpPr>
        <p:spPr>
          <a:xfrm>
            <a:off x="5204157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0C63DA6-0C4C-974F-9DDA-EF5738E7F8D7}"/>
              </a:ext>
            </a:extLst>
          </p:cNvPr>
          <p:cNvSpPr>
            <a:spLocks noChangeAspect="1"/>
          </p:cNvSpPr>
          <p:nvPr/>
        </p:nvSpPr>
        <p:spPr>
          <a:xfrm>
            <a:off x="538306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53D95B1-762A-DA44-BDCD-DDE2AF617F36}"/>
              </a:ext>
            </a:extLst>
          </p:cNvPr>
          <p:cNvSpPr>
            <a:spLocks noChangeAspect="1"/>
          </p:cNvSpPr>
          <p:nvPr/>
        </p:nvSpPr>
        <p:spPr>
          <a:xfrm>
            <a:off x="5561965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E732E36-FA0A-E947-840D-783F58B76B98}"/>
              </a:ext>
            </a:extLst>
          </p:cNvPr>
          <p:cNvSpPr>
            <a:spLocks noChangeAspect="1"/>
          </p:cNvSpPr>
          <p:nvPr/>
        </p:nvSpPr>
        <p:spPr>
          <a:xfrm>
            <a:off x="5740869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E94FF42-1CAF-184E-B11E-0C5651F48E5F}"/>
              </a:ext>
            </a:extLst>
          </p:cNvPr>
          <p:cNvSpPr>
            <a:spLocks noChangeAspect="1"/>
          </p:cNvSpPr>
          <p:nvPr/>
        </p:nvSpPr>
        <p:spPr>
          <a:xfrm>
            <a:off x="5919773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1055E65-006C-7742-9B42-02901B1F6F60}"/>
              </a:ext>
            </a:extLst>
          </p:cNvPr>
          <p:cNvSpPr>
            <a:spLocks noChangeAspect="1"/>
          </p:cNvSpPr>
          <p:nvPr/>
        </p:nvSpPr>
        <p:spPr>
          <a:xfrm>
            <a:off x="6098677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458FCD5-B85E-394E-BEB0-3A3A667CC43D}"/>
              </a:ext>
            </a:extLst>
          </p:cNvPr>
          <p:cNvSpPr>
            <a:spLocks noChangeAspect="1"/>
          </p:cNvSpPr>
          <p:nvPr/>
        </p:nvSpPr>
        <p:spPr>
          <a:xfrm>
            <a:off x="627758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0CE4F70-636C-204F-8DB2-A123E56F58DF}"/>
              </a:ext>
            </a:extLst>
          </p:cNvPr>
          <p:cNvSpPr>
            <a:spLocks noChangeAspect="1"/>
          </p:cNvSpPr>
          <p:nvPr/>
        </p:nvSpPr>
        <p:spPr>
          <a:xfrm>
            <a:off x="6456485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7AED72D-B29E-2D4E-9E36-B24DD312A9D5}"/>
              </a:ext>
            </a:extLst>
          </p:cNvPr>
          <p:cNvSpPr>
            <a:spLocks noChangeAspect="1"/>
          </p:cNvSpPr>
          <p:nvPr/>
        </p:nvSpPr>
        <p:spPr>
          <a:xfrm>
            <a:off x="6635389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888D6C1-7CFD-9C4B-B471-7C0EFF0FA1EA}"/>
              </a:ext>
            </a:extLst>
          </p:cNvPr>
          <p:cNvSpPr>
            <a:spLocks noChangeAspect="1"/>
          </p:cNvSpPr>
          <p:nvPr/>
        </p:nvSpPr>
        <p:spPr>
          <a:xfrm>
            <a:off x="6814293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1134E9B-D19F-D747-8FBE-7C9DBE696D0B}"/>
              </a:ext>
            </a:extLst>
          </p:cNvPr>
          <p:cNvSpPr>
            <a:spLocks noChangeAspect="1"/>
          </p:cNvSpPr>
          <p:nvPr/>
        </p:nvSpPr>
        <p:spPr>
          <a:xfrm>
            <a:off x="6993197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388B343-AA4D-EA46-B19D-CB2C403C2FBD}"/>
              </a:ext>
            </a:extLst>
          </p:cNvPr>
          <p:cNvSpPr>
            <a:spLocks noChangeAspect="1"/>
          </p:cNvSpPr>
          <p:nvPr/>
        </p:nvSpPr>
        <p:spPr>
          <a:xfrm>
            <a:off x="717210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8E996B4-5A7B-B34A-B990-2C0014AA0C3A}"/>
              </a:ext>
            </a:extLst>
          </p:cNvPr>
          <p:cNvSpPr>
            <a:spLocks noChangeAspect="1"/>
          </p:cNvSpPr>
          <p:nvPr/>
        </p:nvSpPr>
        <p:spPr>
          <a:xfrm>
            <a:off x="7351005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F885C48-C04D-4543-B926-AA8739323898}"/>
              </a:ext>
            </a:extLst>
          </p:cNvPr>
          <p:cNvSpPr>
            <a:spLocks noChangeAspect="1"/>
          </p:cNvSpPr>
          <p:nvPr/>
        </p:nvSpPr>
        <p:spPr>
          <a:xfrm>
            <a:off x="7529909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EF5E3ED-B34B-7F48-B85B-AE9080C97A6C}"/>
              </a:ext>
            </a:extLst>
          </p:cNvPr>
          <p:cNvSpPr>
            <a:spLocks noChangeAspect="1"/>
          </p:cNvSpPr>
          <p:nvPr/>
        </p:nvSpPr>
        <p:spPr>
          <a:xfrm>
            <a:off x="7708813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49F8F17-1164-3A46-A0D0-FB07ABCCFA1C}"/>
              </a:ext>
            </a:extLst>
          </p:cNvPr>
          <p:cNvSpPr>
            <a:spLocks noChangeAspect="1"/>
          </p:cNvSpPr>
          <p:nvPr/>
        </p:nvSpPr>
        <p:spPr>
          <a:xfrm>
            <a:off x="7887717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4A485C1-DD59-464B-9802-57353140A193}"/>
              </a:ext>
            </a:extLst>
          </p:cNvPr>
          <p:cNvSpPr>
            <a:spLocks noChangeAspect="1"/>
          </p:cNvSpPr>
          <p:nvPr/>
        </p:nvSpPr>
        <p:spPr>
          <a:xfrm>
            <a:off x="806662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C600A0A-C085-E344-81B7-CC026212CE7F}"/>
              </a:ext>
            </a:extLst>
          </p:cNvPr>
          <p:cNvSpPr>
            <a:spLocks noChangeAspect="1"/>
          </p:cNvSpPr>
          <p:nvPr/>
        </p:nvSpPr>
        <p:spPr>
          <a:xfrm>
            <a:off x="8245525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3B645DB-118F-FA42-AA68-F10C9585B652}"/>
              </a:ext>
            </a:extLst>
          </p:cNvPr>
          <p:cNvSpPr>
            <a:spLocks noChangeAspect="1"/>
          </p:cNvSpPr>
          <p:nvPr/>
        </p:nvSpPr>
        <p:spPr>
          <a:xfrm>
            <a:off x="8446917" y="5985611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BA68D46-A324-4D41-94F4-12B91B68263C}"/>
              </a:ext>
            </a:extLst>
          </p:cNvPr>
          <p:cNvSpPr>
            <a:spLocks noChangeAspect="1"/>
          </p:cNvSpPr>
          <p:nvPr/>
        </p:nvSpPr>
        <p:spPr>
          <a:xfrm>
            <a:off x="8524074" y="4665839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E1C0628-AB8E-514D-ABCF-C75BF5B54081}"/>
              </a:ext>
            </a:extLst>
          </p:cNvPr>
          <p:cNvSpPr>
            <a:spLocks noChangeAspect="1"/>
          </p:cNvSpPr>
          <p:nvPr/>
        </p:nvSpPr>
        <p:spPr>
          <a:xfrm>
            <a:off x="8689683" y="591736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26926FB-EBB8-A041-98A0-06488E2BB118}"/>
              </a:ext>
            </a:extLst>
          </p:cNvPr>
          <p:cNvSpPr>
            <a:spLocks noChangeAspect="1"/>
          </p:cNvSpPr>
          <p:nvPr/>
        </p:nvSpPr>
        <p:spPr>
          <a:xfrm>
            <a:off x="896114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BA11630-6924-DB45-A08F-F49788A88F2C}"/>
              </a:ext>
            </a:extLst>
          </p:cNvPr>
          <p:cNvSpPr>
            <a:spLocks noChangeAspect="1"/>
          </p:cNvSpPr>
          <p:nvPr/>
        </p:nvSpPr>
        <p:spPr>
          <a:xfrm>
            <a:off x="9140061" y="5772012"/>
            <a:ext cx="109728" cy="1097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B4DEC6-7AB5-F341-A77E-8C91613506EB}"/>
                  </a:ext>
                </a:extLst>
              </p14:cNvPr>
              <p14:cNvContentPartPr/>
              <p14:nvPr/>
            </p14:nvContentPartPr>
            <p14:xfrm>
              <a:off x="7921440" y="5721480"/>
              <a:ext cx="1771560" cy="252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B4DEC6-7AB5-F341-A77E-8C91613506E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12080" y="5712120"/>
                <a:ext cx="1790280" cy="27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833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9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3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4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7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8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9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1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3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4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0" grpId="0" animBg="1"/>
      <p:bldP spid="41" grpId="0" animBg="1"/>
      <p:bldP spid="42" grpId="0" animBg="1"/>
      <p:bldP spid="46" grpId="0" animBg="1"/>
      <p:bldP spid="47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88EF0-991C-BB4D-A76A-09ADAFC65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Pros: </a:t>
            </a:r>
          </a:p>
          <a:p>
            <a:r>
              <a:rPr lang="en-US" dirty="0"/>
              <a:t>High resolution</a:t>
            </a:r>
          </a:p>
          <a:p>
            <a:r>
              <a:rPr lang="en-US" dirty="0"/>
              <a:t>Simple idea</a:t>
            </a:r>
          </a:p>
          <a:p>
            <a:r>
              <a:rPr lang="en-US" dirty="0"/>
              <a:t>Used also for communication (UWB 802.15.3a, 3 - 10 GHz)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Cons: </a:t>
            </a:r>
          </a:p>
          <a:p>
            <a:r>
              <a:rPr lang="en-US" dirty="0"/>
              <a:t>Very High Speed Sampling Rate!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77DB36-3D9D-E342-B7C2-209766D12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2895"/>
            <a:ext cx="10515600" cy="1001219"/>
          </a:xfrm>
        </p:spPr>
        <p:txBody>
          <a:bodyPr/>
          <a:lstStyle/>
          <a:p>
            <a:pPr algn="ctr"/>
            <a:r>
              <a:rPr lang="en-US" dirty="0"/>
              <a:t>UWB: Ultra Wide Band</a:t>
            </a:r>
          </a:p>
        </p:txBody>
      </p:sp>
      <p:pic>
        <p:nvPicPr>
          <p:cNvPr id="1026" name="Picture 2" descr="GPS tracker vs. Apple AirTag: Function, Installation &amp; Benefits">
            <a:extLst>
              <a:ext uri="{FF2B5EF4-FFF2-40B4-BE49-F238E27FC236}">
                <a16:creationId xmlns:a16="http://schemas.microsoft.com/office/drawing/2014/main" id="{9D57F99E-7AB8-930B-6425-FBF24C5E8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149" y="4181515"/>
            <a:ext cx="2441651" cy="2446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42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0.9|3.4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0.9|3.4|7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17100</TotalTime>
  <Words>2544</Words>
  <Application>Microsoft Macintosh PowerPoint</Application>
  <PresentationFormat>Widescreen</PresentationFormat>
  <Paragraphs>679</Paragraphs>
  <Slides>55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Aptos</vt:lpstr>
      <vt:lpstr>Aptos Display</vt:lpstr>
      <vt:lpstr>Arial</vt:lpstr>
      <vt:lpstr>Calibri</vt:lpstr>
      <vt:lpstr>Calibri Light</vt:lpstr>
      <vt:lpstr>Cambria Math</vt:lpstr>
      <vt:lpstr>Times</vt:lpstr>
      <vt:lpstr>Trebuchet MS</vt:lpstr>
      <vt:lpstr>Wingdings 3</vt:lpstr>
      <vt:lpstr>Office Theme</vt:lpstr>
      <vt:lpstr>3_Office Theme</vt:lpstr>
      <vt:lpstr>1_Office Theme</vt:lpstr>
      <vt:lpstr>PowerPoint Presentation</vt:lpstr>
      <vt:lpstr>Feedback Survey Results</vt:lpstr>
      <vt:lpstr>RADAR: RAdio Detection And Ranging</vt:lpstr>
      <vt:lpstr>PowerPoint Presentation</vt:lpstr>
      <vt:lpstr>Radar: Interested in Detecting </vt:lpstr>
      <vt:lpstr>UWB: Ultra Wide Band</vt:lpstr>
      <vt:lpstr>UWB: Ultra Wide Band</vt:lpstr>
      <vt:lpstr>UWB: Ultra Wide Band</vt:lpstr>
      <vt:lpstr>UWB: Ultra Wide Band</vt:lpstr>
      <vt:lpstr>FMCW: Frequency Modulated Carrier Wave</vt:lpstr>
      <vt:lpstr>How do we measure ΔF ?</vt:lpstr>
      <vt:lpstr>PowerPoint Presentation</vt:lpstr>
      <vt:lpstr>PowerPoint Presentation</vt:lpstr>
      <vt:lpstr>PowerPoint Presentation</vt:lpstr>
      <vt:lpstr>PowerPoint Presentation</vt:lpstr>
      <vt:lpstr>Radar: Interested in Detecting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2D Phased Arrays</vt:lpstr>
      <vt:lpstr>MIMO Radar</vt:lpstr>
      <vt:lpstr>PowerPoint Presentation</vt:lpstr>
      <vt:lpstr>PowerPoint Presentation</vt:lpstr>
      <vt:lpstr>PowerPoint Presentation</vt:lpstr>
      <vt:lpstr>PowerPoint Presentation</vt:lpstr>
      <vt:lpstr>MIMO Radar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Haitham Hassanieh</dc:creator>
  <cp:lastModifiedBy>Haitham Al Hassanieh</cp:lastModifiedBy>
  <cp:revision>281</cp:revision>
  <cp:lastPrinted>2021-02-11T17:48:24Z</cp:lastPrinted>
  <dcterms:created xsi:type="dcterms:W3CDTF">2021-01-28T00:23:27Z</dcterms:created>
  <dcterms:modified xsi:type="dcterms:W3CDTF">2025-11-11T10:37:18Z</dcterms:modified>
</cp:coreProperties>
</file>