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tags/tag3.xml" ContentType="application/vnd.openxmlformats-officedocument.presentationml.tags+xml"/>
  <Override PartName="/ppt/notesSlides/notesSlide29.xml" ContentType="application/vnd.openxmlformats-officedocument.presentationml.notesSlide+xml"/>
  <Override PartName="/ppt/tags/tag4.xml" ContentType="application/vnd.openxmlformats-officedocument.presentationml.tags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ppt/notesSlides/notesSlide31.xml" ContentType="application/vnd.openxmlformats-officedocument.presentationml.notesSlide+xml"/>
  <Override PartName="/ppt/tags/tag6.xml" ContentType="application/vnd.openxmlformats-officedocument.presentationml.tags+xml"/>
  <Override PartName="/ppt/notesSlides/notesSlide32.xml" ContentType="application/vnd.openxmlformats-officedocument.presentationml.notesSlide+xml"/>
  <Override PartName="/ppt/tags/tag7.xml" ContentType="application/vnd.openxmlformats-officedocument.presentationml.tags+xml"/>
  <Override PartName="/ppt/notesSlides/notesSlide33.xml" ContentType="application/vnd.openxmlformats-officedocument.presentationml.notesSlide+xml"/>
  <Override PartName="/ppt/tags/tag8.xml" ContentType="application/vnd.openxmlformats-officedocument.presentationml.tags+xml"/>
  <Override PartName="/ppt/notesSlides/notesSlide34.xml" ContentType="application/vnd.openxmlformats-officedocument.presentationml.notesSlide+xml"/>
  <Override PartName="/ppt/tags/tag9.xml" ContentType="application/vnd.openxmlformats-officedocument.presentationml.tags+xml"/>
  <Override PartName="/ppt/notesSlides/notesSlide35.xml" ContentType="application/vnd.openxmlformats-officedocument.presentationml.notesSlide+xml"/>
  <Override PartName="/ppt/tags/tag10.xml" ContentType="application/vnd.openxmlformats-officedocument.presentationml.tags+xml"/>
  <Override PartName="/ppt/notesSlides/notesSlide36.xml" ContentType="application/vnd.openxmlformats-officedocument.presentationml.notesSlide+xml"/>
  <Override PartName="/ppt/tags/tag11.xml" ContentType="application/vnd.openxmlformats-officedocument.presentationml.tags+xml"/>
  <Override PartName="/ppt/notesSlides/notesSlide37.xml" ContentType="application/vnd.openxmlformats-officedocument.presentationml.notesSlide+xml"/>
  <Override PartName="/ppt/tags/tag12.xml" ContentType="application/vnd.openxmlformats-officedocument.presentationml.tags+xml"/>
  <Override PartName="/ppt/notesSlides/notesSlide38.xml" ContentType="application/vnd.openxmlformats-officedocument.presentationml.notesSlide+xml"/>
  <Override PartName="/ppt/tags/tag13.xml" ContentType="application/vnd.openxmlformats-officedocument.presentationml.tags+xml"/>
  <Override PartName="/ppt/notesSlides/notesSlide39.xml" ContentType="application/vnd.openxmlformats-officedocument.presentationml.notesSlide+xml"/>
  <Override PartName="/ppt/tags/tag14.xml" ContentType="application/vnd.openxmlformats-officedocument.presentationml.tags+xml"/>
  <Override PartName="/ppt/notesSlides/notesSlide40.xml" ContentType="application/vnd.openxmlformats-officedocument.presentationml.notesSlide+xml"/>
  <Override PartName="/ppt/tags/tag15.xml" ContentType="application/vnd.openxmlformats-officedocument.presentationml.tags+xml"/>
  <Override PartName="/ppt/notesSlides/notesSlide41.xml" ContentType="application/vnd.openxmlformats-officedocument.presentationml.notesSlide+xml"/>
  <Override PartName="/ppt/tags/tag16.xml" ContentType="application/vnd.openxmlformats-officedocument.presentationml.tags+xml"/>
  <Override PartName="/ppt/notesSlides/notesSlide42.xml" ContentType="application/vnd.openxmlformats-officedocument.presentationml.notesSlide+xml"/>
  <Override PartName="/ppt/tags/tag17.xml" ContentType="application/vnd.openxmlformats-officedocument.presentationml.tags+xml"/>
  <Override PartName="/ppt/notesSlides/notesSlide43.xml" ContentType="application/vnd.openxmlformats-officedocument.presentationml.notesSlide+xml"/>
  <Override PartName="/ppt/tags/tag18.xml" ContentType="application/vnd.openxmlformats-officedocument.presentationml.tags+xml"/>
  <Override PartName="/ppt/notesSlides/notesSlide44.xml" ContentType="application/vnd.openxmlformats-officedocument.presentationml.notesSlide+xml"/>
  <Override PartName="/ppt/tags/tag19.xml" ContentType="application/vnd.openxmlformats-officedocument.presentationml.tags+xml"/>
  <Override PartName="/ppt/notesSlides/notesSlide45.xml" ContentType="application/vnd.openxmlformats-officedocument.presentationml.notesSlide+xml"/>
  <Override PartName="/ppt/tags/tag20.xml" ContentType="application/vnd.openxmlformats-officedocument.presentationml.tags+xml"/>
  <Override PartName="/ppt/notesSlides/notesSlide46.xml" ContentType="application/vnd.openxmlformats-officedocument.presentationml.notesSlide+xml"/>
  <Override PartName="/ppt/tags/tag21.xml" ContentType="application/vnd.openxmlformats-officedocument.presentationml.tags+xml"/>
  <Override PartName="/ppt/notesSlides/notesSlide47.xml" ContentType="application/vnd.openxmlformats-officedocument.presentationml.notesSlide+xml"/>
  <Override PartName="/ppt/tags/tag22.xml" ContentType="application/vnd.openxmlformats-officedocument.presentationml.tags+xml"/>
  <Override PartName="/ppt/notesSlides/notesSlide48.xml" ContentType="application/vnd.openxmlformats-officedocument.presentationml.notesSlide+xml"/>
  <Override PartName="/ppt/tags/tag23.xml" ContentType="application/vnd.openxmlformats-officedocument.presentationml.tags+xml"/>
  <Override PartName="/ppt/notesSlides/notesSlide49.xml" ContentType="application/vnd.openxmlformats-officedocument.presentationml.notesSlide+xml"/>
  <Override PartName="/ppt/tags/tag24.xml" ContentType="application/vnd.openxmlformats-officedocument.presentationml.tags+xml"/>
  <Override PartName="/ppt/notesSlides/notesSlide50.xml" ContentType="application/vnd.openxmlformats-officedocument.presentationml.notesSlide+xml"/>
  <Override PartName="/ppt/tags/tag25.xml" ContentType="application/vnd.openxmlformats-officedocument.presentationml.tags+xml"/>
  <Override PartName="/ppt/notesSlides/notesSlide51.xml" ContentType="application/vnd.openxmlformats-officedocument.presentationml.notesSlide+xml"/>
  <Override PartName="/ppt/tags/tag26.xml" ContentType="application/vnd.openxmlformats-officedocument.presentationml.tags+xml"/>
  <Override PartName="/ppt/notesSlides/notesSlide52.xml" ContentType="application/vnd.openxmlformats-officedocument.presentationml.notesSlide+xml"/>
  <Override PartName="/ppt/tags/tag27.xml" ContentType="application/vnd.openxmlformats-officedocument.presentationml.tags+xml"/>
  <Override PartName="/ppt/notesSlides/notesSlide53.xml" ContentType="application/vnd.openxmlformats-officedocument.presentationml.notesSlide+xml"/>
  <Override PartName="/ppt/tags/tag28.xml" ContentType="application/vnd.openxmlformats-officedocument.presentationml.tags+xml"/>
  <Override PartName="/ppt/notesSlides/notesSlide54.xml" ContentType="application/vnd.openxmlformats-officedocument.presentationml.notesSlide+xml"/>
  <Override PartName="/ppt/tags/tag29.xml" ContentType="application/vnd.openxmlformats-officedocument.presentationml.tags+xml"/>
  <Override PartName="/ppt/notesSlides/notesSlide55.xml" ContentType="application/vnd.openxmlformats-officedocument.presentationml.notesSlide+xml"/>
  <Override PartName="/ppt/tags/tag30.xml" ContentType="application/vnd.openxmlformats-officedocument.presentationml.tags+xml"/>
  <Override PartName="/ppt/notesSlides/notesSlide56.xml" ContentType="application/vnd.openxmlformats-officedocument.presentationml.notesSlide+xml"/>
  <Override PartName="/ppt/tags/tag31.xml" ContentType="application/vnd.openxmlformats-officedocument.presentationml.tags+xml"/>
  <Override PartName="/ppt/notesSlides/notesSlide57.xml" ContentType="application/vnd.openxmlformats-officedocument.presentationml.notesSlide+xml"/>
  <Override PartName="/ppt/tags/tag32.xml" ContentType="application/vnd.openxmlformats-officedocument.presentationml.tags+xml"/>
  <Override PartName="/ppt/notesSlides/notesSlide58.xml" ContentType="application/vnd.openxmlformats-officedocument.presentationml.notesSlide+xml"/>
  <Override PartName="/ppt/tags/tag33.xml" ContentType="application/vnd.openxmlformats-officedocument.presentationml.tags+xml"/>
  <Override PartName="/ppt/notesSlides/notesSlide59.xml" ContentType="application/vnd.openxmlformats-officedocument.presentationml.notesSlide+xml"/>
  <Override PartName="/ppt/tags/tag34.xml" ContentType="application/vnd.openxmlformats-officedocument.presentationml.tags+xml"/>
  <Override PartName="/ppt/notesSlides/notesSlide60.xml" ContentType="application/vnd.openxmlformats-officedocument.presentationml.notesSlide+xml"/>
  <Override PartName="/ppt/tags/tag35.xml" ContentType="application/vnd.openxmlformats-officedocument.presentationml.tags+xml"/>
  <Override PartName="/ppt/notesSlides/notesSlide61.xml" ContentType="application/vnd.openxmlformats-officedocument.presentationml.notesSlide+xml"/>
  <Override PartName="/ppt/tags/tag36.xml" ContentType="application/vnd.openxmlformats-officedocument.presentationml.tags+xml"/>
  <Override PartName="/ppt/notesSlides/notesSlide62.xml" ContentType="application/vnd.openxmlformats-officedocument.presentationml.notesSlide+xml"/>
  <Override PartName="/ppt/tags/tag37.xml" ContentType="application/vnd.openxmlformats-officedocument.presentationml.tags+xml"/>
  <Override PartName="/ppt/notesSlides/notesSlide63.xml" ContentType="application/vnd.openxmlformats-officedocument.presentationml.notesSlide+xml"/>
  <Override PartName="/ppt/tags/tag38.xml" ContentType="application/vnd.openxmlformats-officedocument.presentationml.tags+xml"/>
  <Override PartName="/ppt/notesSlides/notesSlide64.xml" ContentType="application/vnd.openxmlformats-officedocument.presentationml.notesSlide+xml"/>
  <Override PartName="/ppt/tags/tag39.xml" ContentType="application/vnd.openxmlformats-officedocument.presentationml.tags+xml"/>
  <Override PartName="/ppt/notesSlides/notesSlide65.xml" ContentType="application/vnd.openxmlformats-officedocument.presentationml.notesSlide+xml"/>
  <Override PartName="/ppt/tags/tag40.xml" ContentType="application/vnd.openxmlformats-officedocument.presentationml.tags+xml"/>
  <Override PartName="/ppt/notesSlides/notesSlide66.xml" ContentType="application/vnd.openxmlformats-officedocument.presentationml.notesSlide+xml"/>
  <Override PartName="/ppt/tags/tag41.xml" ContentType="application/vnd.openxmlformats-officedocument.presentationml.tags+xml"/>
  <Override PartName="/ppt/notesSlides/notesSlide67.xml" ContentType="application/vnd.openxmlformats-officedocument.presentationml.notesSlide+xml"/>
  <Override PartName="/ppt/tags/tag42.xml" ContentType="application/vnd.openxmlformats-officedocument.presentationml.tags+xml"/>
  <Override PartName="/ppt/notesSlides/notesSlide68.xml" ContentType="application/vnd.openxmlformats-officedocument.presentationml.notesSlide+xml"/>
  <Override PartName="/ppt/tags/tag43.xml" ContentType="application/vnd.openxmlformats-officedocument.presentationml.tags+xml"/>
  <Override PartName="/ppt/notesSlides/notesSlide69.xml" ContentType="application/vnd.openxmlformats-officedocument.presentationml.notesSlide+xml"/>
  <Override PartName="/ppt/tags/tag44.xml" ContentType="application/vnd.openxmlformats-officedocument.presentationml.tags+xml"/>
  <Override PartName="/ppt/notesSlides/notesSlide70.xml" ContentType="application/vnd.openxmlformats-officedocument.presentationml.notesSlide+xml"/>
  <Override PartName="/ppt/tags/tag45.xml" ContentType="application/vnd.openxmlformats-officedocument.presentationml.tags+xml"/>
  <Override PartName="/ppt/notesSlides/notesSlide71.xml" ContentType="application/vnd.openxmlformats-officedocument.presentationml.notesSlide+xml"/>
  <Override PartName="/ppt/tags/tag46.xml" ContentType="application/vnd.openxmlformats-officedocument.presentationml.tags+xml"/>
  <Override PartName="/ppt/notesSlides/notesSlide72.xml" ContentType="application/vnd.openxmlformats-officedocument.presentationml.notesSlide+xml"/>
  <Override PartName="/ppt/tags/tag47.xml" ContentType="application/vnd.openxmlformats-officedocument.presentationml.tags+xml"/>
  <Override PartName="/ppt/notesSlides/notesSlide73.xml" ContentType="application/vnd.openxmlformats-officedocument.presentationml.notesSlide+xml"/>
  <Override PartName="/ppt/tags/tag48.xml" ContentType="application/vnd.openxmlformats-officedocument.presentationml.tags+xml"/>
  <Override PartName="/ppt/notesSlides/notesSlide74.xml" ContentType="application/vnd.openxmlformats-officedocument.presentationml.notesSlide+xml"/>
  <Override PartName="/ppt/tags/tag49.xml" ContentType="application/vnd.openxmlformats-officedocument.presentationml.tags+xml"/>
  <Override PartName="/ppt/notesSlides/notesSlide75.xml" ContentType="application/vnd.openxmlformats-officedocument.presentationml.notesSlide+xml"/>
  <Override PartName="/ppt/tags/tag50.xml" ContentType="application/vnd.openxmlformats-officedocument.presentationml.tags+xml"/>
  <Override PartName="/ppt/notesSlides/notesSlide76.xml" ContentType="application/vnd.openxmlformats-officedocument.presentationml.notesSlide+xml"/>
  <Override PartName="/ppt/tags/tag51.xml" ContentType="application/vnd.openxmlformats-officedocument.presentationml.tags+xml"/>
  <Override PartName="/ppt/notesSlides/notesSlide77.xml" ContentType="application/vnd.openxmlformats-officedocument.presentationml.notesSlide+xml"/>
  <Override PartName="/ppt/tags/tag52.xml" ContentType="application/vnd.openxmlformats-officedocument.presentationml.tags+xml"/>
  <Override PartName="/ppt/notesSlides/notesSlide78.xml" ContentType="application/vnd.openxmlformats-officedocument.presentationml.notesSlide+xml"/>
  <Override PartName="/ppt/tags/tag53.xml" ContentType="application/vnd.openxmlformats-officedocument.presentationml.tags+xml"/>
  <Override PartName="/ppt/notesSlides/notesSlide79.xml" ContentType="application/vnd.openxmlformats-officedocument.presentationml.notesSlide+xml"/>
  <Override PartName="/ppt/tags/tag54.xml" ContentType="application/vnd.openxmlformats-officedocument.presentationml.tags+xml"/>
  <Override PartName="/ppt/notesSlides/notesSlide80.xml" ContentType="application/vnd.openxmlformats-officedocument.presentationml.notesSlide+xml"/>
  <Override PartName="/ppt/tags/tag55.xml" ContentType="application/vnd.openxmlformats-officedocument.presentationml.tags+xml"/>
  <Override PartName="/ppt/notesSlides/notesSlide81.xml" ContentType="application/vnd.openxmlformats-officedocument.presentationml.notesSlide+xml"/>
  <Override PartName="/ppt/tags/tag56.xml" ContentType="application/vnd.openxmlformats-officedocument.presentationml.tags+xml"/>
  <Override PartName="/ppt/notesSlides/notesSlide82.xml" ContentType="application/vnd.openxmlformats-officedocument.presentationml.notesSlide+xml"/>
  <Override PartName="/ppt/tags/tag57.xml" ContentType="application/vnd.openxmlformats-officedocument.presentationml.tags+xml"/>
  <Override PartName="/ppt/notesSlides/notesSlide83.xml" ContentType="application/vnd.openxmlformats-officedocument.presentationml.notesSlide+xml"/>
  <Override PartName="/ppt/tags/tag58.xml" ContentType="application/vnd.openxmlformats-officedocument.presentationml.tags+xml"/>
  <Override PartName="/ppt/notesSlides/notesSlide84.xml" ContentType="application/vnd.openxmlformats-officedocument.presentationml.notesSlide+xml"/>
  <Override PartName="/ppt/tags/tag59.xml" ContentType="application/vnd.openxmlformats-officedocument.presentationml.tags+xml"/>
  <Override PartName="/ppt/notesSlides/notesSlide85.xml" ContentType="application/vnd.openxmlformats-officedocument.presentationml.notesSlide+xml"/>
  <Override PartName="/ppt/tags/tag60.xml" ContentType="application/vnd.openxmlformats-officedocument.presentationml.tags+xml"/>
  <Override PartName="/ppt/notesSlides/notesSlide86.xml" ContentType="application/vnd.openxmlformats-officedocument.presentationml.notesSlide+xml"/>
  <Override PartName="/ppt/tags/tag61.xml" ContentType="application/vnd.openxmlformats-officedocument.presentationml.tags+xml"/>
  <Override PartName="/ppt/notesSlides/notesSlide87.xml" ContentType="application/vnd.openxmlformats-officedocument.presentationml.notesSlide+xml"/>
  <Override PartName="/ppt/tags/tag62.xml" ContentType="application/vnd.openxmlformats-officedocument.presentationml.tags+xml"/>
  <Override PartName="/ppt/notesSlides/notesSlide88.xml" ContentType="application/vnd.openxmlformats-officedocument.presentationml.notesSlide+xml"/>
  <Override PartName="/ppt/tags/tag63.xml" ContentType="application/vnd.openxmlformats-officedocument.presentationml.tags+xml"/>
  <Override PartName="/ppt/notesSlides/notesSlide89.xml" ContentType="application/vnd.openxmlformats-officedocument.presentationml.notesSlide+xml"/>
  <Override PartName="/ppt/tags/tag64.xml" ContentType="application/vnd.openxmlformats-officedocument.presentationml.tags+xml"/>
  <Override PartName="/ppt/notesSlides/notesSlide90.xml" ContentType="application/vnd.openxmlformats-officedocument.presentationml.notesSlide+xml"/>
  <Override PartName="/ppt/tags/tag65.xml" ContentType="application/vnd.openxmlformats-officedocument.presentationml.tags+xml"/>
  <Override PartName="/ppt/notesSlides/notesSlide91.xml" ContentType="application/vnd.openxmlformats-officedocument.presentationml.notesSlide+xml"/>
  <Override PartName="/ppt/tags/tag66.xml" ContentType="application/vnd.openxmlformats-officedocument.presentationml.tags+xml"/>
  <Override PartName="/ppt/notesSlides/notesSlide92.xml" ContentType="application/vnd.openxmlformats-officedocument.presentationml.notesSlide+xml"/>
  <Override PartName="/ppt/tags/tag67.xml" ContentType="application/vnd.openxmlformats-officedocument.presentationml.tags+xml"/>
  <Override PartName="/ppt/notesSlides/notesSlide93.xml" ContentType="application/vnd.openxmlformats-officedocument.presentationml.notesSlide+xml"/>
  <Override PartName="/ppt/tags/tag68.xml" ContentType="application/vnd.openxmlformats-officedocument.presentationml.tags+xml"/>
  <Override PartName="/ppt/notesSlides/notesSlide94.xml" ContentType="application/vnd.openxmlformats-officedocument.presentationml.notesSlide+xml"/>
  <Override PartName="/ppt/tags/tag69.xml" ContentType="application/vnd.openxmlformats-officedocument.presentationml.tags+xml"/>
  <Override PartName="/ppt/notesSlides/notesSlide95.xml" ContentType="application/vnd.openxmlformats-officedocument.presentationml.notesSlide+xml"/>
  <Override PartName="/ppt/tags/tag70.xml" ContentType="application/vnd.openxmlformats-officedocument.presentationml.tags+xml"/>
  <Override PartName="/ppt/notesSlides/notesSlide96.xml" ContentType="application/vnd.openxmlformats-officedocument.presentationml.notesSlide+xml"/>
  <Override PartName="/ppt/tags/tag71.xml" ContentType="application/vnd.openxmlformats-officedocument.presentationml.tags+xml"/>
  <Override PartName="/ppt/notesSlides/notesSlide97.xml" ContentType="application/vnd.openxmlformats-officedocument.presentationml.notesSlide+xml"/>
  <Override PartName="/ppt/tags/tag72.xml" ContentType="application/vnd.openxmlformats-officedocument.presentationml.tags+xml"/>
  <Override PartName="/ppt/notesSlides/notesSlide98.xml" ContentType="application/vnd.openxmlformats-officedocument.presentationml.notesSlide+xml"/>
  <Override PartName="/ppt/tags/tag73.xml" ContentType="application/vnd.openxmlformats-officedocument.presentationml.tags+xml"/>
  <Override PartName="/ppt/notesSlides/notesSlide99.xml" ContentType="application/vnd.openxmlformats-officedocument.presentationml.notesSlide+xml"/>
  <Override PartName="/ppt/tags/tag74.xml" ContentType="application/vnd.openxmlformats-officedocument.presentationml.tags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2"/>
  </p:notesMasterIdLst>
  <p:sldIdLst>
    <p:sldId id="3028" r:id="rId2"/>
    <p:sldId id="3050" r:id="rId3"/>
    <p:sldId id="1186" r:id="rId4"/>
    <p:sldId id="1187" r:id="rId5"/>
    <p:sldId id="1188" r:id="rId6"/>
    <p:sldId id="1189" r:id="rId7"/>
    <p:sldId id="1190" r:id="rId8"/>
    <p:sldId id="1191" r:id="rId9"/>
    <p:sldId id="1200" r:id="rId10"/>
    <p:sldId id="1201" r:id="rId11"/>
    <p:sldId id="1202" r:id="rId12"/>
    <p:sldId id="1203" r:id="rId13"/>
    <p:sldId id="1205" r:id="rId14"/>
    <p:sldId id="1204" r:id="rId15"/>
    <p:sldId id="1206" r:id="rId16"/>
    <p:sldId id="1207" r:id="rId17"/>
    <p:sldId id="1208" r:id="rId18"/>
    <p:sldId id="1210" r:id="rId19"/>
    <p:sldId id="1209" r:id="rId20"/>
    <p:sldId id="1211" r:id="rId21"/>
    <p:sldId id="1213" r:id="rId22"/>
    <p:sldId id="1215" r:id="rId23"/>
    <p:sldId id="1216" r:id="rId24"/>
    <p:sldId id="1214" r:id="rId25"/>
    <p:sldId id="1217" r:id="rId26"/>
    <p:sldId id="1218" r:id="rId27"/>
    <p:sldId id="1222" r:id="rId28"/>
    <p:sldId id="3044" r:id="rId29"/>
    <p:sldId id="3043" r:id="rId30"/>
    <p:sldId id="3048" r:id="rId31"/>
    <p:sldId id="3049" r:id="rId32"/>
    <p:sldId id="1375" r:id="rId33"/>
    <p:sldId id="1376" r:id="rId34"/>
    <p:sldId id="1377" r:id="rId35"/>
    <p:sldId id="1382" r:id="rId36"/>
    <p:sldId id="1379" r:id="rId37"/>
    <p:sldId id="1380" r:id="rId38"/>
    <p:sldId id="1381" r:id="rId39"/>
    <p:sldId id="1383" r:id="rId40"/>
    <p:sldId id="1384" r:id="rId41"/>
    <p:sldId id="1385" r:id="rId42"/>
    <p:sldId id="1388" r:id="rId43"/>
    <p:sldId id="1389" r:id="rId44"/>
    <p:sldId id="1390" r:id="rId45"/>
    <p:sldId id="1392" r:id="rId46"/>
    <p:sldId id="1393" r:id="rId47"/>
    <p:sldId id="2971" r:id="rId48"/>
    <p:sldId id="1394" r:id="rId49"/>
    <p:sldId id="1395" r:id="rId50"/>
    <p:sldId id="1396" r:id="rId51"/>
    <p:sldId id="1397" r:id="rId52"/>
    <p:sldId id="1398" r:id="rId53"/>
    <p:sldId id="1399" r:id="rId54"/>
    <p:sldId id="1400" r:id="rId55"/>
    <p:sldId id="1425" r:id="rId56"/>
    <p:sldId id="1401" r:id="rId57"/>
    <p:sldId id="1402" r:id="rId58"/>
    <p:sldId id="1403" r:id="rId59"/>
    <p:sldId id="1404" r:id="rId60"/>
    <p:sldId id="1405" r:id="rId61"/>
    <p:sldId id="2980" r:id="rId62"/>
    <p:sldId id="3051" r:id="rId63"/>
    <p:sldId id="1406" r:id="rId64"/>
    <p:sldId id="3052" r:id="rId65"/>
    <p:sldId id="1407" r:id="rId66"/>
    <p:sldId id="1408" r:id="rId67"/>
    <p:sldId id="1409" r:id="rId68"/>
    <p:sldId id="1410" r:id="rId69"/>
    <p:sldId id="1411" r:id="rId70"/>
    <p:sldId id="1412" r:id="rId71"/>
    <p:sldId id="1283" r:id="rId72"/>
    <p:sldId id="2982" r:id="rId73"/>
    <p:sldId id="1242" r:id="rId74"/>
    <p:sldId id="1285" r:id="rId75"/>
    <p:sldId id="1287" r:id="rId76"/>
    <p:sldId id="1415" r:id="rId77"/>
    <p:sldId id="1416" r:id="rId78"/>
    <p:sldId id="1417" r:id="rId79"/>
    <p:sldId id="1414" r:id="rId80"/>
    <p:sldId id="3053" r:id="rId81"/>
    <p:sldId id="1307" r:id="rId82"/>
    <p:sldId id="3009" r:id="rId83"/>
    <p:sldId id="2986" r:id="rId84"/>
    <p:sldId id="2987" r:id="rId85"/>
    <p:sldId id="2988" r:id="rId86"/>
    <p:sldId id="1420" r:id="rId87"/>
    <p:sldId id="1421" r:id="rId88"/>
    <p:sldId id="1422" r:id="rId89"/>
    <p:sldId id="3010" r:id="rId90"/>
    <p:sldId id="3012" r:id="rId91"/>
    <p:sldId id="3013" r:id="rId92"/>
    <p:sldId id="3014" r:id="rId93"/>
    <p:sldId id="3015" r:id="rId94"/>
    <p:sldId id="3016" r:id="rId95"/>
    <p:sldId id="3017" r:id="rId96"/>
    <p:sldId id="3018" r:id="rId97"/>
    <p:sldId id="3054" r:id="rId98"/>
    <p:sldId id="1423" r:id="rId99"/>
    <p:sldId id="3055" r:id="rId100"/>
    <p:sldId id="1424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86"/>
    <p:restoredTop sz="94577" autoAdjust="0"/>
  </p:normalViewPr>
  <p:slideViewPr>
    <p:cSldViewPr snapToGrid="0" snapToObjects="1">
      <p:cViewPr varScale="1">
        <p:scale>
          <a:sx n="112" d="100"/>
          <a:sy n="112" d="100"/>
        </p:scale>
        <p:origin x="1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226166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21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4730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3849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182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716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1464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095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382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949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385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31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7202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9031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013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3734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4688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5784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63656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8794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55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46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6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0328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182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39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4897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476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5891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50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151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0906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9631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51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17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23811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39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855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1241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1897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026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1993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187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381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908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87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18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92828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117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5660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341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6272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340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430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422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6914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731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66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19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0657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374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568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704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693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10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9894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9355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2672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871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58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20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1326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3921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5014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878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133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2185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0509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985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7867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1736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169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90652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921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97357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765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7799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4761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B1C18E7-DFFF-4F44-A89D-90068958C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0356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502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2241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6509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207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1:notes"/>
          <p:cNvSpPr txBox="1">
            <a:spLocks noGrp="1"/>
          </p:cNvSpPr>
          <p:nvPr>
            <p:ph type="body" idx="1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931394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45781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1667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7016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24690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62396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5960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2902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206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12786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80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3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4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41.png"/><Relationship Id="rId3" Type="http://schemas.openxmlformats.org/officeDocument/2006/relationships/image" Target="../media/image8.jpg"/><Relationship Id="rId21" Type="http://schemas.openxmlformats.org/officeDocument/2006/relationships/image" Target="../media/image44.pn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38.png"/><Relationship Id="rId10" Type="http://schemas.openxmlformats.org/officeDocument/2006/relationships/image" Target="../media/image21.png"/><Relationship Id="rId19" Type="http://schemas.openxmlformats.org/officeDocument/2006/relationships/image" Target="../media/image42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41.png"/><Relationship Id="rId3" Type="http://schemas.openxmlformats.org/officeDocument/2006/relationships/image" Target="../media/image8.jpg"/><Relationship Id="rId21" Type="http://schemas.openxmlformats.org/officeDocument/2006/relationships/image" Target="../media/image44.pn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38.png"/><Relationship Id="rId23" Type="http://schemas.openxmlformats.org/officeDocument/2006/relationships/image" Target="../media/image450.png"/><Relationship Id="rId10" Type="http://schemas.openxmlformats.org/officeDocument/2006/relationships/image" Target="../media/image21.png"/><Relationship Id="rId19" Type="http://schemas.openxmlformats.org/officeDocument/2006/relationships/image" Target="../media/image42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37.png"/><Relationship Id="rId22" Type="http://schemas.openxmlformats.org/officeDocument/2006/relationships/image" Target="../media/image44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3.jpg"/><Relationship Id="rId3" Type="http://schemas.openxmlformats.org/officeDocument/2006/relationships/image" Target="../media/image47.jp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8.jp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47.jp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17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47.jp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47.jp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47.jp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47.jp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openxmlformats.org/officeDocument/2006/relationships/image" Target="../media/image51.png"/><Relationship Id="rId3" Type="http://schemas.openxmlformats.org/officeDocument/2006/relationships/notesSlide" Target="../notesSlides/notesSlide28.xml"/><Relationship Id="rId12" Type="http://schemas.openxmlformats.org/officeDocument/2006/relationships/image" Target="../media/image130.png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70.png"/><Relationship Id="rId1" Type="http://schemas.openxmlformats.org/officeDocument/2006/relationships/tags" Target="../tags/tag2.xml"/><Relationship Id="rId11" Type="http://schemas.openxmlformats.org/officeDocument/2006/relationships/image" Target="../media/image124.png"/><Relationship Id="rId5" Type="http://schemas.openxmlformats.org/officeDocument/2006/relationships/image" Target="../media/image7.tiff"/><Relationship Id="rId15" Type="http://schemas.openxmlformats.org/officeDocument/2006/relationships/image" Target="../media/image160.png"/><Relationship Id="rId10" Type="http://schemas.openxmlformats.org/officeDocument/2006/relationships/image" Target="../media/image1110.png"/><Relationship Id="rId4" Type="http://schemas.openxmlformats.org/officeDocument/2006/relationships/image" Target="../media/image6.tiff"/><Relationship Id="rId9" Type="http://schemas.openxmlformats.org/officeDocument/2006/relationships/image" Target="../media/image1010.png"/><Relationship Id="rId14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1.png"/><Relationship Id="rId18" Type="http://schemas.openxmlformats.org/officeDocument/2006/relationships/image" Target="../media/image51.png"/><Relationship Id="rId3" Type="http://schemas.openxmlformats.org/officeDocument/2006/relationships/notesSlide" Target="../notesSlides/notesSlide29.xml"/><Relationship Id="rId12" Type="http://schemas.openxmlformats.org/officeDocument/2006/relationships/image" Target="../media/image191.png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70.png"/><Relationship Id="rId1" Type="http://schemas.openxmlformats.org/officeDocument/2006/relationships/tags" Target="../tags/tag3.xml"/><Relationship Id="rId11" Type="http://schemas.openxmlformats.org/officeDocument/2006/relationships/image" Target="../media/image180.png"/><Relationship Id="rId5" Type="http://schemas.openxmlformats.org/officeDocument/2006/relationships/image" Target="../media/image7.tiff"/><Relationship Id="rId15" Type="http://schemas.openxmlformats.org/officeDocument/2006/relationships/image" Target="../media/image160.png"/><Relationship Id="rId10" Type="http://schemas.openxmlformats.org/officeDocument/2006/relationships/image" Target="../media/image1110.png"/><Relationship Id="rId4" Type="http://schemas.openxmlformats.org/officeDocument/2006/relationships/image" Target="../media/image6.tiff"/><Relationship Id="rId9" Type="http://schemas.openxmlformats.org/officeDocument/2006/relationships/image" Target="../media/image1010.png"/><Relationship Id="rId14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3" Type="http://schemas.openxmlformats.org/officeDocument/2006/relationships/notesSlide" Target="../notesSlides/notesSlide30.xml"/><Relationship Id="rId12" Type="http://schemas.openxmlformats.org/officeDocument/2006/relationships/image" Target="../media/image201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1.png"/><Relationship Id="rId1" Type="http://schemas.openxmlformats.org/officeDocument/2006/relationships/tags" Target="../tags/tag4.xml"/><Relationship Id="rId11" Type="http://schemas.openxmlformats.org/officeDocument/2006/relationships/image" Target="../media/image221.png"/><Relationship Id="rId5" Type="http://schemas.openxmlformats.org/officeDocument/2006/relationships/image" Target="../media/image7.tiff"/><Relationship Id="rId15" Type="http://schemas.openxmlformats.org/officeDocument/2006/relationships/image" Target="../media/image50.png"/><Relationship Id="rId10" Type="http://schemas.openxmlformats.org/officeDocument/2006/relationships/image" Target="../media/image211.png"/><Relationship Id="rId4" Type="http://schemas.openxmlformats.org/officeDocument/2006/relationships/image" Target="../media/image6.tiff"/><Relationship Id="rId9" Type="http://schemas.openxmlformats.org/officeDocument/2006/relationships/image" Target="../media/image1010.png"/><Relationship Id="rId1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0.png"/><Relationship Id="rId3" Type="http://schemas.openxmlformats.org/officeDocument/2006/relationships/notesSlide" Target="../notesSlides/notesSlide31.xml"/><Relationship Id="rId12" Type="http://schemas.openxmlformats.org/officeDocument/2006/relationships/image" Target="../media/image260.png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0.png"/><Relationship Id="rId1" Type="http://schemas.openxmlformats.org/officeDocument/2006/relationships/tags" Target="../tags/tag5.xml"/><Relationship Id="rId11" Type="http://schemas.openxmlformats.org/officeDocument/2006/relationships/image" Target="../media/image250.png"/><Relationship Id="rId5" Type="http://schemas.openxmlformats.org/officeDocument/2006/relationships/image" Target="../media/image7.tiff"/><Relationship Id="rId15" Type="http://schemas.openxmlformats.org/officeDocument/2006/relationships/image" Target="../media/image290.png"/><Relationship Id="rId10" Type="http://schemas.openxmlformats.org/officeDocument/2006/relationships/image" Target="../media/image241.png"/><Relationship Id="rId4" Type="http://schemas.openxmlformats.org/officeDocument/2006/relationships/image" Target="../media/image6.tiff"/><Relationship Id="rId9" Type="http://schemas.openxmlformats.org/officeDocument/2006/relationships/image" Target="../media/image231.png"/><Relationship Id="rId14" Type="http://schemas.openxmlformats.org/officeDocument/2006/relationships/image" Target="../media/image2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Relationship Id="rId9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55.png"/><Relationship Id="rId4" Type="http://schemas.openxmlformats.org/officeDocument/2006/relationships/image" Target="../media/image5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57.png"/><Relationship Id="rId5" Type="http://schemas.openxmlformats.org/officeDocument/2006/relationships/image" Target="../media/image49.jpg"/><Relationship Id="rId4" Type="http://schemas.openxmlformats.org/officeDocument/2006/relationships/image" Target="../media/image4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5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60.png"/><Relationship Id="rId4" Type="http://schemas.openxmlformats.org/officeDocument/2006/relationships/image" Target="../media/image5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60.png"/><Relationship Id="rId4" Type="http://schemas.openxmlformats.org/officeDocument/2006/relationships/image" Target="../media/image5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1.emf"/><Relationship Id="rId9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1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1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1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1.emf"/><Relationship Id="rId9" Type="http://schemas.openxmlformats.org/officeDocument/2006/relationships/image" Target="../media/image49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90.png"/><Relationship Id="rId11" Type="http://schemas.openxmlformats.org/officeDocument/2006/relationships/image" Target="../media/image101.png"/><Relationship Id="rId5" Type="http://schemas.openxmlformats.org/officeDocument/2006/relationships/image" Target="../media/image89.png"/><Relationship Id="rId10" Type="http://schemas.openxmlformats.org/officeDocument/2006/relationships/image" Target="../media/image99.png"/><Relationship Id="rId4" Type="http://schemas.openxmlformats.org/officeDocument/2006/relationships/image" Target="../media/image88.png"/><Relationship Id="rId9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2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91.png"/><Relationship Id="rId12" Type="http://schemas.openxmlformats.org/officeDocument/2006/relationships/image" Target="../media/image10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90.png"/><Relationship Id="rId11" Type="http://schemas.openxmlformats.org/officeDocument/2006/relationships/image" Target="../media/image99.png"/><Relationship Id="rId5" Type="http://schemas.openxmlformats.org/officeDocument/2006/relationships/image" Target="../media/image89.png"/><Relationship Id="rId10" Type="http://schemas.openxmlformats.org/officeDocument/2006/relationships/image" Target="../media/image98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103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5" Type="http://schemas.openxmlformats.org/officeDocument/2006/relationships/image" Target="../media/image1710.png"/><Relationship Id="rId4" Type="http://schemas.openxmlformats.org/officeDocument/2006/relationships/image" Target="../media/image16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23.jpg"/><Relationship Id="rId7" Type="http://schemas.openxmlformats.org/officeDocument/2006/relationships/image" Target="../media/image8.jp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15.jp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36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6" Type="http://schemas.openxmlformats.org/officeDocument/2006/relationships/image" Target="../media/image350.png"/><Relationship Id="rId11" Type="http://schemas.openxmlformats.org/officeDocument/2006/relationships/image" Target="../media/image400.png"/><Relationship Id="rId5" Type="http://schemas.openxmlformats.org/officeDocument/2006/relationships/image" Target="../media/image7.tiff"/><Relationship Id="rId10" Type="http://schemas.openxmlformats.org/officeDocument/2006/relationships/image" Target="../media/image390.png"/><Relationship Id="rId4" Type="http://schemas.openxmlformats.org/officeDocument/2006/relationships/image" Target="../media/image6.tiff"/><Relationship Id="rId9" Type="http://schemas.openxmlformats.org/officeDocument/2006/relationships/image" Target="../media/image38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420.png"/><Relationship Id="rId12" Type="http://schemas.openxmlformats.org/officeDocument/2006/relationships/image" Target="../media/image47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Relationship Id="rId6" Type="http://schemas.openxmlformats.org/officeDocument/2006/relationships/image" Target="../media/image410.png"/><Relationship Id="rId11" Type="http://schemas.openxmlformats.org/officeDocument/2006/relationships/image" Target="../media/image460.png"/><Relationship Id="rId5" Type="http://schemas.openxmlformats.org/officeDocument/2006/relationships/image" Target="../media/image7.tiff"/><Relationship Id="rId10" Type="http://schemas.openxmlformats.org/officeDocument/2006/relationships/image" Target="../media/image451.png"/><Relationship Id="rId4" Type="http://schemas.openxmlformats.org/officeDocument/2006/relationships/image" Target="../media/image6.tiff"/><Relationship Id="rId9" Type="http://schemas.openxmlformats.org/officeDocument/2006/relationships/image" Target="../media/image44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13.png"/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52.png"/><Relationship Id="rId12" Type="http://schemas.openxmlformats.org/officeDocument/2006/relationships/image" Target="../media/image10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6" Type="http://schemas.openxmlformats.org/officeDocument/2006/relationships/image" Target="../media/image501.png"/><Relationship Id="rId11" Type="http://schemas.openxmlformats.org/officeDocument/2006/relationships/image" Target="../media/image59.png"/><Relationship Id="rId5" Type="http://schemas.openxmlformats.org/officeDocument/2006/relationships/image" Target="../media/image491.png"/><Relationship Id="rId10" Type="http://schemas.openxmlformats.org/officeDocument/2006/relationships/image" Target="../media/image580.png"/><Relationship Id="rId4" Type="http://schemas.openxmlformats.org/officeDocument/2006/relationships/image" Target="../media/image480.png"/><Relationship Id="rId9" Type="http://schemas.openxmlformats.org/officeDocument/2006/relationships/image" Target="../media/image540.png"/><Relationship Id="rId14" Type="http://schemas.openxmlformats.org/officeDocument/2006/relationships/image" Target="../media/image11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13.png"/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52.png"/><Relationship Id="rId12" Type="http://schemas.openxmlformats.org/officeDocument/2006/relationships/image" Target="../media/image10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Relationship Id="rId6" Type="http://schemas.openxmlformats.org/officeDocument/2006/relationships/image" Target="../media/image501.png"/><Relationship Id="rId11" Type="http://schemas.openxmlformats.org/officeDocument/2006/relationships/image" Target="../media/image59.png"/><Relationship Id="rId5" Type="http://schemas.openxmlformats.org/officeDocument/2006/relationships/image" Target="../media/image491.png"/><Relationship Id="rId10" Type="http://schemas.openxmlformats.org/officeDocument/2006/relationships/image" Target="../media/image580.png"/><Relationship Id="rId4" Type="http://schemas.openxmlformats.org/officeDocument/2006/relationships/image" Target="../media/image480.png"/><Relationship Id="rId9" Type="http://schemas.openxmlformats.org/officeDocument/2006/relationships/image" Target="../media/image540.png"/><Relationship Id="rId14" Type="http://schemas.openxmlformats.org/officeDocument/2006/relationships/image" Target="../media/image11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320.png"/><Relationship Id="rId12" Type="http://schemas.openxmlformats.org/officeDocument/2006/relationships/image" Target="../media/image1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Relationship Id="rId6" Type="http://schemas.openxmlformats.org/officeDocument/2006/relationships/image" Target="../media/image310.png"/><Relationship Id="rId11" Type="http://schemas.openxmlformats.org/officeDocument/2006/relationships/image" Target="../media/image120.png"/><Relationship Id="rId5" Type="http://schemas.openxmlformats.org/officeDocument/2006/relationships/image" Target="../media/image123.png"/><Relationship Id="rId10" Type="http://schemas.openxmlformats.org/officeDocument/2006/relationships/image" Target="../media/image119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1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2.xml"/><Relationship Id="rId6" Type="http://schemas.openxmlformats.org/officeDocument/2006/relationships/image" Target="../media/image310.png"/><Relationship Id="rId5" Type="http://schemas.openxmlformats.org/officeDocument/2006/relationships/image" Target="../media/image123.png"/><Relationship Id="rId10" Type="http://schemas.openxmlformats.org/officeDocument/2006/relationships/image" Target="../media/image120.png"/><Relationship Id="rId4" Type="http://schemas.openxmlformats.org/officeDocument/2006/relationships/image" Target="../media/image122.png"/><Relationship Id="rId9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79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5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notesSlide" Target="../notesSlides/notesSlide82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8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9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0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88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89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15.jpg"/><Relationship Id="rId12" Type="http://schemas.openxmlformats.org/officeDocument/2006/relationships/image" Target="../media/image23.jp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4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5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92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6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94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8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95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9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96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0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2.0: Modulation &amp; OFDM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7"/>
            <a:ext cx="2468880" cy="879636"/>
            <a:chOff x="492760" y="4627675"/>
            <a:chExt cx="9235440" cy="3290490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778367"/>
              <a:ext cx="6437879" cy="1139798"/>
              <a:chOff x="1686559" y="6637137"/>
              <a:chExt cx="7012941" cy="1241585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637137"/>
                <a:ext cx="977900" cy="1241585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2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9" name="Google Shape;1772;p42">
            <a:extLst>
              <a:ext uri="{FF2B5EF4-FFF2-40B4-BE49-F238E27FC236}">
                <a16:creationId xmlns:a16="http://schemas.microsoft.com/office/drawing/2014/main" id="{D3744214-2F81-0B4D-A1AB-2531EC237A42}"/>
              </a:ext>
            </a:extLst>
          </p:cNvPr>
          <p:cNvSpPr/>
          <p:nvPr/>
        </p:nvSpPr>
        <p:spPr>
          <a:xfrm>
            <a:off x="6576060" y="4607491"/>
            <a:ext cx="1645920" cy="164592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0" name="Google Shape;1809;p42">
            <a:extLst>
              <a:ext uri="{FF2B5EF4-FFF2-40B4-BE49-F238E27FC236}">
                <a16:creationId xmlns:a16="http://schemas.microsoft.com/office/drawing/2014/main" id="{4D902EC3-1806-8B4B-9908-5C4163BCE506}"/>
              </a:ext>
            </a:extLst>
          </p:cNvPr>
          <p:cNvCxnSpPr/>
          <p:nvPr/>
        </p:nvCxnSpPr>
        <p:spPr>
          <a:xfrm>
            <a:off x="6233160" y="5430451"/>
            <a:ext cx="2468880" cy="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61" name="Google Shape;1810;p42">
            <a:extLst>
              <a:ext uri="{FF2B5EF4-FFF2-40B4-BE49-F238E27FC236}">
                <a16:creationId xmlns:a16="http://schemas.microsoft.com/office/drawing/2014/main" id="{7EB29FD3-7DAE-CF4A-8AD7-BDB2566F1D18}"/>
              </a:ext>
            </a:extLst>
          </p:cNvPr>
          <p:cNvCxnSpPr/>
          <p:nvPr/>
        </p:nvCxnSpPr>
        <p:spPr>
          <a:xfrm>
            <a:off x="6576060" y="5382732"/>
            <a:ext cx="0" cy="12344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1811;p42">
            <a:extLst>
              <a:ext uri="{FF2B5EF4-FFF2-40B4-BE49-F238E27FC236}">
                <a16:creationId xmlns:a16="http://schemas.microsoft.com/office/drawing/2014/main" id="{87614EF9-1277-B445-94FB-9DE287B7593A}"/>
              </a:ext>
            </a:extLst>
          </p:cNvPr>
          <p:cNvCxnSpPr/>
          <p:nvPr/>
        </p:nvCxnSpPr>
        <p:spPr>
          <a:xfrm>
            <a:off x="8221980" y="5382732"/>
            <a:ext cx="0" cy="12344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" name="Google Shape;1812;p42">
            <a:extLst>
              <a:ext uri="{FF2B5EF4-FFF2-40B4-BE49-F238E27FC236}">
                <a16:creationId xmlns:a16="http://schemas.microsoft.com/office/drawing/2014/main" id="{438AACB1-B198-8544-BD59-46620D02CB26}"/>
              </a:ext>
            </a:extLst>
          </p:cNvPr>
          <p:cNvCxnSpPr/>
          <p:nvPr/>
        </p:nvCxnSpPr>
        <p:spPr>
          <a:xfrm rot="10800000">
            <a:off x="7399019" y="4401751"/>
            <a:ext cx="3" cy="205740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64" name="Google Shape;1813;p42">
            <a:extLst>
              <a:ext uri="{FF2B5EF4-FFF2-40B4-BE49-F238E27FC236}">
                <a16:creationId xmlns:a16="http://schemas.microsoft.com/office/drawing/2014/main" id="{3585E510-C941-4146-B84D-F40A9A1F19E4}"/>
              </a:ext>
            </a:extLst>
          </p:cNvPr>
          <p:cNvSpPr txBox="1"/>
          <p:nvPr/>
        </p:nvSpPr>
        <p:spPr>
          <a:xfrm>
            <a:off x="5753100" y="4183380"/>
            <a:ext cx="1087301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4-PSK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65" name="Google Shape;1814;p42">
            <a:extLst>
              <a:ext uri="{FF2B5EF4-FFF2-40B4-BE49-F238E27FC236}">
                <a16:creationId xmlns:a16="http://schemas.microsoft.com/office/drawing/2014/main" id="{AD29C513-B5E9-3A4B-A09D-9644D0B74A10}"/>
              </a:ext>
            </a:extLst>
          </p:cNvPr>
          <p:cNvGrpSpPr/>
          <p:nvPr/>
        </p:nvGrpSpPr>
        <p:grpSpPr>
          <a:xfrm rot="2700000">
            <a:off x="6531164" y="4561557"/>
            <a:ext cx="1739462" cy="1731564"/>
            <a:chOff x="5563515" y="5068397"/>
            <a:chExt cx="1932735" cy="1923960"/>
          </a:xfrm>
        </p:grpSpPr>
        <p:sp>
          <p:nvSpPr>
            <p:cNvPr id="66" name="Google Shape;1815;p42">
              <a:extLst>
                <a:ext uri="{FF2B5EF4-FFF2-40B4-BE49-F238E27FC236}">
                  <a16:creationId xmlns:a16="http://schemas.microsoft.com/office/drawing/2014/main" id="{175F47A4-1144-2E40-9E54-11A75DAD0C2F}"/>
                </a:ext>
              </a:extLst>
            </p:cNvPr>
            <p:cNvSpPr/>
            <p:nvPr/>
          </p:nvSpPr>
          <p:spPr>
            <a:xfrm>
              <a:off x="7404810" y="600367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" name="Google Shape;1816;p42">
              <a:extLst>
                <a:ext uri="{FF2B5EF4-FFF2-40B4-BE49-F238E27FC236}">
                  <a16:creationId xmlns:a16="http://schemas.microsoft.com/office/drawing/2014/main" id="{0AABC299-AD66-CF49-8BA6-02FE0ACFDFD4}"/>
                </a:ext>
              </a:extLst>
            </p:cNvPr>
            <p:cNvSpPr/>
            <p:nvPr/>
          </p:nvSpPr>
          <p:spPr>
            <a:xfrm>
              <a:off x="5563515" y="5988114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8" name="Google Shape;1817;p42">
              <a:extLst>
                <a:ext uri="{FF2B5EF4-FFF2-40B4-BE49-F238E27FC236}">
                  <a16:creationId xmlns:a16="http://schemas.microsoft.com/office/drawing/2014/main" id="{98C92C0C-E754-8A46-A0D3-940990FCE803}"/>
                </a:ext>
              </a:extLst>
            </p:cNvPr>
            <p:cNvSpPr/>
            <p:nvPr/>
          </p:nvSpPr>
          <p:spPr>
            <a:xfrm>
              <a:off x="6487217" y="506839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" name="Google Shape;1818;p42">
              <a:extLst>
                <a:ext uri="{FF2B5EF4-FFF2-40B4-BE49-F238E27FC236}">
                  <a16:creationId xmlns:a16="http://schemas.microsoft.com/office/drawing/2014/main" id="{C6AB1F06-0C13-3144-A71D-01F079830768}"/>
                </a:ext>
              </a:extLst>
            </p:cNvPr>
            <p:cNvSpPr/>
            <p:nvPr/>
          </p:nvSpPr>
          <p:spPr>
            <a:xfrm>
              <a:off x="6487217" y="690091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70" name="Google Shape;1819;p42">
            <a:extLst>
              <a:ext uri="{FF2B5EF4-FFF2-40B4-BE49-F238E27FC236}">
                <a16:creationId xmlns:a16="http://schemas.microsoft.com/office/drawing/2014/main" id="{5D6A7C2F-0F34-0E42-8C31-851702270EE5}"/>
              </a:ext>
            </a:extLst>
          </p:cNvPr>
          <p:cNvSpPr/>
          <p:nvPr/>
        </p:nvSpPr>
        <p:spPr>
          <a:xfrm>
            <a:off x="7952565" y="4655440"/>
            <a:ext cx="462877" cy="276999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820;p42">
            <a:extLst>
              <a:ext uri="{FF2B5EF4-FFF2-40B4-BE49-F238E27FC236}">
                <a16:creationId xmlns:a16="http://schemas.microsoft.com/office/drawing/2014/main" id="{AF1DAD54-8689-4C40-8AE9-5FAD32D1C411}"/>
              </a:ext>
            </a:extLst>
          </p:cNvPr>
          <p:cNvSpPr/>
          <p:nvPr/>
        </p:nvSpPr>
        <p:spPr>
          <a:xfrm>
            <a:off x="6260473" y="4715859"/>
            <a:ext cx="552325" cy="276999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821;p42">
            <a:extLst>
              <a:ext uri="{FF2B5EF4-FFF2-40B4-BE49-F238E27FC236}">
                <a16:creationId xmlns:a16="http://schemas.microsoft.com/office/drawing/2014/main" id="{103D8A23-5C3C-044D-8FC3-EFF79B3884D7}"/>
              </a:ext>
            </a:extLst>
          </p:cNvPr>
          <p:cNvSpPr/>
          <p:nvPr/>
        </p:nvSpPr>
        <p:spPr>
          <a:xfrm>
            <a:off x="6370809" y="6035041"/>
            <a:ext cx="552325" cy="276999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822;p42">
            <a:extLst>
              <a:ext uri="{FF2B5EF4-FFF2-40B4-BE49-F238E27FC236}">
                <a16:creationId xmlns:a16="http://schemas.microsoft.com/office/drawing/2014/main" id="{0870CBA6-DAEC-2E4A-853A-1B7E2B1FD57E}"/>
              </a:ext>
            </a:extLst>
          </p:cNvPr>
          <p:cNvSpPr/>
          <p:nvPr/>
        </p:nvSpPr>
        <p:spPr>
          <a:xfrm>
            <a:off x="7949899" y="5963042"/>
            <a:ext cx="552325" cy="276999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8756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OFDM: Putting it Together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234440"/>
            <a:ext cx="85039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RX: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ED602B-11ED-E849-8C81-5C5FB2353180}"/>
                  </a:ext>
                </a:extLst>
              </p:cNvPr>
              <p:cNvSpPr txBox="1"/>
              <p:nvPr/>
            </p:nvSpPr>
            <p:spPr>
              <a:xfrm>
                <a:off x="2125218" y="1870693"/>
                <a:ext cx="8503920" cy="3763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marR="0" lvl="0" indent="-30861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9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Detect beginning of packet.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  <a:defRPr/>
                </a:pPr>
                <a:r>
                  <a:rPr lang="en-US" sz="1980" dirty="0">
                    <a:solidFill>
                      <a:prstClr val="black"/>
                    </a:solidFill>
                  </a:rPr>
                  <a:t>Jump </a:t>
                </a:r>
                <a14:m>
                  <m:oMath xmlns:m="http://schemas.openxmlformats.org/officeDocument/2006/math">
                    <m:r>
                      <a:rPr lang="en-US" sz="198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≈0.</m:t>
                    </m:r>
                    <m:r>
                      <a:rPr lang="en-US" sz="198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98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5 </m:t>
                    </m:r>
                    <m:r>
                      <a:rPr lang="en-US" sz="198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 sz="1980" dirty="0">
                    <a:solidFill>
                      <a:prstClr val="black"/>
                    </a:solidFill>
                  </a:rPr>
                  <a:t> samples into symbol to avoid ISI</a:t>
                </a:r>
                <a:endParaRPr kumimoji="0" lang="en-US" sz="19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08610" marR="0" lvl="0" indent="-30861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9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Estimate &amp; correct for CFO.</a:t>
                </a:r>
              </a:p>
              <a:p>
                <a:pPr marL="308610" marR="0" lvl="0" indent="-30861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9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Estimate the channel. </a:t>
                </a:r>
              </a:p>
              <a:p>
                <a:pPr marL="308610" marR="0" lvl="0" indent="-30861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9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each subsequent data symbol:</a:t>
                </a:r>
              </a:p>
              <a:p>
                <a:pPr marL="720046" marR="0" lvl="1" indent="-30861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US" sz="19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Remove CP</a:t>
                </a:r>
              </a:p>
              <a:p>
                <a:pPr marL="720046" marR="0" lvl="1" indent="-30861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US" sz="19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Take FFT of Size N</a:t>
                </a:r>
              </a:p>
              <a:p>
                <a:pPr marL="720046" lvl="1" indent="-308610">
                  <a:buFont typeface="Courier New" panose="02070309020205020404" pitchFamily="49" charset="0"/>
                  <a:buChar char="o"/>
                  <a:defRPr/>
                </a:pPr>
                <a:r>
                  <a:rPr lang="en-US" sz="1980" dirty="0">
                    <a:solidFill>
                      <a:prstClr val="black"/>
                    </a:solidFill>
                  </a:rPr>
                  <a:t>Use linear regression to estimate residual CFO and SFO</a:t>
                </a:r>
              </a:p>
              <a:p>
                <a:pPr marL="720046" lvl="1" indent="-308610">
                  <a:buFont typeface="Courier New" panose="02070309020205020404" pitchFamily="49" charset="0"/>
                  <a:buChar char="o"/>
                  <a:defRPr/>
                </a:pPr>
                <a:r>
                  <a:rPr lang="en-US" sz="1980" dirty="0">
                    <a:solidFill>
                      <a:prstClr val="black"/>
                    </a:solidFill>
                  </a:rPr>
                  <a:t>Estimate accumulated phase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8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98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198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8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198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80" dirty="0">
                    <a:solidFill>
                      <a:prstClr val="black"/>
                    </a:solidFill>
                  </a:rPr>
                  <a:t>for each frequency bin</a:t>
                </a:r>
              </a:p>
              <a:p>
                <a:pPr marL="720046" lvl="1" indent="-308610">
                  <a:buFont typeface="Courier New" panose="02070309020205020404" pitchFamily="49" charset="0"/>
                  <a:buChar char="o"/>
                  <a:defRPr/>
                </a:pPr>
                <a:r>
                  <a:rPr lang="en-US" sz="1980" dirty="0">
                    <a:solidFill>
                      <a:prstClr val="black"/>
                    </a:solidFill>
                  </a:rPr>
                  <a:t>Add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8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98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198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8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198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80" dirty="0">
                    <a:solidFill>
                      <a:prstClr val="black"/>
                    </a:solidFill>
                  </a:rPr>
                  <a:t>to channel estimate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98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8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d>
                      <m:dPr>
                        <m:ctrlPr>
                          <a:rPr lang="en-US" sz="198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8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kumimoji="0" lang="en-US" sz="19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720046" marR="0" lvl="1" indent="-30861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US" sz="19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Correct for channel by dividing with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0" lang="en-US" sz="19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9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</m:acc>
                    <m:d>
                      <m:dPr>
                        <m:ctrlPr>
                          <a:rPr kumimoji="0" lang="en-US" sz="19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9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</m:oMath>
                </a14:m>
                <a:endParaRPr kumimoji="0" lang="en-US" sz="19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720046" marR="0" lvl="1" indent="-30861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US" sz="19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Decode Bits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ED602B-11ED-E849-8C81-5C5FB2353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218" y="1870693"/>
                <a:ext cx="8503920" cy="3763979"/>
              </a:xfrm>
              <a:prstGeom prst="rect">
                <a:avLst/>
              </a:prstGeom>
              <a:blipFill>
                <a:blip r:embed="rId4"/>
                <a:stretch>
                  <a:fillRect l="-596" t="-1010" b="-202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9374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7"/>
            <a:ext cx="2468880" cy="879636"/>
            <a:chOff x="492760" y="4627675"/>
            <a:chExt cx="9235440" cy="3290490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778367"/>
              <a:ext cx="6437879" cy="1139798"/>
              <a:chOff x="1686559" y="6637137"/>
              <a:chExt cx="7012941" cy="1241585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637137"/>
                <a:ext cx="977900" cy="1241585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2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9" name="Google Shape;1827;p43">
            <a:extLst>
              <a:ext uri="{FF2B5EF4-FFF2-40B4-BE49-F238E27FC236}">
                <a16:creationId xmlns:a16="http://schemas.microsoft.com/office/drawing/2014/main" id="{3D5BC969-5E9E-214E-80FF-715967EAFF03}"/>
              </a:ext>
            </a:extLst>
          </p:cNvPr>
          <p:cNvSpPr/>
          <p:nvPr/>
        </p:nvSpPr>
        <p:spPr>
          <a:xfrm>
            <a:off x="6576060" y="4607491"/>
            <a:ext cx="1645920" cy="164592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0" name="Google Shape;1864;p43">
            <a:extLst>
              <a:ext uri="{FF2B5EF4-FFF2-40B4-BE49-F238E27FC236}">
                <a16:creationId xmlns:a16="http://schemas.microsoft.com/office/drawing/2014/main" id="{2DC922B5-3F3F-8442-94AA-10F3106F1EAC}"/>
              </a:ext>
            </a:extLst>
          </p:cNvPr>
          <p:cNvCxnSpPr/>
          <p:nvPr/>
        </p:nvCxnSpPr>
        <p:spPr>
          <a:xfrm>
            <a:off x="6233160" y="5430451"/>
            <a:ext cx="2468880" cy="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51" name="Google Shape;1865;p43">
            <a:extLst>
              <a:ext uri="{FF2B5EF4-FFF2-40B4-BE49-F238E27FC236}">
                <a16:creationId xmlns:a16="http://schemas.microsoft.com/office/drawing/2014/main" id="{EED22C06-5595-6547-B440-D12173E727B6}"/>
              </a:ext>
            </a:extLst>
          </p:cNvPr>
          <p:cNvCxnSpPr/>
          <p:nvPr/>
        </p:nvCxnSpPr>
        <p:spPr>
          <a:xfrm>
            <a:off x="6576060" y="5382732"/>
            <a:ext cx="0" cy="12344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" name="Google Shape;1866;p43">
            <a:extLst>
              <a:ext uri="{FF2B5EF4-FFF2-40B4-BE49-F238E27FC236}">
                <a16:creationId xmlns:a16="http://schemas.microsoft.com/office/drawing/2014/main" id="{258A2031-1ECA-E444-A709-AFD6997513AA}"/>
              </a:ext>
            </a:extLst>
          </p:cNvPr>
          <p:cNvCxnSpPr/>
          <p:nvPr/>
        </p:nvCxnSpPr>
        <p:spPr>
          <a:xfrm>
            <a:off x="8221980" y="5382732"/>
            <a:ext cx="0" cy="12344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" name="Google Shape;1867;p43">
            <a:extLst>
              <a:ext uri="{FF2B5EF4-FFF2-40B4-BE49-F238E27FC236}">
                <a16:creationId xmlns:a16="http://schemas.microsoft.com/office/drawing/2014/main" id="{F1C97DE9-7BD4-8C4A-9229-4970A766DAC5}"/>
              </a:ext>
            </a:extLst>
          </p:cNvPr>
          <p:cNvCxnSpPr/>
          <p:nvPr/>
        </p:nvCxnSpPr>
        <p:spPr>
          <a:xfrm rot="10800000">
            <a:off x="7399019" y="4401751"/>
            <a:ext cx="3" cy="205740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54" name="Google Shape;1868;p43">
            <a:extLst>
              <a:ext uri="{FF2B5EF4-FFF2-40B4-BE49-F238E27FC236}">
                <a16:creationId xmlns:a16="http://schemas.microsoft.com/office/drawing/2014/main" id="{E639AA30-D02A-DD42-9C4B-7D299EE4CCC6}"/>
              </a:ext>
            </a:extLst>
          </p:cNvPr>
          <p:cNvSpPr txBox="1"/>
          <p:nvPr/>
        </p:nvSpPr>
        <p:spPr>
          <a:xfrm>
            <a:off x="5753100" y="4183380"/>
            <a:ext cx="1087301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8-PSK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55" name="Google Shape;1869;p43">
            <a:extLst>
              <a:ext uri="{FF2B5EF4-FFF2-40B4-BE49-F238E27FC236}">
                <a16:creationId xmlns:a16="http://schemas.microsoft.com/office/drawing/2014/main" id="{3AFC6AAE-AB15-0144-9058-DE880096E230}"/>
              </a:ext>
            </a:extLst>
          </p:cNvPr>
          <p:cNvGrpSpPr/>
          <p:nvPr/>
        </p:nvGrpSpPr>
        <p:grpSpPr>
          <a:xfrm rot="2700000">
            <a:off x="6531164" y="4561557"/>
            <a:ext cx="1739462" cy="1731564"/>
            <a:chOff x="5563515" y="5068397"/>
            <a:chExt cx="1932735" cy="1923960"/>
          </a:xfrm>
        </p:grpSpPr>
        <p:sp>
          <p:nvSpPr>
            <p:cNvPr id="56" name="Google Shape;1870;p43">
              <a:extLst>
                <a:ext uri="{FF2B5EF4-FFF2-40B4-BE49-F238E27FC236}">
                  <a16:creationId xmlns:a16="http://schemas.microsoft.com/office/drawing/2014/main" id="{C9C20A21-7488-AA45-9AE4-E3F94AFA6C13}"/>
                </a:ext>
              </a:extLst>
            </p:cNvPr>
            <p:cNvSpPr/>
            <p:nvPr/>
          </p:nvSpPr>
          <p:spPr>
            <a:xfrm>
              <a:off x="7404810" y="600367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" name="Google Shape;1871;p43">
              <a:extLst>
                <a:ext uri="{FF2B5EF4-FFF2-40B4-BE49-F238E27FC236}">
                  <a16:creationId xmlns:a16="http://schemas.microsoft.com/office/drawing/2014/main" id="{7F408327-778F-9343-8C08-B9037519E761}"/>
                </a:ext>
              </a:extLst>
            </p:cNvPr>
            <p:cNvSpPr/>
            <p:nvPr/>
          </p:nvSpPr>
          <p:spPr>
            <a:xfrm>
              <a:off x="5563515" y="5988114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" name="Google Shape;1872;p43">
              <a:extLst>
                <a:ext uri="{FF2B5EF4-FFF2-40B4-BE49-F238E27FC236}">
                  <a16:creationId xmlns:a16="http://schemas.microsoft.com/office/drawing/2014/main" id="{61A0B4C3-1395-C647-9A3F-B6E3F440653B}"/>
                </a:ext>
              </a:extLst>
            </p:cNvPr>
            <p:cNvSpPr/>
            <p:nvPr/>
          </p:nvSpPr>
          <p:spPr>
            <a:xfrm>
              <a:off x="6487217" y="506839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" name="Google Shape;1873;p43">
              <a:extLst>
                <a:ext uri="{FF2B5EF4-FFF2-40B4-BE49-F238E27FC236}">
                  <a16:creationId xmlns:a16="http://schemas.microsoft.com/office/drawing/2014/main" id="{5FD68426-262D-D944-ADB3-FFEF304ED8F3}"/>
                </a:ext>
              </a:extLst>
            </p:cNvPr>
            <p:cNvSpPr/>
            <p:nvPr/>
          </p:nvSpPr>
          <p:spPr>
            <a:xfrm>
              <a:off x="6487217" y="690091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60" name="Google Shape;1874;p43">
            <a:extLst>
              <a:ext uri="{FF2B5EF4-FFF2-40B4-BE49-F238E27FC236}">
                <a16:creationId xmlns:a16="http://schemas.microsoft.com/office/drawing/2014/main" id="{86D9367A-D7B8-8D45-B2C6-40DEBF6B22DB}"/>
              </a:ext>
            </a:extLst>
          </p:cNvPr>
          <p:cNvSpPr/>
          <p:nvPr/>
        </p:nvSpPr>
        <p:spPr>
          <a:xfrm>
            <a:off x="7952566" y="4655440"/>
            <a:ext cx="474072" cy="276999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-7690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875;p43">
            <a:extLst>
              <a:ext uri="{FF2B5EF4-FFF2-40B4-BE49-F238E27FC236}">
                <a16:creationId xmlns:a16="http://schemas.microsoft.com/office/drawing/2014/main" id="{D8078149-4862-4B43-A567-F5C0D5B9237F}"/>
              </a:ext>
            </a:extLst>
          </p:cNvPr>
          <p:cNvSpPr/>
          <p:nvPr/>
        </p:nvSpPr>
        <p:spPr>
          <a:xfrm>
            <a:off x="8188329" y="540330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1876;p43">
            <a:extLst>
              <a:ext uri="{FF2B5EF4-FFF2-40B4-BE49-F238E27FC236}">
                <a16:creationId xmlns:a16="http://schemas.microsoft.com/office/drawing/2014/main" id="{7D6EC11A-6EF2-A34E-B9D9-FC5C0C9762A9}"/>
              </a:ext>
            </a:extLst>
          </p:cNvPr>
          <p:cNvSpPr/>
          <p:nvPr/>
        </p:nvSpPr>
        <p:spPr>
          <a:xfrm>
            <a:off x="6531164" y="5389303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1877;p43">
            <a:extLst>
              <a:ext uri="{FF2B5EF4-FFF2-40B4-BE49-F238E27FC236}">
                <a16:creationId xmlns:a16="http://schemas.microsoft.com/office/drawing/2014/main" id="{A669213B-E60B-CB43-8A7E-F506550E661C}"/>
              </a:ext>
            </a:extLst>
          </p:cNvPr>
          <p:cNvSpPr/>
          <p:nvPr/>
        </p:nvSpPr>
        <p:spPr>
          <a:xfrm>
            <a:off x="7362495" y="4561557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1878;p43">
            <a:extLst>
              <a:ext uri="{FF2B5EF4-FFF2-40B4-BE49-F238E27FC236}">
                <a16:creationId xmlns:a16="http://schemas.microsoft.com/office/drawing/2014/main" id="{E1B1EA9F-2ACE-4F41-9A03-A524B50F7546}"/>
              </a:ext>
            </a:extLst>
          </p:cNvPr>
          <p:cNvSpPr/>
          <p:nvPr/>
        </p:nvSpPr>
        <p:spPr>
          <a:xfrm>
            <a:off x="7362495" y="6210825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1879;p43">
            <a:extLst>
              <a:ext uri="{FF2B5EF4-FFF2-40B4-BE49-F238E27FC236}">
                <a16:creationId xmlns:a16="http://schemas.microsoft.com/office/drawing/2014/main" id="{44EC1D11-DFAB-DF45-9D78-F602C992DDE8}"/>
              </a:ext>
            </a:extLst>
          </p:cNvPr>
          <p:cNvSpPr/>
          <p:nvPr/>
        </p:nvSpPr>
        <p:spPr>
          <a:xfrm>
            <a:off x="7393945" y="4385796"/>
            <a:ext cx="474072" cy="276999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-8332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880;p43">
            <a:extLst>
              <a:ext uri="{FF2B5EF4-FFF2-40B4-BE49-F238E27FC236}">
                <a16:creationId xmlns:a16="http://schemas.microsoft.com/office/drawing/2014/main" id="{3AE8834F-B028-2F44-89B9-522ACB29FC5C}"/>
              </a:ext>
            </a:extLst>
          </p:cNvPr>
          <p:cNvSpPr/>
          <p:nvPr/>
        </p:nvSpPr>
        <p:spPr>
          <a:xfrm>
            <a:off x="6287442" y="4643854"/>
            <a:ext cx="563520" cy="276999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-7690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881;p43">
            <a:extLst>
              <a:ext uri="{FF2B5EF4-FFF2-40B4-BE49-F238E27FC236}">
                <a16:creationId xmlns:a16="http://schemas.microsoft.com/office/drawing/2014/main" id="{1B667A19-5FD8-E34C-8452-1E6CB3CD603C}"/>
              </a:ext>
            </a:extLst>
          </p:cNvPr>
          <p:cNvSpPr/>
          <p:nvPr/>
        </p:nvSpPr>
        <p:spPr>
          <a:xfrm>
            <a:off x="6298279" y="5160714"/>
            <a:ext cx="305276" cy="276999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882;p43">
            <a:extLst>
              <a:ext uri="{FF2B5EF4-FFF2-40B4-BE49-F238E27FC236}">
                <a16:creationId xmlns:a16="http://schemas.microsoft.com/office/drawing/2014/main" id="{3F7F9756-5989-7241-BC61-24EDA40F8183}"/>
              </a:ext>
            </a:extLst>
          </p:cNvPr>
          <p:cNvSpPr/>
          <p:nvPr/>
        </p:nvSpPr>
        <p:spPr>
          <a:xfrm>
            <a:off x="6317409" y="5954196"/>
            <a:ext cx="563520" cy="276999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 b="-11999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883;p43">
            <a:extLst>
              <a:ext uri="{FF2B5EF4-FFF2-40B4-BE49-F238E27FC236}">
                <a16:creationId xmlns:a16="http://schemas.microsoft.com/office/drawing/2014/main" id="{5EBBA47B-4D3A-CF4C-BF22-AB6A17010E40}"/>
              </a:ext>
            </a:extLst>
          </p:cNvPr>
          <p:cNvSpPr/>
          <p:nvPr/>
        </p:nvSpPr>
        <p:spPr>
          <a:xfrm>
            <a:off x="7352977" y="6226626"/>
            <a:ext cx="563520" cy="276999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 b="-11999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884;p43">
            <a:extLst>
              <a:ext uri="{FF2B5EF4-FFF2-40B4-BE49-F238E27FC236}">
                <a16:creationId xmlns:a16="http://schemas.microsoft.com/office/drawing/2014/main" id="{5DBEFA87-FFBA-3C40-AE04-635FEF1942A3}"/>
              </a:ext>
            </a:extLst>
          </p:cNvPr>
          <p:cNvSpPr/>
          <p:nvPr/>
        </p:nvSpPr>
        <p:spPr>
          <a:xfrm>
            <a:off x="7940221" y="5942986"/>
            <a:ext cx="563520" cy="276999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 b="-11999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885;p43">
            <a:extLst>
              <a:ext uri="{FF2B5EF4-FFF2-40B4-BE49-F238E27FC236}">
                <a16:creationId xmlns:a16="http://schemas.microsoft.com/office/drawing/2014/main" id="{FF94A43D-443E-E34E-A05A-CCA6167C6CB3}"/>
              </a:ext>
            </a:extLst>
          </p:cNvPr>
          <p:cNvSpPr/>
          <p:nvPr/>
        </p:nvSpPr>
        <p:spPr>
          <a:xfrm>
            <a:off x="8194487" y="5160714"/>
            <a:ext cx="296042" cy="276999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7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7"/>
            <a:ext cx="2468880" cy="879636"/>
            <a:chOff x="492760" y="4627675"/>
            <a:chExt cx="9235440" cy="3290490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778367"/>
              <a:ext cx="6437879" cy="1139798"/>
              <a:chOff x="1686559" y="6637137"/>
              <a:chExt cx="7012941" cy="1241585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637137"/>
                <a:ext cx="977900" cy="1241585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2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9" name="Google Shape;1827;p43">
            <a:extLst>
              <a:ext uri="{FF2B5EF4-FFF2-40B4-BE49-F238E27FC236}">
                <a16:creationId xmlns:a16="http://schemas.microsoft.com/office/drawing/2014/main" id="{3D5BC969-5E9E-214E-80FF-715967EAFF03}"/>
              </a:ext>
            </a:extLst>
          </p:cNvPr>
          <p:cNvSpPr/>
          <p:nvPr/>
        </p:nvSpPr>
        <p:spPr>
          <a:xfrm>
            <a:off x="6576060" y="4607491"/>
            <a:ext cx="1645920" cy="164592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0" name="Google Shape;1864;p43">
            <a:extLst>
              <a:ext uri="{FF2B5EF4-FFF2-40B4-BE49-F238E27FC236}">
                <a16:creationId xmlns:a16="http://schemas.microsoft.com/office/drawing/2014/main" id="{2DC922B5-3F3F-8442-94AA-10F3106F1EAC}"/>
              </a:ext>
            </a:extLst>
          </p:cNvPr>
          <p:cNvCxnSpPr/>
          <p:nvPr/>
        </p:nvCxnSpPr>
        <p:spPr>
          <a:xfrm>
            <a:off x="6233160" y="5430451"/>
            <a:ext cx="2468880" cy="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51" name="Google Shape;1865;p43">
            <a:extLst>
              <a:ext uri="{FF2B5EF4-FFF2-40B4-BE49-F238E27FC236}">
                <a16:creationId xmlns:a16="http://schemas.microsoft.com/office/drawing/2014/main" id="{EED22C06-5595-6547-B440-D12173E727B6}"/>
              </a:ext>
            </a:extLst>
          </p:cNvPr>
          <p:cNvCxnSpPr/>
          <p:nvPr/>
        </p:nvCxnSpPr>
        <p:spPr>
          <a:xfrm>
            <a:off x="6576060" y="5382732"/>
            <a:ext cx="0" cy="12344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" name="Google Shape;1866;p43">
            <a:extLst>
              <a:ext uri="{FF2B5EF4-FFF2-40B4-BE49-F238E27FC236}">
                <a16:creationId xmlns:a16="http://schemas.microsoft.com/office/drawing/2014/main" id="{258A2031-1ECA-E444-A709-AFD6997513AA}"/>
              </a:ext>
            </a:extLst>
          </p:cNvPr>
          <p:cNvCxnSpPr/>
          <p:nvPr/>
        </p:nvCxnSpPr>
        <p:spPr>
          <a:xfrm>
            <a:off x="8221980" y="5382732"/>
            <a:ext cx="0" cy="12344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" name="Google Shape;1867;p43">
            <a:extLst>
              <a:ext uri="{FF2B5EF4-FFF2-40B4-BE49-F238E27FC236}">
                <a16:creationId xmlns:a16="http://schemas.microsoft.com/office/drawing/2014/main" id="{F1C97DE9-7BD4-8C4A-9229-4970A766DAC5}"/>
              </a:ext>
            </a:extLst>
          </p:cNvPr>
          <p:cNvCxnSpPr/>
          <p:nvPr/>
        </p:nvCxnSpPr>
        <p:spPr>
          <a:xfrm rot="10800000">
            <a:off x="7399019" y="4401751"/>
            <a:ext cx="3" cy="205740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54" name="Google Shape;1868;p43">
            <a:extLst>
              <a:ext uri="{FF2B5EF4-FFF2-40B4-BE49-F238E27FC236}">
                <a16:creationId xmlns:a16="http://schemas.microsoft.com/office/drawing/2014/main" id="{E639AA30-D02A-DD42-9C4B-7D299EE4CCC6}"/>
              </a:ext>
            </a:extLst>
          </p:cNvPr>
          <p:cNvSpPr txBox="1"/>
          <p:nvPr/>
        </p:nvSpPr>
        <p:spPr>
          <a:xfrm>
            <a:off x="5679341" y="4183380"/>
            <a:ext cx="116106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M-PSK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55" name="Google Shape;1869;p43">
            <a:extLst>
              <a:ext uri="{FF2B5EF4-FFF2-40B4-BE49-F238E27FC236}">
                <a16:creationId xmlns:a16="http://schemas.microsoft.com/office/drawing/2014/main" id="{3AFC6AAE-AB15-0144-9058-DE880096E230}"/>
              </a:ext>
            </a:extLst>
          </p:cNvPr>
          <p:cNvGrpSpPr/>
          <p:nvPr/>
        </p:nvGrpSpPr>
        <p:grpSpPr>
          <a:xfrm rot="2700000">
            <a:off x="6531164" y="4561557"/>
            <a:ext cx="1739462" cy="1731564"/>
            <a:chOff x="5563515" y="5068397"/>
            <a:chExt cx="1932735" cy="1923960"/>
          </a:xfrm>
        </p:grpSpPr>
        <p:sp>
          <p:nvSpPr>
            <p:cNvPr id="56" name="Google Shape;1870;p43">
              <a:extLst>
                <a:ext uri="{FF2B5EF4-FFF2-40B4-BE49-F238E27FC236}">
                  <a16:creationId xmlns:a16="http://schemas.microsoft.com/office/drawing/2014/main" id="{C9C20A21-7488-AA45-9AE4-E3F94AFA6C13}"/>
                </a:ext>
              </a:extLst>
            </p:cNvPr>
            <p:cNvSpPr/>
            <p:nvPr/>
          </p:nvSpPr>
          <p:spPr>
            <a:xfrm>
              <a:off x="7404810" y="600367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" name="Google Shape;1871;p43">
              <a:extLst>
                <a:ext uri="{FF2B5EF4-FFF2-40B4-BE49-F238E27FC236}">
                  <a16:creationId xmlns:a16="http://schemas.microsoft.com/office/drawing/2014/main" id="{7F408327-778F-9343-8C08-B9037519E761}"/>
                </a:ext>
              </a:extLst>
            </p:cNvPr>
            <p:cNvSpPr/>
            <p:nvPr/>
          </p:nvSpPr>
          <p:spPr>
            <a:xfrm>
              <a:off x="5563515" y="5988114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" name="Google Shape;1872;p43">
              <a:extLst>
                <a:ext uri="{FF2B5EF4-FFF2-40B4-BE49-F238E27FC236}">
                  <a16:creationId xmlns:a16="http://schemas.microsoft.com/office/drawing/2014/main" id="{61A0B4C3-1395-C647-9A3F-B6E3F440653B}"/>
                </a:ext>
              </a:extLst>
            </p:cNvPr>
            <p:cNvSpPr/>
            <p:nvPr/>
          </p:nvSpPr>
          <p:spPr>
            <a:xfrm>
              <a:off x="6487217" y="506839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" name="Google Shape;1873;p43">
              <a:extLst>
                <a:ext uri="{FF2B5EF4-FFF2-40B4-BE49-F238E27FC236}">
                  <a16:creationId xmlns:a16="http://schemas.microsoft.com/office/drawing/2014/main" id="{5FD68426-262D-D944-ADB3-FFEF304ED8F3}"/>
                </a:ext>
              </a:extLst>
            </p:cNvPr>
            <p:cNvSpPr/>
            <p:nvPr/>
          </p:nvSpPr>
          <p:spPr>
            <a:xfrm>
              <a:off x="6487217" y="690091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60" name="Google Shape;1874;p43">
            <a:extLst>
              <a:ext uri="{FF2B5EF4-FFF2-40B4-BE49-F238E27FC236}">
                <a16:creationId xmlns:a16="http://schemas.microsoft.com/office/drawing/2014/main" id="{86D9367A-D7B8-8D45-B2C6-40DEBF6B22DB}"/>
              </a:ext>
            </a:extLst>
          </p:cNvPr>
          <p:cNvSpPr/>
          <p:nvPr/>
        </p:nvSpPr>
        <p:spPr>
          <a:xfrm>
            <a:off x="7952566" y="4655440"/>
            <a:ext cx="474072" cy="276999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-7690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875;p43">
            <a:extLst>
              <a:ext uri="{FF2B5EF4-FFF2-40B4-BE49-F238E27FC236}">
                <a16:creationId xmlns:a16="http://schemas.microsoft.com/office/drawing/2014/main" id="{D8078149-4862-4B43-A567-F5C0D5B9237F}"/>
              </a:ext>
            </a:extLst>
          </p:cNvPr>
          <p:cNvSpPr/>
          <p:nvPr/>
        </p:nvSpPr>
        <p:spPr>
          <a:xfrm>
            <a:off x="8188329" y="540330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1876;p43">
            <a:extLst>
              <a:ext uri="{FF2B5EF4-FFF2-40B4-BE49-F238E27FC236}">
                <a16:creationId xmlns:a16="http://schemas.microsoft.com/office/drawing/2014/main" id="{7D6EC11A-6EF2-A34E-B9D9-FC5C0C9762A9}"/>
              </a:ext>
            </a:extLst>
          </p:cNvPr>
          <p:cNvSpPr/>
          <p:nvPr/>
        </p:nvSpPr>
        <p:spPr>
          <a:xfrm>
            <a:off x="6531164" y="5389303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1877;p43">
            <a:extLst>
              <a:ext uri="{FF2B5EF4-FFF2-40B4-BE49-F238E27FC236}">
                <a16:creationId xmlns:a16="http://schemas.microsoft.com/office/drawing/2014/main" id="{A669213B-E60B-CB43-8A7E-F506550E661C}"/>
              </a:ext>
            </a:extLst>
          </p:cNvPr>
          <p:cNvSpPr/>
          <p:nvPr/>
        </p:nvSpPr>
        <p:spPr>
          <a:xfrm>
            <a:off x="7362495" y="4561557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1878;p43">
            <a:extLst>
              <a:ext uri="{FF2B5EF4-FFF2-40B4-BE49-F238E27FC236}">
                <a16:creationId xmlns:a16="http://schemas.microsoft.com/office/drawing/2014/main" id="{E1B1EA9F-2ACE-4F41-9A03-A524B50F7546}"/>
              </a:ext>
            </a:extLst>
          </p:cNvPr>
          <p:cNvSpPr/>
          <p:nvPr/>
        </p:nvSpPr>
        <p:spPr>
          <a:xfrm>
            <a:off x="7362495" y="6210825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1879;p43">
            <a:extLst>
              <a:ext uri="{FF2B5EF4-FFF2-40B4-BE49-F238E27FC236}">
                <a16:creationId xmlns:a16="http://schemas.microsoft.com/office/drawing/2014/main" id="{44EC1D11-DFAB-DF45-9D78-F602C992DDE8}"/>
              </a:ext>
            </a:extLst>
          </p:cNvPr>
          <p:cNvSpPr/>
          <p:nvPr/>
        </p:nvSpPr>
        <p:spPr>
          <a:xfrm>
            <a:off x="7393945" y="4385796"/>
            <a:ext cx="474072" cy="276999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-8332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880;p43">
            <a:extLst>
              <a:ext uri="{FF2B5EF4-FFF2-40B4-BE49-F238E27FC236}">
                <a16:creationId xmlns:a16="http://schemas.microsoft.com/office/drawing/2014/main" id="{3AE8834F-B028-2F44-89B9-522ACB29FC5C}"/>
              </a:ext>
            </a:extLst>
          </p:cNvPr>
          <p:cNvSpPr/>
          <p:nvPr/>
        </p:nvSpPr>
        <p:spPr>
          <a:xfrm>
            <a:off x="6287442" y="4643854"/>
            <a:ext cx="563520" cy="276999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-7690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881;p43">
            <a:extLst>
              <a:ext uri="{FF2B5EF4-FFF2-40B4-BE49-F238E27FC236}">
                <a16:creationId xmlns:a16="http://schemas.microsoft.com/office/drawing/2014/main" id="{1B667A19-5FD8-E34C-8452-1E6CB3CD603C}"/>
              </a:ext>
            </a:extLst>
          </p:cNvPr>
          <p:cNvSpPr/>
          <p:nvPr/>
        </p:nvSpPr>
        <p:spPr>
          <a:xfrm>
            <a:off x="6298279" y="5160714"/>
            <a:ext cx="305276" cy="276999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882;p43">
            <a:extLst>
              <a:ext uri="{FF2B5EF4-FFF2-40B4-BE49-F238E27FC236}">
                <a16:creationId xmlns:a16="http://schemas.microsoft.com/office/drawing/2014/main" id="{3F7F9756-5989-7241-BC61-24EDA40F8183}"/>
              </a:ext>
            </a:extLst>
          </p:cNvPr>
          <p:cNvSpPr/>
          <p:nvPr/>
        </p:nvSpPr>
        <p:spPr>
          <a:xfrm>
            <a:off x="6317409" y="5954196"/>
            <a:ext cx="563520" cy="276999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 b="-11999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883;p43">
            <a:extLst>
              <a:ext uri="{FF2B5EF4-FFF2-40B4-BE49-F238E27FC236}">
                <a16:creationId xmlns:a16="http://schemas.microsoft.com/office/drawing/2014/main" id="{5EBBA47B-4D3A-CF4C-BF22-AB6A17010E40}"/>
              </a:ext>
            </a:extLst>
          </p:cNvPr>
          <p:cNvSpPr/>
          <p:nvPr/>
        </p:nvSpPr>
        <p:spPr>
          <a:xfrm>
            <a:off x="7352977" y="6226626"/>
            <a:ext cx="563520" cy="276999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 b="-11999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884;p43">
            <a:extLst>
              <a:ext uri="{FF2B5EF4-FFF2-40B4-BE49-F238E27FC236}">
                <a16:creationId xmlns:a16="http://schemas.microsoft.com/office/drawing/2014/main" id="{5DBEFA87-FFBA-3C40-AE04-635FEF1942A3}"/>
              </a:ext>
            </a:extLst>
          </p:cNvPr>
          <p:cNvSpPr/>
          <p:nvPr/>
        </p:nvSpPr>
        <p:spPr>
          <a:xfrm>
            <a:off x="7940221" y="5942986"/>
            <a:ext cx="563520" cy="276999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 b="-11999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885;p43">
            <a:extLst>
              <a:ext uri="{FF2B5EF4-FFF2-40B4-BE49-F238E27FC236}">
                <a16:creationId xmlns:a16="http://schemas.microsoft.com/office/drawing/2014/main" id="{FF94A43D-443E-E34E-A05A-CCA6167C6CB3}"/>
              </a:ext>
            </a:extLst>
          </p:cNvPr>
          <p:cNvSpPr/>
          <p:nvPr/>
        </p:nvSpPr>
        <p:spPr>
          <a:xfrm>
            <a:off x="8194487" y="5160714"/>
            <a:ext cx="296042" cy="276999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Google Shape;1671;p40">
                <a:extLst>
                  <a:ext uri="{FF2B5EF4-FFF2-40B4-BE49-F238E27FC236}">
                    <a16:creationId xmlns:a16="http://schemas.microsoft.com/office/drawing/2014/main" id="{EBAC2A3D-1A62-3640-B09D-36253C397871}"/>
                  </a:ext>
                </a:extLst>
              </p:cNvPr>
              <p:cNvSpPr txBox="1"/>
              <p:nvPr/>
            </p:nvSpPr>
            <p:spPr>
              <a:xfrm>
                <a:off x="1284978" y="5053617"/>
                <a:ext cx="5153922" cy="775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Calibri"/>
                    <a:sym typeface="Calibri"/>
                  </a:rPr>
                  <a:t>Phase is integer multiple of: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</m:ctrlPr>
                      </m:fPr>
                      <m:num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  <m:t>2</m:t>
                        </m:r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  <m:t>𝜋</m:t>
                        </m:r>
                      </m:num>
                      <m:den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  <m:t>𝑀</m:t>
                        </m:r>
                      </m:den>
                    </m:f>
                  </m:oMath>
                </a14:m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Calibri"/>
                    <a:sym typeface="Calibri"/>
                  </a:rPr>
                  <a:t> 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2" name="Google Shape;1671;p40">
                <a:extLst>
                  <a:ext uri="{FF2B5EF4-FFF2-40B4-BE49-F238E27FC236}">
                    <a16:creationId xmlns:a16="http://schemas.microsoft.com/office/drawing/2014/main" id="{EBAC2A3D-1A62-3640-B09D-36253C397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978" y="5053617"/>
                <a:ext cx="5153922" cy="775684"/>
              </a:xfrm>
              <a:prstGeom prst="rect">
                <a:avLst/>
              </a:prstGeom>
              <a:blipFill>
                <a:blip r:embed="rId22"/>
                <a:stretch>
                  <a:fillRect b="-3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Google Shape;1671;p40">
                <a:extLst>
                  <a:ext uri="{FF2B5EF4-FFF2-40B4-BE49-F238E27FC236}">
                    <a16:creationId xmlns:a16="http://schemas.microsoft.com/office/drawing/2014/main" id="{5040ACAF-801E-A447-80E9-49C4A896CAA4}"/>
                  </a:ext>
                </a:extLst>
              </p:cNvPr>
              <p:cNvSpPr txBox="1"/>
              <p:nvPr/>
            </p:nvSpPr>
            <p:spPr>
              <a:xfrm>
                <a:off x="2030644" y="5864131"/>
                <a:ext cx="3577226" cy="775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Calibri"/>
                    <a:sym typeface="Calibri"/>
                  </a:rPr>
                  <a:t>Bits per symbol: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88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  <m:t>log</m:t>
                        </m:r>
                      </m:e>
                      <m:sub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  <m:t>2</m:t>
                        </m:r>
                      </m:sub>
                    </m:sSub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  <a:sym typeface="Calibri"/>
                      </a:rPr>
                      <m:t>𝑀</m:t>
                    </m:r>
                  </m:oMath>
                </a14:m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3" name="Google Shape;1671;p40">
                <a:extLst>
                  <a:ext uri="{FF2B5EF4-FFF2-40B4-BE49-F238E27FC236}">
                    <a16:creationId xmlns:a16="http://schemas.microsoft.com/office/drawing/2014/main" id="{5040ACAF-801E-A447-80E9-49C4A896C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644" y="5864131"/>
                <a:ext cx="3577226" cy="775684"/>
              </a:xfrm>
              <a:prstGeom prst="rect">
                <a:avLst/>
              </a:prstGeom>
              <a:blipFill>
                <a:blip r:embed="rId23"/>
                <a:stretch>
                  <a:fillRect l="-3887" t="-8065" r="-10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95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7"/>
            <a:ext cx="2468880" cy="879636"/>
            <a:chOff x="492760" y="4627675"/>
            <a:chExt cx="9235440" cy="3290490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778367"/>
              <a:ext cx="6437879" cy="1139798"/>
              <a:chOff x="1686559" y="6637137"/>
              <a:chExt cx="7012941" cy="1241585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637137"/>
                <a:ext cx="977900" cy="1241585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2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lang="en-US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624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7"/>
            <a:ext cx="2468880" cy="879636"/>
            <a:chOff x="492760" y="4627675"/>
            <a:chExt cx="9235440" cy="3290490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778367"/>
              <a:ext cx="6437879" cy="1139798"/>
              <a:chOff x="1686559" y="6637137"/>
              <a:chExt cx="7012941" cy="1241585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637137"/>
                <a:ext cx="977900" cy="1241585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2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74" name="Google Shape;1991;p45">
            <a:extLst>
              <a:ext uri="{FF2B5EF4-FFF2-40B4-BE49-F238E27FC236}">
                <a16:creationId xmlns:a16="http://schemas.microsoft.com/office/drawing/2014/main" id="{91586A4F-FD14-6246-8F3A-6FDB3441809C}"/>
              </a:ext>
            </a:extLst>
          </p:cNvPr>
          <p:cNvCxnSpPr/>
          <p:nvPr/>
        </p:nvCxnSpPr>
        <p:spPr>
          <a:xfrm>
            <a:off x="8084819" y="5430451"/>
            <a:ext cx="2468880" cy="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75" name="Google Shape;1992;p45">
            <a:extLst>
              <a:ext uri="{FF2B5EF4-FFF2-40B4-BE49-F238E27FC236}">
                <a16:creationId xmlns:a16="http://schemas.microsoft.com/office/drawing/2014/main" id="{C523703C-A2B1-1C49-B505-C9120EB3DEA0}"/>
              </a:ext>
            </a:extLst>
          </p:cNvPr>
          <p:cNvCxnSpPr/>
          <p:nvPr/>
        </p:nvCxnSpPr>
        <p:spPr>
          <a:xfrm rot="10800000">
            <a:off x="9250679" y="4401751"/>
            <a:ext cx="3" cy="205740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6" name="Google Shape;1993;p45">
            <a:extLst>
              <a:ext uri="{FF2B5EF4-FFF2-40B4-BE49-F238E27FC236}">
                <a16:creationId xmlns:a16="http://schemas.microsoft.com/office/drawing/2014/main" id="{9C8A3378-B31B-3049-86CD-54C95516A80D}"/>
              </a:ext>
            </a:extLst>
          </p:cNvPr>
          <p:cNvSpPr txBox="1"/>
          <p:nvPr/>
        </p:nvSpPr>
        <p:spPr>
          <a:xfrm>
            <a:off x="10468131" y="5492741"/>
            <a:ext cx="166212" cy="332399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l="-39996" r="-33328" b="-3331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994;p45">
            <a:extLst>
              <a:ext uri="{FF2B5EF4-FFF2-40B4-BE49-F238E27FC236}">
                <a16:creationId xmlns:a16="http://schemas.microsoft.com/office/drawing/2014/main" id="{8C58623F-3BA8-F74E-A4A4-773AAC1B7E13}"/>
              </a:ext>
            </a:extLst>
          </p:cNvPr>
          <p:cNvSpPr txBox="1"/>
          <p:nvPr/>
        </p:nvSpPr>
        <p:spPr>
          <a:xfrm>
            <a:off x="9271803" y="4114800"/>
            <a:ext cx="264938" cy="332399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l="-29166" r="-24997" b="-2758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995;p45">
            <a:extLst>
              <a:ext uri="{FF2B5EF4-FFF2-40B4-BE49-F238E27FC236}">
                <a16:creationId xmlns:a16="http://schemas.microsoft.com/office/drawing/2014/main" id="{24005070-DB20-8043-8962-A326EB3D5A2E}"/>
              </a:ext>
            </a:extLst>
          </p:cNvPr>
          <p:cNvSpPr txBox="1"/>
          <p:nvPr/>
        </p:nvSpPr>
        <p:spPr>
          <a:xfrm>
            <a:off x="6239100" y="4351462"/>
            <a:ext cx="1224461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4-QAM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79" name="Google Shape;1996;p45">
            <a:extLst>
              <a:ext uri="{FF2B5EF4-FFF2-40B4-BE49-F238E27FC236}">
                <a16:creationId xmlns:a16="http://schemas.microsoft.com/office/drawing/2014/main" id="{7ADEC69C-CE7C-4C4B-85BE-56CB5832EB05}"/>
              </a:ext>
            </a:extLst>
          </p:cNvPr>
          <p:cNvGrpSpPr/>
          <p:nvPr/>
        </p:nvGrpSpPr>
        <p:grpSpPr>
          <a:xfrm>
            <a:off x="8619743" y="4732020"/>
            <a:ext cx="1316736" cy="82296"/>
            <a:chOff x="5826760" y="6003673"/>
            <a:chExt cx="1463040" cy="91440"/>
          </a:xfrm>
        </p:grpSpPr>
        <p:sp>
          <p:nvSpPr>
            <p:cNvPr id="80" name="Google Shape;1997;p45">
              <a:extLst>
                <a:ext uri="{FF2B5EF4-FFF2-40B4-BE49-F238E27FC236}">
                  <a16:creationId xmlns:a16="http://schemas.microsoft.com/office/drawing/2014/main" id="{7BA8E979-E8DB-5044-A08D-5247299A9BD3}"/>
                </a:ext>
              </a:extLst>
            </p:cNvPr>
            <p:cNvSpPr/>
            <p:nvPr/>
          </p:nvSpPr>
          <p:spPr>
            <a:xfrm>
              <a:off x="7198360" y="600367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1" name="Google Shape;1998;p45">
              <a:extLst>
                <a:ext uri="{FF2B5EF4-FFF2-40B4-BE49-F238E27FC236}">
                  <a16:creationId xmlns:a16="http://schemas.microsoft.com/office/drawing/2014/main" id="{9454D8CD-E4F7-C644-9891-F4826164F7D8}"/>
                </a:ext>
              </a:extLst>
            </p:cNvPr>
            <p:cNvSpPr/>
            <p:nvPr/>
          </p:nvSpPr>
          <p:spPr>
            <a:xfrm>
              <a:off x="5826760" y="600367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lang="en-US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5" name="Google Shape;2002;p45">
            <a:extLst>
              <a:ext uri="{FF2B5EF4-FFF2-40B4-BE49-F238E27FC236}">
                <a16:creationId xmlns:a16="http://schemas.microsoft.com/office/drawing/2014/main" id="{F494A6B6-7D8A-9247-90FE-A14B12B13DE9}"/>
              </a:ext>
            </a:extLst>
          </p:cNvPr>
          <p:cNvGrpSpPr/>
          <p:nvPr/>
        </p:nvGrpSpPr>
        <p:grpSpPr>
          <a:xfrm>
            <a:off x="8619743" y="5952744"/>
            <a:ext cx="1316736" cy="82296"/>
            <a:chOff x="5826760" y="6003673"/>
            <a:chExt cx="1463040" cy="91440"/>
          </a:xfrm>
        </p:grpSpPr>
        <p:sp>
          <p:nvSpPr>
            <p:cNvPr id="86" name="Google Shape;2003;p45">
              <a:extLst>
                <a:ext uri="{FF2B5EF4-FFF2-40B4-BE49-F238E27FC236}">
                  <a16:creationId xmlns:a16="http://schemas.microsoft.com/office/drawing/2014/main" id="{C7A18045-45F7-0145-B33D-88E00DBBD23D}"/>
                </a:ext>
              </a:extLst>
            </p:cNvPr>
            <p:cNvSpPr/>
            <p:nvPr/>
          </p:nvSpPr>
          <p:spPr>
            <a:xfrm>
              <a:off x="7198360" y="600367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7" name="Google Shape;2004;p45">
              <a:extLst>
                <a:ext uri="{FF2B5EF4-FFF2-40B4-BE49-F238E27FC236}">
                  <a16:creationId xmlns:a16="http://schemas.microsoft.com/office/drawing/2014/main" id="{E2D545A2-1833-7E44-9CEB-6D8AE420E521}"/>
                </a:ext>
              </a:extLst>
            </p:cNvPr>
            <p:cNvSpPr/>
            <p:nvPr/>
          </p:nvSpPr>
          <p:spPr>
            <a:xfrm>
              <a:off x="5826760" y="600367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41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7"/>
            <a:ext cx="2468880" cy="879636"/>
            <a:chOff x="492760" y="4627675"/>
            <a:chExt cx="9235440" cy="3290490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778367"/>
              <a:ext cx="6437879" cy="1139798"/>
              <a:chOff x="1686559" y="6637137"/>
              <a:chExt cx="7012941" cy="1241585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637137"/>
                <a:ext cx="977900" cy="1241585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2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lang="en-US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1" name="Google Shape;2045;p46">
            <a:extLst>
              <a:ext uri="{FF2B5EF4-FFF2-40B4-BE49-F238E27FC236}">
                <a16:creationId xmlns:a16="http://schemas.microsoft.com/office/drawing/2014/main" id="{9D24A637-19F5-8844-B36E-FA074347923E}"/>
              </a:ext>
            </a:extLst>
          </p:cNvPr>
          <p:cNvCxnSpPr/>
          <p:nvPr/>
        </p:nvCxnSpPr>
        <p:spPr>
          <a:xfrm>
            <a:off x="8084819" y="5386959"/>
            <a:ext cx="2468880" cy="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42" name="Google Shape;2046;p46">
            <a:extLst>
              <a:ext uri="{FF2B5EF4-FFF2-40B4-BE49-F238E27FC236}">
                <a16:creationId xmlns:a16="http://schemas.microsoft.com/office/drawing/2014/main" id="{4884CD7A-E616-CC4E-AF2F-DFBD5668E432}"/>
              </a:ext>
            </a:extLst>
          </p:cNvPr>
          <p:cNvCxnSpPr/>
          <p:nvPr/>
        </p:nvCxnSpPr>
        <p:spPr>
          <a:xfrm rot="10800000">
            <a:off x="9284969" y="4401751"/>
            <a:ext cx="3" cy="205740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43" name="Google Shape;2047;p46">
            <a:extLst>
              <a:ext uri="{FF2B5EF4-FFF2-40B4-BE49-F238E27FC236}">
                <a16:creationId xmlns:a16="http://schemas.microsoft.com/office/drawing/2014/main" id="{DB1507E2-F8C1-BA46-B95C-D6F21420CF13}"/>
              </a:ext>
            </a:extLst>
          </p:cNvPr>
          <p:cNvSpPr txBox="1"/>
          <p:nvPr/>
        </p:nvSpPr>
        <p:spPr>
          <a:xfrm>
            <a:off x="10468131" y="5492741"/>
            <a:ext cx="166212" cy="332399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l="-39996" r="-33328" b="-3331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2048;p46">
            <a:extLst>
              <a:ext uri="{FF2B5EF4-FFF2-40B4-BE49-F238E27FC236}">
                <a16:creationId xmlns:a16="http://schemas.microsoft.com/office/drawing/2014/main" id="{40BCAF77-F6E6-9C4F-B98B-673B8F1AD247}"/>
              </a:ext>
            </a:extLst>
          </p:cNvPr>
          <p:cNvSpPr txBox="1"/>
          <p:nvPr/>
        </p:nvSpPr>
        <p:spPr>
          <a:xfrm>
            <a:off x="9271803" y="4114800"/>
            <a:ext cx="264938" cy="332399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l="-29166" r="-24997" b="-2758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2049;p46">
            <a:extLst>
              <a:ext uri="{FF2B5EF4-FFF2-40B4-BE49-F238E27FC236}">
                <a16:creationId xmlns:a16="http://schemas.microsoft.com/office/drawing/2014/main" id="{EEF95159-3419-9B49-BB4F-176591D2702A}"/>
              </a:ext>
            </a:extLst>
          </p:cNvPr>
          <p:cNvSpPr txBox="1"/>
          <p:nvPr/>
        </p:nvSpPr>
        <p:spPr>
          <a:xfrm>
            <a:off x="6438900" y="4351462"/>
            <a:ext cx="150876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16-QAM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6" name="Google Shape;2050;p46">
            <a:extLst>
              <a:ext uri="{FF2B5EF4-FFF2-40B4-BE49-F238E27FC236}">
                <a16:creationId xmlns:a16="http://schemas.microsoft.com/office/drawing/2014/main" id="{2EAD6827-F23E-EB48-BBA8-FAFE320BC610}"/>
              </a:ext>
            </a:extLst>
          </p:cNvPr>
          <p:cNvSpPr/>
          <p:nvPr/>
        </p:nvSpPr>
        <p:spPr>
          <a:xfrm>
            <a:off x="9861041" y="4732020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054;p46">
            <a:extLst>
              <a:ext uri="{FF2B5EF4-FFF2-40B4-BE49-F238E27FC236}">
                <a16:creationId xmlns:a16="http://schemas.microsoft.com/office/drawing/2014/main" id="{6C0AC327-A32D-E74A-93E6-FEA5E37FF3AB}"/>
              </a:ext>
            </a:extLst>
          </p:cNvPr>
          <p:cNvSpPr/>
          <p:nvPr/>
        </p:nvSpPr>
        <p:spPr>
          <a:xfrm>
            <a:off x="9861041" y="595960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2055;p46">
            <a:extLst>
              <a:ext uri="{FF2B5EF4-FFF2-40B4-BE49-F238E27FC236}">
                <a16:creationId xmlns:a16="http://schemas.microsoft.com/office/drawing/2014/main" id="{ECB05EC2-5350-E246-B914-409265B8C3FE}"/>
              </a:ext>
            </a:extLst>
          </p:cNvPr>
          <p:cNvSpPr/>
          <p:nvPr/>
        </p:nvSpPr>
        <p:spPr>
          <a:xfrm>
            <a:off x="8626601" y="4732020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2056;p46">
            <a:extLst>
              <a:ext uri="{FF2B5EF4-FFF2-40B4-BE49-F238E27FC236}">
                <a16:creationId xmlns:a16="http://schemas.microsoft.com/office/drawing/2014/main" id="{FDFF7B5A-4EF0-8641-8AEE-47F8B3DDA5ED}"/>
              </a:ext>
            </a:extLst>
          </p:cNvPr>
          <p:cNvSpPr/>
          <p:nvPr/>
        </p:nvSpPr>
        <p:spPr>
          <a:xfrm>
            <a:off x="8626601" y="595960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" name="Google Shape;2057;p46">
            <a:extLst>
              <a:ext uri="{FF2B5EF4-FFF2-40B4-BE49-F238E27FC236}">
                <a16:creationId xmlns:a16="http://schemas.microsoft.com/office/drawing/2014/main" id="{B3FAD4C1-571E-ED4F-A55F-BF298E316D12}"/>
              </a:ext>
            </a:extLst>
          </p:cNvPr>
          <p:cNvSpPr/>
          <p:nvPr/>
        </p:nvSpPr>
        <p:spPr>
          <a:xfrm>
            <a:off x="9861041" y="5141214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" name="Google Shape;2058;p46">
            <a:extLst>
              <a:ext uri="{FF2B5EF4-FFF2-40B4-BE49-F238E27FC236}">
                <a16:creationId xmlns:a16="http://schemas.microsoft.com/office/drawing/2014/main" id="{2860ACDA-B37E-BB4F-995E-239478D4B6C1}"/>
              </a:ext>
            </a:extLst>
          </p:cNvPr>
          <p:cNvSpPr/>
          <p:nvPr/>
        </p:nvSpPr>
        <p:spPr>
          <a:xfrm>
            <a:off x="8626601" y="5141214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2059;p46">
            <a:extLst>
              <a:ext uri="{FF2B5EF4-FFF2-40B4-BE49-F238E27FC236}">
                <a16:creationId xmlns:a16="http://schemas.microsoft.com/office/drawing/2014/main" id="{39A15BA4-AC99-A245-B58B-AA1017B833DA}"/>
              </a:ext>
            </a:extLst>
          </p:cNvPr>
          <p:cNvSpPr/>
          <p:nvPr/>
        </p:nvSpPr>
        <p:spPr>
          <a:xfrm>
            <a:off x="9861041" y="555040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" name="Google Shape;2060;p46">
            <a:extLst>
              <a:ext uri="{FF2B5EF4-FFF2-40B4-BE49-F238E27FC236}">
                <a16:creationId xmlns:a16="http://schemas.microsoft.com/office/drawing/2014/main" id="{73DFBDCC-C822-C644-9920-E107D5E52FA4}"/>
              </a:ext>
            </a:extLst>
          </p:cNvPr>
          <p:cNvSpPr/>
          <p:nvPr/>
        </p:nvSpPr>
        <p:spPr>
          <a:xfrm>
            <a:off x="8626601" y="555040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" name="Google Shape;2061;p46">
            <a:extLst>
              <a:ext uri="{FF2B5EF4-FFF2-40B4-BE49-F238E27FC236}">
                <a16:creationId xmlns:a16="http://schemas.microsoft.com/office/drawing/2014/main" id="{F0815F48-B968-F44E-A68B-7C4BF41E73A1}"/>
              </a:ext>
            </a:extLst>
          </p:cNvPr>
          <p:cNvSpPr/>
          <p:nvPr/>
        </p:nvSpPr>
        <p:spPr>
          <a:xfrm>
            <a:off x="9449561" y="595960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2062;p46">
            <a:extLst>
              <a:ext uri="{FF2B5EF4-FFF2-40B4-BE49-F238E27FC236}">
                <a16:creationId xmlns:a16="http://schemas.microsoft.com/office/drawing/2014/main" id="{526AEEB9-ECF3-6842-8F25-AE3F56BC379E}"/>
              </a:ext>
            </a:extLst>
          </p:cNvPr>
          <p:cNvSpPr/>
          <p:nvPr/>
        </p:nvSpPr>
        <p:spPr>
          <a:xfrm>
            <a:off x="9038081" y="595960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2063;p46">
            <a:extLst>
              <a:ext uri="{FF2B5EF4-FFF2-40B4-BE49-F238E27FC236}">
                <a16:creationId xmlns:a16="http://schemas.microsoft.com/office/drawing/2014/main" id="{035EBDD4-951B-3344-A97D-434999CB147D}"/>
              </a:ext>
            </a:extLst>
          </p:cNvPr>
          <p:cNvSpPr/>
          <p:nvPr/>
        </p:nvSpPr>
        <p:spPr>
          <a:xfrm>
            <a:off x="9449561" y="555040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2064;p46">
            <a:extLst>
              <a:ext uri="{FF2B5EF4-FFF2-40B4-BE49-F238E27FC236}">
                <a16:creationId xmlns:a16="http://schemas.microsoft.com/office/drawing/2014/main" id="{B7CA23E1-979D-2F44-9EA7-81DF837BA5FF}"/>
              </a:ext>
            </a:extLst>
          </p:cNvPr>
          <p:cNvSpPr/>
          <p:nvPr/>
        </p:nvSpPr>
        <p:spPr>
          <a:xfrm>
            <a:off x="9038081" y="555040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" name="Google Shape;2065;p46">
            <a:extLst>
              <a:ext uri="{FF2B5EF4-FFF2-40B4-BE49-F238E27FC236}">
                <a16:creationId xmlns:a16="http://schemas.microsoft.com/office/drawing/2014/main" id="{1B293BFA-F517-6144-9FDB-E3B6E44F41AC}"/>
              </a:ext>
            </a:extLst>
          </p:cNvPr>
          <p:cNvSpPr/>
          <p:nvPr/>
        </p:nvSpPr>
        <p:spPr>
          <a:xfrm>
            <a:off x="9449561" y="5141214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Google Shape;2066;p46">
            <a:extLst>
              <a:ext uri="{FF2B5EF4-FFF2-40B4-BE49-F238E27FC236}">
                <a16:creationId xmlns:a16="http://schemas.microsoft.com/office/drawing/2014/main" id="{231BD586-D12B-C04F-9B9F-FB59C1094D06}"/>
              </a:ext>
            </a:extLst>
          </p:cNvPr>
          <p:cNvSpPr/>
          <p:nvPr/>
        </p:nvSpPr>
        <p:spPr>
          <a:xfrm>
            <a:off x="9038081" y="5141214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" name="Google Shape;2067;p46">
            <a:extLst>
              <a:ext uri="{FF2B5EF4-FFF2-40B4-BE49-F238E27FC236}">
                <a16:creationId xmlns:a16="http://schemas.microsoft.com/office/drawing/2014/main" id="{A5FF335D-9ABB-E34B-986C-EC7755ED8E22}"/>
              </a:ext>
            </a:extLst>
          </p:cNvPr>
          <p:cNvSpPr/>
          <p:nvPr/>
        </p:nvSpPr>
        <p:spPr>
          <a:xfrm>
            <a:off x="9449561" y="4732020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2068;p46">
            <a:extLst>
              <a:ext uri="{FF2B5EF4-FFF2-40B4-BE49-F238E27FC236}">
                <a16:creationId xmlns:a16="http://schemas.microsoft.com/office/drawing/2014/main" id="{9FC6D548-44F2-8A4C-8661-0639C59BDC8C}"/>
              </a:ext>
            </a:extLst>
          </p:cNvPr>
          <p:cNvSpPr/>
          <p:nvPr/>
        </p:nvSpPr>
        <p:spPr>
          <a:xfrm>
            <a:off x="9038081" y="4732020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4500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7"/>
            <a:ext cx="2468880" cy="879636"/>
            <a:chOff x="492760" y="4627675"/>
            <a:chExt cx="9235440" cy="3290490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778367"/>
              <a:ext cx="6437879" cy="1139798"/>
              <a:chOff x="1686559" y="6637137"/>
              <a:chExt cx="7012941" cy="1241585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637137"/>
                <a:ext cx="977900" cy="1241585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2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lang="en-US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1" name="Google Shape;2109;p47">
            <a:extLst>
              <a:ext uri="{FF2B5EF4-FFF2-40B4-BE49-F238E27FC236}">
                <a16:creationId xmlns:a16="http://schemas.microsoft.com/office/drawing/2014/main" id="{CDD30F7E-E5A1-2F41-8989-80692ABF8F74}"/>
              </a:ext>
            </a:extLst>
          </p:cNvPr>
          <p:cNvCxnSpPr/>
          <p:nvPr/>
        </p:nvCxnSpPr>
        <p:spPr>
          <a:xfrm>
            <a:off x="8084819" y="5386959"/>
            <a:ext cx="2468880" cy="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42" name="Google Shape;2110;p47">
            <a:extLst>
              <a:ext uri="{FF2B5EF4-FFF2-40B4-BE49-F238E27FC236}">
                <a16:creationId xmlns:a16="http://schemas.microsoft.com/office/drawing/2014/main" id="{2A491BBB-8B00-AE45-88CE-ADE410A457FF}"/>
              </a:ext>
            </a:extLst>
          </p:cNvPr>
          <p:cNvCxnSpPr/>
          <p:nvPr/>
        </p:nvCxnSpPr>
        <p:spPr>
          <a:xfrm rot="10800000">
            <a:off x="9284969" y="4401751"/>
            <a:ext cx="3" cy="205740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43" name="Google Shape;2111;p47">
            <a:extLst>
              <a:ext uri="{FF2B5EF4-FFF2-40B4-BE49-F238E27FC236}">
                <a16:creationId xmlns:a16="http://schemas.microsoft.com/office/drawing/2014/main" id="{8CFB9DBD-3BAE-2544-9EE9-7C025E188766}"/>
              </a:ext>
            </a:extLst>
          </p:cNvPr>
          <p:cNvSpPr txBox="1"/>
          <p:nvPr/>
        </p:nvSpPr>
        <p:spPr>
          <a:xfrm>
            <a:off x="10468131" y="5492741"/>
            <a:ext cx="166212" cy="332399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l="-39996" r="-33328" b="-3331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2112;p47">
            <a:extLst>
              <a:ext uri="{FF2B5EF4-FFF2-40B4-BE49-F238E27FC236}">
                <a16:creationId xmlns:a16="http://schemas.microsoft.com/office/drawing/2014/main" id="{D235C6E8-7176-D74F-8268-2FAF8A8AD3E0}"/>
              </a:ext>
            </a:extLst>
          </p:cNvPr>
          <p:cNvSpPr txBox="1"/>
          <p:nvPr/>
        </p:nvSpPr>
        <p:spPr>
          <a:xfrm>
            <a:off x="9271803" y="4114800"/>
            <a:ext cx="264938" cy="332399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l="-29166" r="-24997" b="-2758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2113;p47">
            <a:extLst>
              <a:ext uri="{FF2B5EF4-FFF2-40B4-BE49-F238E27FC236}">
                <a16:creationId xmlns:a16="http://schemas.microsoft.com/office/drawing/2014/main" id="{3B7C1FED-8BF1-124B-966D-9640AA04256D}"/>
              </a:ext>
            </a:extLst>
          </p:cNvPr>
          <p:cNvSpPr txBox="1"/>
          <p:nvPr/>
        </p:nvSpPr>
        <p:spPr>
          <a:xfrm>
            <a:off x="6438900" y="4351462"/>
            <a:ext cx="150876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64-QAM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46" name="Google Shape;2117;p47">
            <a:extLst>
              <a:ext uri="{FF2B5EF4-FFF2-40B4-BE49-F238E27FC236}">
                <a16:creationId xmlns:a16="http://schemas.microsoft.com/office/drawing/2014/main" id="{BDA21B04-9404-BF46-8356-001059C46818}"/>
              </a:ext>
            </a:extLst>
          </p:cNvPr>
          <p:cNvGrpSpPr/>
          <p:nvPr/>
        </p:nvGrpSpPr>
        <p:grpSpPr>
          <a:xfrm>
            <a:off x="8523732" y="4620978"/>
            <a:ext cx="658368" cy="654939"/>
            <a:chOff x="7891779" y="5257800"/>
            <a:chExt cx="1463040" cy="1455420"/>
          </a:xfrm>
        </p:grpSpPr>
        <p:sp>
          <p:nvSpPr>
            <p:cNvPr id="47" name="Google Shape;2118;p47">
              <a:extLst>
                <a:ext uri="{FF2B5EF4-FFF2-40B4-BE49-F238E27FC236}">
                  <a16:creationId xmlns:a16="http://schemas.microsoft.com/office/drawing/2014/main" id="{CC71CAF4-743D-0849-BC59-D6C4EF24E827}"/>
                </a:ext>
              </a:extLst>
            </p:cNvPr>
            <p:cNvSpPr/>
            <p:nvPr/>
          </p:nvSpPr>
          <p:spPr>
            <a:xfrm>
              <a:off x="92633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" name="Google Shape;2119;p47">
              <a:extLst>
                <a:ext uri="{FF2B5EF4-FFF2-40B4-BE49-F238E27FC236}">
                  <a16:creationId xmlns:a16="http://schemas.microsoft.com/office/drawing/2014/main" id="{3F3BBB93-8ED6-264C-B8A6-065DFC2AD61A}"/>
                </a:ext>
              </a:extLst>
            </p:cNvPr>
            <p:cNvSpPr/>
            <p:nvPr/>
          </p:nvSpPr>
          <p:spPr>
            <a:xfrm>
              <a:off x="92633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" name="Google Shape;2120;p47">
              <a:extLst>
                <a:ext uri="{FF2B5EF4-FFF2-40B4-BE49-F238E27FC236}">
                  <a16:creationId xmlns:a16="http://schemas.microsoft.com/office/drawing/2014/main" id="{58D1A19D-CC43-0B43-850E-2B078666BF64}"/>
                </a:ext>
              </a:extLst>
            </p:cNvPr>
            <p:cNvSpPr/>
            <p:nvPr/>
          </p:nvSpPr>
          <p:spPr>
            <a:xfrm>
              <a:off x="78917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" name="Google Shape;2121;p47">
              <a:extLst>
                <a:ext uri="{FF2B5EF4-FFF2-40B4-BE49-F238E27FC236}">
                  <a16:creationId xmlns:a16="http://schemas.microsoft.com/office/drawing/2014/main" id="{3D8B9A98-EB48-3C45-BBD5-052FBD0B6991}"/>
                </a:ext>
              </a:extLst>
            </p:cNvPr>
            <p:cNvSpPr/>
            <p:nvPr/>
          </p:nvSpPr>
          <p:spPr>
            <a:xfrm>
              <a:off x="78917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" name="Google Shape;2122;p47">
              <a:extLst>
                <a:ext uri="{FF2B5EF4-FFF2-40B4-BE49-F238E27FC236}">
                  <a16:creationId xmlns:a16="http://schemas.microsoft.com/office/drawing/2014/main" id="{9BE44AA1-76EC-984D-8FD3-D88E01DFC131}"/>
                </a:ext>
              </a:extLst>
            </p:cNvPr>
            <p:cNvSpPr/>
            <p:nvPr/>
          </p:nvSpPr>
          <p:spPr>
            <a:xfrm>
              <a:off x="92633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" name="Google Shape;2123;p47">
              <a:extLst>
                <a:ext uri="{FF2B5EF4-FFF2-40B4-BE49-F238E27FC236}">
                  <a16:creationId xmlns:a16="http://schemas.microsoft.com/office/drawing/2014/main" id="{2F88EB81-C02B-834A-BC8D-7F7648008675}"/>
                </a:ext>
              </a:extLst>
            </p:cNvPr>
            <p:cNvSpPr/>
            <p:nvPr/>
          </p:nvSpPr>
          <p:spPr>
            <a:xfrm>
              <a:off x="78917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" name="Google Shape;2124;p47">
              <a:extLst>
                <a:ext uri="{FF2B5EF4-FFF2-40B4-BE49-F238E27FC236}">
                  <a16:creationId xmlns:a16="http://schemas.microsoft.com/office/drawing/2014/main" id="{06530061-C992-F148-9FEA-07EF1E6B0BA7}"/>
                </a:ext>
              </a:extLst>
            </p:cNvPr>
            <p:cNvSpPr/>
            <p:nvPr/>
          </p:nvSpPr>
          <p:spPr>
            <a:xfrm>
              <a:off x="92633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" name="Google Shape;2125;p47">
              <a:extLst>
                <a:ext uri="{FF2B5EF4-FFF2-40B4-BE49-F238E27FC236}">
                  <a16:creationId xmlns:a16="http://schemas.microsoft.com/office/drawing/2014/main" id="{85011177-9A1C-A146-9EF8-8D684C938768}"/>
                </a:ext>
              </a:extLst>
            </p:cNvPr>
            <p:cNvSpPr/>
            <p:nvPr/>
          </p:nvSpPr>
          <p:spPr>
            <a:xfrm>
              <a:off x="78917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" name="Google Shape;2126;p47">
              <a:extLst>
                <a:ext uri="{FF2B5EF4-FFF2-40B4-BE49-F238E27FC236}">
                  <a16:creationId xmlns:a16="http://schemas.microsoft.com/office/drawing/2014/main" id="{90A6CB0A-E7D9-AD42-BE70-0E9BE9A70F46}"/>
                </a:ext>
              </a:extLst>
            </p:cNvPr>
            <p:cNvSpPr/>
            <p:nvPr/>
          </p:nvSpPr>
          <p:spPr>
            <a:xfrm>
              <a:off x="88061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" name="Google Shape;2127;p47">
              <a:extLst>
                <a:ext uri="{FF2B5EF4-FFF2-40B4-BE49-F238E27FC236}">
                  <a16:creationId xmlns:a16="http://schemas.microsoft.com/office/drawing/2014/main" id="{9C876405-9376-E547-948B-124F62E6D72F}"/>
                </a:ext>
              </a:extLst>
            </p:cNvPr>
            <p:cNvSpPr/>
            <p:nvPr/>
          </p:nvSpPr>
          <p:spPr>
            <a:xfrm>
              <a:off x="83489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" name="Google Shape;2128;p47">
              <a:extLst>
                <a:ext uri="{FF2B5EF4-FFF2-40B4-BE49-F238E27FC236}">
                  <a16:creationId xmlns:a16="http://schemas.microsoft.com/office/drawing/2014/main" id="{7C37F331-D4F8-F748-828D-835A9D1982A0}"/>
                </a:ext>
              </a:extLst>
            </p:cNvPr>
            <p:cNvSpPr/>
            <p:nvPr/>
          </p:nvSpPr>
          <p:spPr>
            <a:xfrm>
              <a:off x="88061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" name="Google Shape;2129;p47">
              <a:extLst>
                <a:ext uri="{FF2B5EF4-FFF2-40B4-BE49-F238E27FC236}">
                  <a16:creationId xmlns:a16="http://schemas.microsoft.com/office/drawing/2014/main" id="{700017FA-6D28-FD47-B303-ECD3D535EA4E}"/>
                </a:ext>
              </a:extLst>
            </p:cNvPr>
            <p:cNvSpPr/>
            <p:nvPr/>
          </p:nvSpPr>
          <p:spPr>
            <a:xfrm>
              <a:off x="83489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" name="Google Shape;2130;p47">
              <a:extLst>
                <a:ext uri="{FF2B5EF4-FFF2-40B4-BE49-F238E27FC236}">
                  <a16:creationId xmlns:a16="http://schemas.microsoft.com/office/drawing/2014/main" id="{F19492AC-E518-1D4E-8569-2510C6F3B61E}"/>
                </a:ext>
              </a:extLst>
            </p:cNvPr>
            <p:cNvSpPr/>
            <p:nvPr/>
          </p:nvSpPr>
          <p:spPr>
            <a:xfrm>
              <a:off x="88061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" name="Google Shape;2131;p47">
              <a:extLst>
                <a:ext uri="{FF2B5EF4-FFF2-40B4-BE49-F238E27FC236}">
                  <a16:creationId xmlns:a16="http://schemas.microsoft.com/office/drawing/2014/main" id="{092D6A4D-2201-4F49-A3F7-1FE0C28B1C4A}"/>
                </a:ext>
              </a:extLst>
            </p:cNvPr>
            <p:cNvSpPr/>
            <p:nvPr/>
          </p:nvSpPr>
          <p:spPr>
            <a:xfrm>
              <a:off x="83489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1" name="Google Shape;2132;p47">
              <a:extLst>
                <a:ext uri="{FF2B5EF4-FFF2-40B4-BE49-F238E27FC236}">
                  <a16:creationId xmlns:a16="http://schemas.microsoft.com/office/drawing/2014/main" id="{C474D60C-CC37-1648-8EA3-2B438BB6EA0E}"/>
                </a:ext>
              </a:extLst>
            </p:cNvPr>
            <p:cNvSpPr/>
            <p:nvPr/>
          </p:nvSpPr>
          <p:spPr>
            <a:xfrm>
              <a:off x="88061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2" name="Google Shape;2133;p47">
              <a:extLst>
                <a:ext uri="{FF2B5EF4-FFF2-40B4-BE49-F238E27FC236}">
                  <a16:creationId xmlns:a16="http://schemas.microsoft.com/office/drawing/2014/main" id="{62C5988C-A805-7748-98F3-E2BCCD5E6CA5}"/>
                </a:ext>
              </a:extLst>
            </p:cNvPr>
            <p:cNvSpPr/>
            <p:nvPr/>
          </p:nvSpPr>
          <p:spPr>
            <a:xfrm>
              <a:off x="83489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3" name="Google Shape;2134;p47">
            <a:extLst>
              <a:ext uri="{FF2B5EF4-FFF2-40B4-BE49-F238E27FC236}">
                <a16:creationId xmlns:a16="http://schemas.microsoft.com/office/drawing/2014/main" id="{3BC9F749-3541-1E4F-BD50-CF84599DF83E}"/>
              </a:ext>
            </a:extLst>
          </p:cNvPr>
          <p:cNvGrpSpPr/>
          <p:nvPr/>
        </p:nvGrpSpPr>
        <p:grpSpPr>
          <a:xfrm>
            <a:off x="8522477" y="5511781"/>
            <a:ext cx="658368" cy="654939"/>
            <a:chOff x="7891779" y="5257800"/>
            <a:chExt cx="1463040" cy="1455420"/>
          </a:xfrm>
        </p:grpSpPr>
        <p:sp>
          <p:nvSpPr>
            <p:cNvPr id="64" name="Google Shape;2135;p47">
              <a:extLst>
                <a:ext uri="{FF2B5EF4-FFF2-40B4-BE49-F238E27FC236}">
                  <a16:creationId xmlns:a16="http://schemas.microsoft.com/office/drawing/2014/main" id="{AE55B5FD-8BE1-CA41-B970-7FF53343F93D}"/>
                </a:ext>
              </a:extLst>
            </p:cNvPr>
            <p:cNvSpPr/>
            <p:nvPr/>
          </p:nvSpPr>
          <p:spPr>
            <a:xfrm>
              <a:off x="92633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" name="Google Shape;2136;p47">
              <a:extLst>
                <a:ext uri="{FF2B5EF4-FFF2-40B4-BE49-F238E27FC236}">
                  <a16:creationId xmlns:a16="http://schemas.microsoft.com/office/drawing/2014/main" id="{BF857674-6307-5348-AE45-85FF07ED8133}"/>
                </a:ext>
              </a:extLst>
            </p:cNvPr>
            <p:cNvSpPr/>
            <p:nvPr/>
          </p:nvSpPr>
          <p:spPr>
            <a:xfrm>
              <a:off x="92633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" name="Google Shape;2137;p47">
              <a:extLst>
                <a:ext uri="{FF2B5EF4-FFF2-40B4-BE49-F238E27FC236}">
                  <a16:creationId xmlns:a16="http://schemas.microsoft.com/office/drawing/2014/main" id="{EEF22225-F3B3-8F4D-819B-AB3F9E7AC9FA}"/>
                </a:ext>
              </a:extLst>
            </p:cNvPr>
            <p:cNvSpPr/>
            <p:nvPr/>
          </p:nvSpPr>
          <p:spPr>
            <a:xfrm>
              <a:off x="78917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" name="Google Shape;2138;p47">
              <a:extLst>
                <a:ext uri="{FF2B5EF4-FFF2-40B4-BE49-F238E27FC236}">
                  <a16:creationId xmlns:a16="http://schemas.microsoft.com/office/drawing/2014/main" id="{C703B9D0-251C-2C41-B051-75E6D2542988}"/>
                </a:ext>
              </a:extLst>
            </p:cNvPr>
            <p:cNvSpPr/>
            <p:nvPr/>
          </p:nvSpPr>
          <p:spPr>
            <a:xfrm>
              <a:off x="78917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8" name="Google Shape;2139;p47">
              <a:extLst>
                <a:ext uri="{FF2B5EF4-FFF2-40B4-BE49-F238E27FC236}">
                  <a16:creationId xmlns:a16="http://schemas.microsoft.com/office/drawing/2014/main" id="{3B0E96CB-9429-6542-B29C-EC3462D3D81F}"/>
                </a:ext>
              </a:extLst>
            </p:cNvPr>
            <p:cNvSpPr/>
            <p:nvPr/>
          </p:nvSpPr>
          <p:spPr>
            <a:xfrm>
              <a:off x="92633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" name="Google Shape;2140;p47">
              <a:extLst>
                <a:ext uri="{FF2B5EF4-FFF2-40B4-BE49-F238E27FC236}">
                  <a16:creationId xmlns:a16="http://schemas.microsoft.com/office/drawing/2014/main" id="{4F64DE46-4C19-824A-8E59-06D627D1E7A5}"/>
                </a:ext>
              </a:extLst>
            </p:cNvPr>
            <p:cNvSpPr/>
            <p:nvPr/>
          </p:nvSpPr>
          <p:spPr>
            <a:xfrm>
              <a:off x="78917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" name="Google Shape;2141;p47">
              <a:extLst>
                <a:ext uri="{FF2B5EF4-FFF2-40B4-BE49-F238E27FC236}">
                  <a16:creationId xmlns:a16="http://schemas.microsoft.com/office/drawing/2014/main" id="{BA2A5EB7-D855-D34B-8FB4-7CB1F11F6A50}"/>
                </a:ext>
              </a:extLst>
            </p:cNvPr>
            <p:cNvSpPr/>
            <p:nvPr/>
          </p:nvSpPr>
          <p:spPr>
            <a:xfrm>
              <a:off x="92633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" name="Google Shape;2142;p47">
              <a:extLst>
                <a:ext uri="{FF2B5EF4-FFF2-40B4-BE49-F238E27FC236}">
                  <a16:creationId xmlns:a16="http://schemas.microsoft.com/office/drawing/2014/main" id="{070EB086-6ECF-9143-95BF-4C2C5C792411}"/>
                </a:ext>
              </a:extLst>
            </p:cNvPr>
            <p:cNvSpPr/>
            <p:nvPr/>
          </p:nvSpPr>
          <p:spPr>
            <a:xfrm>
              <a:off x="78917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2" name="Google Shape;2143;p47">
              <a:extLst>
                <a:ext uri="{FF2B5EF4-FFF2-40B4-BE49-F238E27FC236}">
                  <a16:creationId xmlns:a16="http://schemas.microsoft.com/office/drawing/2014/main" id="{AAD3F6F8-4AE1-1A4B-88B1-B0D6D68B47DF}"/>
                </a:ext>
              </a:extLst>
            </p:cNvPr>
            <p:cNvSpPr/>
            <p:nvPr/>
          </p:nvSpPr>
          <p:spPr>
            <a:xfrm>
              <a:off x="88061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" name="Google Shape;2144;p47">
              <a:extLst>
                <a:ext uri="{FF2B5EF4-FFF2-40B4-BE49-F238E27FC236}">
                  <a16:creationId xmlns:a16="http://schemas.microsoft.com/office/drawing/2014/main" id="{8BC604E8-9E8E-A548-9F15-378FF1B9E1E0}"/>
                </a:ext>
              </a:extLst>
            </p:cNvPr>
            <p:cNvSpPr/>
            <p:nvPr/>
          </p:nvSpPr>
          <p:spPr>
            <a:xfrm>
              <a:off x="83489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" name="Google Shape;2145;p47">
              <a:extLst>
                <a:ext uri="{FF2B5EF4-FFF2-40B4-BE49-F238E27FC236}">
                  <a16:creationId xmlns:a16="http://schemas.microsoft.com/office/drawing/2014/main" id="{46B9BAE5-6AA8-CA4B-B1ED-66B597038F19}"/>
                </a:ext>
              </a:extLst>
            </p:cNvPr>
            <p:cNvSpPr/>
            <p:nvPr/>
          </p:nvSpPr>
          <p:spPr>
            <a:xfrm>
              <a:off x="88061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" name="Google Shape;2146;p47">
              <a:extLst>
                <a:ext uri="{FF2B5EF4-FFF2-40B4-BE49-F238E27FC236}">
                  <a16:creationId xmlns:a16="http://schemas.microsoft.com/office/drawing/2014/main" id="{56B24604-46F0-954E-9C73-4C6D6387FFD1}"/>
                </a:ext>
              </a:extLst>
            </p:cNvPr>
            <p:cNvSpPr/>
            <p:nvPr/>
          </p:nvSpPr>
          <p:spPr>
            <a:xfrm>
              <a:off x="83489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" name="Google Shape;2147;p47">
              <a:extLst>
                <a:ext uri="{FF2B5EF4-FFF2-40B4-BE49-F238E27FC236}">
                  <a16:creationId xmlns:a16="http://schemas.microsoft.com/office/drawing/2014/main" id="{0E258C1F-1746-9340-ACFA-7AD0A53B2B91}"/>
                </a:ext>
              </a:extLst>
            </p:cNvPr>
            <p:cNvSpPr/>
            <p:nvPr/>
          </p:nvSpPr>
          <p:spPr>
            <a:xfrm>
              <a:off x="88061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7" name="Google Shape;2148;p47">
              <a:extLst>
                <a:ext uri="{FF2B5EF4-FFF2-40B4-BE49-F238E27FC236}">
                  <a16:creationId xmlns:a16="http://schemas.microsoft.com/office/drawing/2014/main" id="{5DD151F9-0871-B448-9B5D-9AC9159B97EA}"/>
                </a:ext>
              </a:extLst>
            </p:cNvPr>
            <p:cNvSpPr/>
            <p:nvPr/>
          </p:nvSpPr>
          <p:spPr>
            <a:xfrm>
              <a:off x="83489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" name="Google Shape;2149;p47">
              <a:extLst>
                <a:ext uri="{FF2B5EF4-FFF2-40B4-BE49-F238E27FC236}">
                  <a16:creationId xmlns:a16="http://schemas.microsoft.com/office/drawing/2014/main" id="{16C12778-6A11-7447-9AE5-A30A72975D42}"/>
                </a:ext>
              </a:extLst>
            </p:cNvPr>
            <p:cNvSpPr/>
            <p:nvPr/>
          </p:nvSpPr>
          <p:spPr>
            <a:xfrm>
              <a:off x="88061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" name="Google Shape;2150;p47">
              <a:extLst>
                <a:ext uri="{FF2B5EF4-FFF2-40B4-BE49-F238E27FC236}">
                  <a16:creationId xmlns:a16="http://schemas.microsoft.com/office/drawing/2014/main" id="{438F0C5A-1429-6947-9B61-BC82D724498C}"/>
                </a:ext>
              </a:extLst>
            </p:cNvPr>
            <p:cNvSpPr/>
            <p:nvPr/>
          </p:nvSpPr>
          <p:spPr>
            <a:xfrm>
              <a:off x="83489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0" name="Google Shape;2151;p47">
            <a:extLst>
              <a:ext uri="{FF2B5EF4-FFF2-40B4-BE49-F238E27FC236}">
                <a16:creationId xmlns:a16="http://schemas.microsoft.com/office/drawing/2014/main" id="{C829D022-8486-7049-ABDA-2B195B24AC61}"/>
              </a:ext>
            </a:extLst>
          </p:cNvPr>
          <p:cNvGrpSpPr/>
          <p:nvPr/>
        </p:nvGrpSpPr>
        <p:grpSpPr>
          <a:xfrm>
            <a:off x="9387840" y="4620978"/>
            <a:ext cx="658368" cy="654939"/>
            <a:chOff x="7891779" y="5257800"/>
            <a:chExt cx="1463040" cy="1455420"/>
          </a:xfrm>
        </p:grpSpPr>
        <p:sp>
          <p:nvSpPr>
            <p:cNvPr id="81" name="Google Shape;2152;p47">
              <a:extLst>
                <a:ext uri="{FF2B5EF4-FFF2-40B4-BE49-F238E27FC236}">
                  <a16:creationId xmlns:a16="http://schemas.microsoft.com/office/drawing/2014/main" id="{6796CC6E-FB49-E34F-A88C-4A3D95854164}"/>
                </a:ext>
              </a:extLst>
            </p:cNvPr>
            <p:cNvSpPr/>
            <p:nvPr/>
          </p:nvSpPr>
          <p:spPr>
            <a:xfrm>
              <a:off x="92633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5" name="Google Shape;2153;p47">
              <a:extLst>
                <a:ext uri="{FF2B5EF4-FFF2-40B4-BE49-F238E27FC236}">
                  <a16:creationId xmlns:a16="http://schemas.microsoft.com/office/drawing/2014/main" id="{F6FFC1B2-342E-544C-95FB-4B63DF11F4E4}"/>
                </a:ext>
              </a:extLst>
            </p:cNvPr>
            <p:cNvSpPr/>
            <p:nvPr/>
          </p:nvSpPr>
          <p:spPr>
            <a:xfrm>
              <a:off x="92633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6" name="Google Shape;2154;p47">
              <a:extLst>
                <a:ext uri="{FF2B5EF4-FFF2-40B4-BE49-F238E27FC236}">
                  <a16:creationId xmlns:a16="http://schemas.microsoft.com/office/drawing/2014/main" id="{F2152975-ACA4-0841-9B6B-8B4C82E0D5B1}"/>
                </a:ext>
              </a:extLst>
            </p:cNvPr>
            <p:cNvSpPr/>
            <p:nvPr/>
          </p:nvSpPr>
          <p:spPr>
            <a:xfrm>
              <a:off x="78917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7" name="Google Shape;2155;p47">
              <a:extLst>
                <a:ext uri="{FF2B5EF4-FFF2-40B4-BE49-F238E27FC236}">
                  <a16:creationId xmlns:a16="http://schemas.microsoft.com/office/drawing/2014/main" id="{7C4818BE-53FA-814C-9A33-1A8EF4B2CB01}"/>
                </a:ext>
              </a:extLst>
            </p:cNvPr>
            <p:cNvSpPr/>
            <p:nvPr/>
          </p:nvSpPr>
          <p:spPr>
            <a:xfrm>
              <a:off x="78917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8" name="Google Shape;2156;p47">
              <a:extLst>
                <a:ext uri="{FF2B5EF4-FFF2-40B4-BE49-F238E27FC236}">
                  <a16:creationId xmlns:a16="http://schemas.microsoft.com/office/drawing/2014/main" id="{7FB8D059-DE1A-A94F-AAA5-A3928DDADCD6}"/>
                </a:ext>
              </a:extLst>
            </p:cNvPr>
            <p:cNvSpPr/>
            <p:nvPr/>
          </p:nvSpPr>
          <p:spPr>
            <a:xfrm>
              <a:off x="92633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9" name="Google Shape;2157;p47">
              <a:extLst>
                <a:ext uri="{FF2B5EF4-FFF2-40B4-BE49-F238E27FC236}">
                  <a16:creationId xmlns:a16="http://schemas.microsoft.com/office/drawing/2014/main" id="{6151C2A3-A9F2-9248-9186-5AF6E3DC036C}"/>
                </a:ext>
              </a:extLst>
            </p:cNvPr>
            <p:cNvSpPr/>
            <p:nvPr/>
          </p:nvSpPr>
          <p:spPr>
            <a:xfrm>
              <a:off x="78917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0" name="Google Shape;2158;p47">
              <a:extLst>
                <a:ext uri="{FF2B5EF4-FFF2-40B4-BE49-F238E27FC236}">
                  <a16:creationId xmlns:a16="http://schemas.microsoft.com/office/drawing/2014/main" id="{4B1348C1-881A-C34F-AB03-F551C5537DBD}"/>
                </a:ext>
              </a:extLst>
            </p:cNvPr>
            <p:cNvSpPr/>
            <p:nvPr/>
          </p:nvSpPr>
          <p:spPr>
            <a:xfrm>
              <a:off x="92633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1" name="Google Shape;2159;p47">
              <a:extLst>
                <a:ext uri="{FF2B5EF4-FFF2-40B4-BE49-F238E27FC236}">
                  <a16:creationId xmlns:a16="http://schemas.microsoft.com/office/drawing/2014/main" id="{6263D646-9C2C-CF4A-9F47-7241B070D6DD}"/>
                </a:ext>
              </a:extLst>
            </p:cNvPr>
            <p:cNvSpPr/>
            <p:nvPr/>
          </p:nvSpPr>
          <p:spPr>
            <a:xfrm>
              <a:off x="78917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2" name="Google Shape;2160;p47">
              <a:extLst>
                <a:ext uri="{FF2B5EF4-FFF2-40B4-BE49-F238E27FC236}">
                  <a16:creationId xmlns:a16="http://schemas.microsoft.com/office/drawing/2014/main" id="{DF8705EC-48A7-164E-B186-580408D593FF}"/>
                </a:ext>
              </a:extLst>
            </p:cNvPr>
            <p:cNvSpPr/>
            <p:nvPr/>
          </p:nvSpPr>
          <p:spPr>
            <a:xfrm>
              <a:off x="88061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3" name="Google Shape;2161;p47">
              <a:extLst>
                <a:ext uri="{FF2B5EF4-FFF2-40B4-BE49-F238E27FC236}">
                  <a16:creationId xmlns:a16="http://schemas.microsoft.com/office/drawing/2014/main" id="{01F4E705-B0B5-974C-8E2D-9CB43C3FBE2D}"/>
                </a:ext>
              </a:extLst>
            </p:cNvPr>
            <p:cNvSpPr/>
            <p:nvPr/>
          </p:nvSpPr>
          <p:spPr>
            <a:xfrm>
              <a:off x="83489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4" name="Google Shape;2162;p47">
              <a:extLst>
                <a:ext uri="{FF2B5EF4-FFF2-40B4-BE49-F238E27FC236}">
                  <a16:creationId xmlns:a16="http://schemas.microsoft.com/office/drawing/2014/main" id="{759778A2-BC41-5645-A003-055821920D05}"/>
                </a:ext>
              </a:extLst>
            </p:cNvPr>
            <p:cNvSpPr/>
            <p:nvPr/>
          </p:nvSpPr>
          <p:spPr>
            <a:xfrm>
              <a:off x="88061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" name="Google Shape;2163;p47">
              <a:extLst>
                <a:ext uri="{FF2B5EF4-FFF2-40B4-BE49-F238E27FC236}">
                  <a16:creationId xmlns:a16="http://schemas.microsoft.com/office/drawing/2014/main" id="{54900713-3C99-A14F-B708-67B0BDB50720}"/>
                </a:ext>
              </a:extLst>
            </p:cNvPr>
            <p:cNvSpPr/>
            <p:nvPr/>
          </p:nvSpPr>
          <p:spPr>
            <a:xfrm>
              <a:off x="83489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" name="Google Shape;2164;p47">
              <a:extLst>
                <a:ext uri="{FF2B5EF4-FFF2-40B4-BE49-F238E27FC236}">
                  <a16:creationId xmlns:a16="http://schemas.microsoft.com/office/drawing/2014/main" id="{A06FD8B0-EDFB-1648-8F2A-2388C088A0E8}"/>
                </a:ext>
              </a:extLst>
            </p:cNvPr>
            <p:cNvSpPr/>
            <p:nvPr/>
          </p:nvSpPr>
          <p:spPr>
            <a:xfrm>
              <a:off x="88061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" name="Google Shape;2165;p47">
              <a:extLst>
                <a:ext uri="{FF2B5EF4-FFF2-40B4-BE49-F238E27FC236}">
                  <a16:creationId xmlns:a16="http://schemas.microsoft.com/office/drawing/2014/main" id="{9F1FADA8-EAE2-A743-B0F4-91C97809363C}"/>
                </a:ext>
              </a:extLst>
            </p:cNvPr>
            <p:cNvSpPr/>
            <p:nvPr/>
          </p:nvSpPr>
          <p:spPr>
            <a:xfrm>
              <a:off x="83489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" name="Google Shape;2166;p47">
              <a:extLst>
                <a:ext uri="{FF2B5EF4-FFF2-40B4-BE49-F238E27FC236}">
                  <a16:creationId xmlns:a16="http://schemas.microsoft.com/office/drawing/2014/main" id="{9BF7DE0D-CA56-F143-A4A7-6C912F94760B}"/>
                </a:ext>
              </a:extLst>
            </p:cNvPr>
            <p:cNvSpPr/>
            <p:nvPr/>
          </p:nvSpPr>
          <p:spPr>
            <a:xfrm>
              <a:off x="88061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" name="Google Shape;2167;p47">
              <a:extLst>
                <a:ext uri="{FF2B5EF4-FFF2-40B4-BE49-F238E27FC236}">
                  <a16:creationId xmlns:a16="http://schemas.microsoft.com/office/drawing/2014/main" id="{7C4459CA-1559-6049-AD6F-4A81EAA7E91B}"/>
                </a:ext>
              </a:extLst>
            </p:cNvPr>
            <p:cNvSpPr/>
            <p:nvPr/>
          </p:nvSpPr>
          <p:spPr>
            <a:xfrm>
              <a:off x="83489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0" name="Google Shape;2168;p47">
            <a:extLst>
              <a:ext uri="{FF2B5EF4-FFF2-40B4-BE49-F238E27FC236}">
                <a16:creationId xmlns:a16="http://schemas.microsoft.com/office/drawing/2014/main" id="{975259E5-2C4B-E845-B625-D059688F90F1}"/>
              </a:ext>
            </a:extLst>
          </p:cNvPr>
          <p:cNvGrpSpPr/>
          <p:nvPr/>
        </p:nvGrpSpPr>
        <p:grpSpPr>
          <a:xfrm>
            <a:off x="9415272" y="5511781"/>
            <a:ext cx="658368" cy="654939"/>
            <a:chOff x="7891779" y="5257800"/>
            <a:chExt cx="1463040" cy="1455420"/>
          </a:xfrm>
        </p:grpSpPr>
        <p:sp>
          <p:nvSpPr>
            <p:cNvPr id="101" name="Google Shape;2169;p47">
              <a:extLst>
                <a:ext uri="{FF2B5EF4-FFF2-40B4-BE49-F238E27FC236}">
                  <a16:creationId xmlns:a16="http://schemas.microsoft.com/office/drawing/2014/main" id="{6C7E9AF3-8D73-744D-8A27-0015FCD6FC59}"/>
                </a:ext>
              </a:extLst>
            </p:cNvPr>
            <p:cNvSpPr/>
            <p:nvPr/>
          </p:nvSpPr>
          <p:spPr>
            <a:xfrm>
              <a:off x="92633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" name="Google Shape;2170;p47">
              <a:extLst>
                <a:ext uri="{FF2B5EF4-FFF2-40B4-BE49-F238E27FC236}">
                  <a16:creationId xmlns:a16="http://schemas.microsoft.com/office/drawing/2014/main" id="{C71C3211-A8C5-BB41-9F48-98F49A6A9C20}"/>
                </a:ext>
              </a:extLst>
            </p:cNvPr>
            <p:cNvSpPr/>
            <p:nvPr/>
          </p:nvSpPr>
          <p:spPr>
            <a:xfrm>
              <a:off x="92633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3" name="Google Shape;2171;p47">
              <a:extLst>
                <a:ext uri="{FF2B5EF4-FFF2-40B4-BE49-F238E27FC236}">
                  <a16:creationId xmlns:a16="http://schemas.microsoft.com/office/drawing/2014/main" id="{7DB693CF-051D-8241-BD2D-85E86E44CECB}"/>
                </a:ext>
              </a:extLst>
            </p:cNvPr>
            <p:cNvSpPr/>
            <p:nvPr/>
          </p:nvSpPr>
          <p:spPr>
            <a:xfrm>
              <a:off x="78917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4" name="Google Shape;2172;p47">
              <a:extLst>
                <a:ext uri="{FF2B5EF4-FFF2-40B4-BE49-F238E27FC236}">
                  <a16:creationId xmlns:a16="http://schemas.microsoft.com/office/drawing/2014/main" id="{BCC4E14B-E094-934B-B5E2-5A9D6CF37149}"/>
                </a:ext>
              </a:extLst>
            </p:cNvPr>
            <p:cNvSpPr/>
            <p:nvPr/>
          </p:nvSpPr>
          <p:spPr>
            <a:xfrm>
              <a:off x="78917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5" name="Google Shape;2173;p47">
              <a:extLst>
                <a:ext uri="{FF2B5EF4-FFF2-40B4-BE49-F238E27FC236}">
                  <a16:creationId xmlns:a16="http://schemas.microsoft.com/office/drawing/2014/main" id="{CBDFBDB1-800A-984E-818B-7CB205A64132}"/>
                </a:ext>
              </a:extLst>
            </p:cNvPr>
            <p:cNvSpPr/>
            <p:nvPr/>
          </p:nvSpPr>
          <p:spPr>
            <a:xfrm>
              <a:off x="92633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6" name="Google Shape;2174;p47">
              <a:extLst>
                <a:ext uri="{FF2B5EF4-FFF2-40B4-BE49-F238E27FC236}">
                  <a16:creationId xmlns:a16="http://schemas.microsoft.com/office/drawing/2014/main" id="{C171E748-8EAD-0240-B801-121D1E8182B2}"/>
                </a:ext>
              </a:extLst>
            </p:cNvPr>
            <p:cNvSpPr/>
            <p:nvPr/>
          </p:nvSpPr>
          <p:spPr>
            <a:xfrm>
              <a:off x="78917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" name="Google Shape;2175;p47">
              <a:extLst>
                <a:ext uri="{FF2B5EF4-FFF2-40B4-BE49-F238E27FC236}">
                  <a16:creationId xmlns:a16="http://schemas.microsoft.com/office/drawing/2014/main" id="{739B887C-B15C-994A-8143-264484CBDAED}"/>
                </a:ext>
              </a:extLst>
            </p:cNvPr>
            <p:cNvSpPr/>
            <p:nvPr/>
          </p:nvSpPr>
          <p:spPr>
            <a:xfrm>
              <a:off x="92633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" name="Google Shape;2176;p47">
              <a:extLst>
                <a:ext uri="{FF2B5EF4-FFF2-40B4-BE49-F238E27FC236}">
                  <a16:creationId xmlns:a16="http://schemas.microsoft.com/office/drawing/2014/main" id="{830C984A-82B1-384A-9E6E-4423AAA26406}"/>
                </a:ext>
              </a:extLst>
            </p:cNvPr>
            <p:cNvSpPr/>
            <p:nvPr/>
          </p:nvSpPr>
          <p:spPr>
            <a:xfrm>
              <a:off x="78917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9" name="Google Shape;2177;p47">
              <a:extLst>
                <a:ext uri="{FF2B5EF4-FFF2-40B4-BE49-F238E27FC236}">
                  <a16:creationId xmlns:a16="http://schemas.microsoft.com/office/drawing/2014/main" id="{930D0A1C-B136-B54A-B0C8-07916E0582F5}"/>
                </a:ext>
              </a:extLst>
            </p:cNvPr>
            <p:cNvSpPr/>
            <p:nvPr/>
          </p:nvSpPr>
          <p:spPr>
            <a:xfrm>
              <a:off x="88061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0" name="Google Shape;2178;p47">
              <a:extLst>
                <a:ext uri="{FF2B5EF4-FFF2-40B4-BE49-F238E27FC236}">
                  <a16:creationId xmlns:a16="http://schemas.microsoft.com/office/drawing/2014/main" id="{CD93E420-A590-264D-B04C-0BD5BBD6DA78}"/>
                </a:ext>
              </a:extLst>
            </p:cNvPr>
            <p:cNvSpPr/>
            <p:nvPr/>
          </p:nvSpPr>
          <p:spPr>
            <a:xfrm>
              <a:off x="8348979" y="662178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" name="Google Shape;2179;p47">
              <a:extLst>
                <a:ext uri="{FF2B5EF4-FFF2-40B4-BE49-F238E27FC236}">
                  <a16:creationId xmlns:a16="http://schemas.microsoft.com/office/drawing/2014/main" id="{0C9E38ED-8A73-6547-B3B8-80B78AAA0C03}"/>
                </a:ext>
              </a:extLst>
            </p:cNvPr>
            <p:cNvSpPr/>
            <p:nvPr/>
          </p:nvSpPr>
          <p:spPr>
            <a:xfrm>
              <a:off x="88061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" name="Google Shape;2180;p47">
              <a:extLst>
                <a:ext uri="{FF2B5EF4-FFF2-40B4-BE49-F238E27FC236}">
                  <a16:creationId xmlns:a16="http://schemas.microsoft.com/office/drawing/2014/main" id="{0E8E2086-80F5-054D-9342-D3EA8E988F87}"/>
                </a:ext>
              </a:extLst>
            </p:cNvPr>
            <p:cNvSpPr/>
            <p:nvPr/>
          </p:nvSpPr>
          <p:spPr>
            <a:xfrm>
              <a:off x="8348979" y="61671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" name="Google Shape;2181;p47">
              <a:extLst>
                <a:ext uri="{FF2B5EF4-FFF2-40B4-BE49-F238E27FC236}">
                  <a16:creationId xmlns:a16="http://schemas.microsoft.com/office/drawing/2014/main" id="{551FDA97-615E-004A-A5BE-20C838E987D7}"/>
                </a:ext>
              </a:extLst>
            </p:cNvPr>
            <p:cNvSpPr/>
            <p:nvPr/>
          </p:nvSpPr>
          <p:spPr>
            <a:xfrm>
              <a:off x="88061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" name="Google Shape;2182;p47">
              <a:extLst>
                <a:ext uri="{FF2B5EF4-FFF2-40B4-BE49-F238E27FC236}">
                  <a16:creationId xmlns:a16="http://schemas.microsoft.com/office/drawing/2014/main" id="{5F90CA22-996C-2D49-B71A-E1351BB84C79}"/>
                </a:ext>
              </a:extLst>
            </p:cNvPr>
            <p:cNvSpPr/>
            <p:nvPr/>
          </p:nvSpPr>
          <p:spPr>
            <a:xfrm>
              <a:off x="8348979" y="57124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5" name="Google Shape;2183;p47">
              <a:extLst>
                <a:ext uri="{FF2B5EF4-FFF2-40B4-BE49-F238E27FC236}">
                  <a16:creationId xmlns:a16="http://schemas.microsoft.com/office/drawing/2014/main" id="{96346C1B-6E92-664A-A097-BC40EAAD8108}"/>
                </a:ext>
              </a:extLst>
            </p:cNvPr>
            <p:cNvSpPr/>
            <p:nvPr/>
          </p:nvSpPr>
          <p:spPr>
            <a:xfrm>
              <a:off x="88061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6" name="Google Shape;2184;p47">
              <a:extLst>
                <a:ext uri="{FF2B5EF4-FFF2-40B4-BE49-F238E27FC236}">
                  <a16:creationId xmlns:a16="http://schemas.microsoft.com/office/drawing/2014/main" id="{CA9356D1-E14C-9244-A0A2-7410446DE3EF}"/>
                </a:ext>
              </a:extLst>
            </p:cNvPr>
            <p:cNvSpPr/>
            <p:nvPr/>
          </p:nvSpPr>
          <p:spPr>
            <a:xfrm>
              <a:off x="8348979" y="52578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295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7"/>
            <a:ext cx="2468880" cy="879636"/>
            <a:chOff x="492760" y="4627675"/>
            <a:chExt cx="9235440" cy="3290490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778367"/>
              <a:ext cx="6437879" cy="1139798"/>
              <a:chOff x="1686559" y="6637137"/>
              <a:chExt cx="7012941" cy="1241585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637137"/>
                <a:ext cx="977900" cy="1241585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2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lang="en-US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1" name="Google Shape;2225;p48">
            <a:extLst>
              <a:ext uri="{FF2B5EF4-FFF2-40B4-BE49-F238E27FC236}">
                <a16:creationId xmlns:a16="http://schemas.microsoft.com/office/drawing/2014/main" id="{407EA3AD-41CB-7244-8397-88ABEC7DDE91}"/>
              </a:ext>
            </a:extLst>
          </p:cNvPr>
          <p:cNvCxnSpPr/>
          <p:nvPr/>
        </p:nvCxnSpPr>
        <p:spPr>
          <a:xfrm>
            <a:off x="8084819" y="5386959"/>
            <a:ext cx="2468880" cy="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42" name="Google Shape;2226;p48">
            <a:extLst>
              <a:ext uri="{FF2B5EF4-FFF2-40B4-BE49-F238E27FC236}">
                <a16:creationId xmlns:a16="http://schemas.microsoft.com/office/drawing/2014/main" id="{96445DE5-0CA9-3042-9FC8-3A8A09AB7522}"/>
              </a:ext>
            </a:extLst>
          </p:cNvPr>
          <p:cNvCxnSpPr/>
          <p:nvPr/>
        </p:nvCxnSpPr>
        <p:spPr>
          <a:xfrm rot="10800000">
            <a:off x="9284969" y="4401751"/>
            <a:ext cx="3" cy="205740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43" name="Google Shape;2227;p48">
            <a:extLst>
              <a:ext uri="{FF2B5EF4-FFF2-40B4-BE49-F238E27FC236}">
                <a16:creationId xmlns:a16="http://schemas.microsoft.com/office/drawing/2014/main" id="{345FA92E-DF4F-6E4B-BD05-9DEFF139622F}"/>
              </a:ext>
            </a:extLst>
          </p:cNvPr>
          <p:cNvSpPr txBox="1"/>
          <p:nvPr/>
        </p:nvSpPr>
        <p:spPr>
          <a:xfrm>
            <a:off x="10468131" y="5492741"/>
            <a:ext cx="166212" cy="332399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l="-39996" r="-33328" b="-3331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2228;p48">
            <a:extLst>
              <a:ext uri="{FF2B5EF4-FFF2-40B4-BE49-F238E27FC236}">
                <a16:creationId xmlns:a16="http://schemas.microsoft.com/office/drawing/2014/main" id="{7917540D-C171-CA47-A260-7ABC1428D06D}"/>
              </a:ext>
            </a:extLst>
          </p:cNvPr>
          <p:cNvSpPr txBox="1"/>
          <p:nvPr/>
        </p:nvSpPr>
        <p:spPr>
          <a:xfrm>
            <a:off x="9271803" y="4114800"/>
            <a:ext cx="264938" cy="332399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l="-29166" r="-24997" b="-2758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2229;p48">
            <a:extLst>
              <a:ext uri="{FF2B5EF4-FFF2-40B4-BE49-F238E27FC236}">
                <a16:creationId xmlns:a16="http://schemas.microsoft.com/office/drawing/2014/main" id="{4649709E-4177-5D4E-83A7-804386369CA0}"/>
              </a:ext>
            </a:extLst>
          </p:cNvPr>
          <p:cNvSpPr txBox="1"/>
          <p:nvPr/>
        </p:nvSpPr>
        <p:spPr>
          <a:xfrm>
            <a:off x="6164580" y="4351462"/>
            <a:ext cx="17830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256-QAM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055588-AD53-6844-BBA2-10CEDB74BFC8}"/>
              </a:ext>
            </a:extLst>
          </p:cNvPr>
          <p:cNvGrpSpPr>
            <a:grpSpLocks noChangeAspect="1"/>
          </p:cNvGrpSpPr>
          <p:nvPr/>
        </p:nvGrpSpPr>
        <p:grpSpPr>
          <a:xfrm>
            <a:off x="8502208" y="4591640"/>
            <a:ext cx="748894" cy="748894"/>
            <a:chOff x="3989403" y="5824993"/>
            <a:chExt cx="1669717" cy="1658114"/>
          </a:xfrm>
        </p:grpSpPr>
        <p:sp>
          <p:nvSpPr>
            <p:cNvPr id="47" name="Google Shape;2234;p48">
              <a:extLst>
                <a:ext uri="{FF2B5EF4-FFF2-40B4-BE49-F238E27FC236}">
                  <a16:creationId xmlns:a16="http://schemas.microsoft.com/office/drawing/2014/main" id="{EC170CD7-EB44-8F4F-B01D-8B6FF80C1D6E}"/>
                </a:ext>
              </a:extLst>
            </p:cNvPr>
            <p:cNvSpPr/>
            <p:nvPr/>
          </p:nvSpPr>
          <p:spPr>
            <a:xfrm>
              <a:off x="46765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" name="Google Shape;2235;p48">
              <a:extLst>
                <a:ext uri="{FF2B5EF4-FFF2-40B4-BE49-F238E27FC236}">
                  <a16:creationId xmlns:a16="http://schemas.microsoft.com/office/drawing/2014/main" id="{099C5816-B490-FA4C-A9CA-92108D231694}"/>
                </a:ext>
              </a:extLst>
            </p:cNvPr>
            <p:cNvSpPr/>
            <p:nvPr/>
          </p:nvSpPr>
          <p:spPr>
            <a:xfrm>
              <a:off x="46765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" name="Google Shape;2236;p48">
              <a:extLst>
                <a:ext uri="{FF2B5EF4-FFF2-40B4-BE49-F238E27FC236}">
                  <a16:creationId xmlns:a16="http://schemas.microsoft.com/office/drawing/2014/main" id="{DA79D9D3-75DC-8546-B06F-FD4139EDEF79}"/>
                </a:ext>
              </a:extLst>
            </p:cNvPr>
            <p:cNvSpPr/>
            <p:nvPr/>
          </p:nvSpPr>
          <p:spPr>
            <a:xfrm>
              <a:off x="39907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" name="Google Shape;2237;p48">
              <a:extLst>
                <a:ext uri="{FF2B5EF4-FFF2-40B4-BE49-F238E27FC236}">
                  <a16:creationId xmlns:a16="http://schemas.microsoft.com/office/drawing/2014/main" id="{D243F215-4F44-C941-9544-C9E4CFEA907D}"/>
                </a:ext>
              </a:extLst>
            </p:cNvPr>
            <p:cNvSpPr/>
            <p:nvPr/>
          </p:nvSpPr>
          <p:spPr>
            <a:xfrm>
              <a:off x="39907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" name="Google Shape;2238;p48">
              <a:extLst>
                <a:ext uri="{FF2B5EF4-FFF2-40B4-BE49-F238E27FC236}">
                  <a16:creationId xmlns:a16="http://schemas.microsoft.com/office/drawing/2014/main" id="{97E4503C-B35B-6C44-9254-5A0CB2B678E7}"/>
                </a:ext>
              </a:extLst>
            </p:cNvPr>
            <p:cNvSpPr/>
            <p:nvPr/>
          </p:nvSpPr>
          <p:spPr>
            <a:xfrm>
              <a:off x="46765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" name="Google Shape;2239;p48">
              <a:extLst>
                <a:ext uri="{FF2B5EF4-FFF2-40B4-BE49-F238E27FC236}">
                  <a16:creationId xmlns:a16="http://schemas.microsoft.com/office/drawing/2014/main" id="{6FE7FD9B-58E9-984F-9FC7-75C3F637832D}"/>
                </a:ext>
              </a:extLst>
            </p:cNvPr>
            <p:cNvSpPr/>
            <p:nvPr/>
          </p:nvSpPr>
          <p:spPr>
            <a:xfrm>
              <a:off x="39907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" name="Google Shape;2240;p48">
              <a:extLst>
                <a:ext uri="{FF2B5EF4-FFF2-40B4-BE49-F238E27FC236}">
                  <a16:creationId xmlns:a16="http://schemas.microsoft.com/office/drawing/2014/main" id="{9591B9CE-5DA0-6A4E-9513-C50704C1B391}"/>
                </a:ext>
              </a:extLst>
            </p:cNvPr>
            <p:cNvSpPr/>
            <p:nvPr/>
          </p:nvSpPr>
          <p:spPr>
            <a:xfrm>
              <a:off x="46765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" name="Google Shape;2241;p48">
              <a:extLst>
                <a:ext uri="{FF2B5EF4-FFF2-40B4-BE49-F238E27FC236}">
                  <a16:creationId xmlns:a16="http://schemas.microsoft.com/office/drawing/2014/main" id="{B6332D42-7BFE-8F46-81CB-AEDDBCA08977}"/>
                </a:ext>
              </a:extLst>
            </p:cNvPr>
            <p:cNvSpPr/>
            <p:nvPr/>
          </p:nvSpPr>
          <p:spPr>
            <a:xfrm>
              <a:off x="39907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" name="Google Shape;2242;p48">
              <a:extLst>
                <a:ext uri="{FF2B5EF4-FFF2-40B4-BE49-F238E27FC236}">
                  <a16:creationId xmlns:a16="http://schemas.microsoft.com/office/drawing/2014/main" id="{A3236998-EF21-DE44-BB63-D920727BC295}"/>
                </a:ext>
              </a:extLst>
            </p:cNvPr>
            <p:cNvSpPr/>
            <p:nvPr/>
          </p:nvSpPr>
          <p:spPr>
            <a:xfrm>
              <a:off x="44479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" name="Google Shape;2243;p48">
              <a:extLst>
                <a:ext uri="{FF2B5EF4-FFF2-40B4-BE49-F238E27FC236}">
                  <a16:creationId xmlns:a16="http://schemas.microsoft.com/office/drawing/2014/main" id="{ACE012F3-63A1-524B-A2DB-4DC6959FBCE8}"/>
                </a:ext>
              </a:extLst>
            </p:cNvPr>
            <p:cNvSpPr/>
            <p:nvPr/>
          </p:nvSpPr>
          <p:spPr>
            <a:xfrm>
              <a:off x="42193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" name="Google Shape;2244;p48">
              <a:extLst>
                <a:ext uri="{FF2B5EF4-FFF2-40B4-BE49-F238E27FC236}">
                  <a16:creationId xmlns:a16="http://schemas.microsoft.com/office/drawing/2014/main" id="{EBF501DF-64BD-6040-9D08-36381E296EC7}"/>
                </a:ext>
              </a:extLst>
            </p:cNvPr>
            <p:cNvSpPr/>
            <p:nvPr/>
          </p:nvSpPr>
          <p:spPr>
            <a:xfrm>
              <a:off x="44479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" name="Google Shape;2245;p48">
              <a:extLst>
                <a:ext uri="{FF2B5EF4-FFF2-40B4-BE49-F238E27FC236}">
                  <a16:creationId xmlns:a16="http://schemas.microsoft.com/office/drawing/2014/main" id="{195612CD-6EE3-A941-AF8D-02E5133BB6F6}"/>
                </a:ext>
              </a:extLst>
            </p:cNvPr>
            <p:cNvSpPr/>
            <p:nvPr/>
          </p:nvSpPr>
          <p:spPr>
            <a:xfrm>
              <a:off x="42193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" name="Google Shape;2246;p48">
              <a:extLst>
                <a:ext uri="{FF2B5EF4-FFF2-40B4-BE49-F238E27FC236}">
                  <a16:creationId xmlns:a16="http://schemas.microsoft.com/office/drawing/2014/main" id="{499AAD51-B7EA-6141-B8ED-5CA5C2DA7FCF}"/>
                </a:ext>
              </a:extLst>
            </p:cNvPr>
            <p:cNvSpPr/>
            <p:nvPr/>
          </p:nvSpPr>
          <p:spPr>
            <a:xfrm>
              <a:off x="44479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" name="Google Shape;2247;p48">
              <a:extLst>
                <a:ext uri="{FF2B5EF4-FFF2-40B4-BE49-F238E27FC236}">
                  <a16:creationId xmlns:a16="http://schemas.microsoft.com/office/drawing/2014/main" id="{19F58331-E102-FE40-8409-912C26FF8B75}"/>
                </a:ext>
              </a:extLst>
            </p:cNvPr>
            <p:cNvSpPr/>
            <p:nvPr/>
          </p:nvSpPr>
          <p:spPr>
            <a:xfrm>
              <a:off x="42193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1" name="Google Shape;2248;p48">
              <a:extLst>
                <a:ext uri="{FF2B5EF4-FFF2-40B4-BE49-F238E27FC236}">
                  <a16:creationId xmlns:a16="http://schemas.microsoft.com/office/drawing/2014/main" id="{6A20887B-A4D7-F94A-9A1B-393596D47091}"/>
                </a:ext>
              </a:extLst>
            </p:cNvPr>
            <p:cNvSpPr/>
            <p:nvPr/>
          </p:nvSpPr>
          <p:spPr>
            <a:xfrm>
              <a:off x="44479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2" name="Google Shape;2249;p48">
              <a:extLst>
                <a:ext uri="{FF2B5EF4-FFF2-40B4-BE49-F238E27FC236}">
                  <a16:creationId xmlns:a16="http://schemas.microsoft.com/office/drawing/2014/main" id="{9E7F4F14-57E4-0F45-81AF-D9CEB6FA4A13}"/>
                </a:ext>
              </a:extLst>
            </p:cNvPr>
            <p:cNvSpPr/>
            <p:nvPr/>
          </p:nvSpPr>
          <p:spPr>
            <a:xfrm>
              <a:off x="42193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" name="Google Shape;2251;p48">
              <a:extLst>
                <a:ext uri="{FF2B5EF4-FFF2-40B4-BE49-F238E27FC236}">
                  <a16:creationId xmlns:a16="http://schemas.microsoft.com/office/drawing/2014/main" id="{C1A087C3-8F02-AF42-87FF-711A8E7A035F}"/>
                </a:ext>
              </a:extLst>
            </p:cNvPr>
            <p:cNvSpPr/>
            <p:nvPr/>
          </p:nvSpPr>
          <p:spPr>
            <a:xfrm>
              <a:off x="46752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" name="Google Shape;2252;p48">
              <a:extLst>
                <a:ext uri="{FF2B5EF4-FFF2-40B4-BE49-F238E27FC236}">
                  <a16:creationId xmlns:a16="http://schemas.microsoft.com/office/drawing/2014/main" id="{84F1A0AE-A1B9-3447-9770-4EF578782BCB}"/>
                </a:ext>
              </a:extLst>
            </p:cNvPr>
            <p:cNvSpPr/>
            <p:nvPr/>
          </p:nvSpPr>
          <p:spPr>
            <a:xfrm>
              <a:off x="46752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" name="Google Shape;2253;p48">
              <a:extLst>
                <a:ext uri="{FF2B5EF4-FFF2-40B4-BE49-F238E27FC236}">
                  <a16:creationId xmlns:a16="http://schemas.microsoft.com/office/drawing/2014/main" id="{45076C8D-4487-8144-95EC-04E337677566}"/>
                </a:ext>
              </a:extLst>
            </p:cNvPr>
            <p:cNvSpPr/>
            <p:nvPr/>
          </p:nvSpPr>
          <p:spPr>
            <a:xfrm>
              <a:off x="39894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" name="Google Shape;2254;p48">
              <a:extLst>
                <a:ext uri="{FF2B5EF4-FFF2-40B4-BE49-F238E27FC236}">
                  <a16:creationId xmlns:a16="http://schemas.microsoft.com/office/drawing/2014/main" id="{DBAE3BDE-5877-6E45-BDED-6BA5616EA259}"/>
                </a:ext>
              </a:extLst>
            </p:cNvPr>
            <p:cNvSpPr/>
            <p:nvPr/>
          </p:nvSpPr>
          <p:spPr>
            <a:xfrm>
              <a:off x="39894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8" name="Google Shape;2255;p48">
              <a:extLst>
                <a:ext uri="{FF2B5EF4-FFF2-40B4-BE49-F238E27FC236}">
                  <a16:creationId xmlns:a16="http://schemas.microsoft.com/office/drawing/2014/main" id="{62A32A06-AEC4-C24C-829F-0964C6E0AFD6}"/>
                </a:ext>
              </a:extLst>
            </p:cNvPr>
            <p:cNvSpPr/>
            <p:nvPr/>
          </p:nvSpPr>
          <p:spPr>
            <a:xfrm>
              <a:off x="46752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" name="Google Shape;2256;p48">
              <a:extLst>
                <a:ext uri="{FF2B5EF4-FFF2-40B4-BE49-F238E27FC236}">
                  <a16:creationId xmlns:a16="http://schemas.microsoft.com/office/drawing/2014/main" id="{5C5E9C94-1F15-0C48-9525-C190460A5C88}"/>
                </a:ext>
              </a:extLst>
            </p:cNvPr>
            <p:cNvSpPr/>
            <p:nvPr/>
          </p:nvSpPr>
          <p:spPr>
            <a:xfrm>
              <a:off x="39894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" name="Google Shape;2257;p48">
              <a:extLst>
                <a:ext uri="{FF2B5EF4-FFF2-40B4-BE49-F238E27FC236}">
                  <a16:creationId xmlns:a16="http://schemas.microsoft.com/office/drawing/2014/main" id="{9C8C3FEB-95C1-064C-B7B0-3652920EF8F2}"/>
                </a:ext>
              </a:extLst>
            </p:cNvPr>
            <p:cNvSpPr/>
            <p:nvPr/>
          </p:nvSpPr>
          <p:spPr>
            <a:xfrm>
              <a:off x="46752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" name="Google Shape;2258;p48">
              <a:extLst>
                <a:ext uri="{FF2B5EF4-FFF2-40B4-BE49-F238E27FC236}">
                  <a16:creationId xmlns:a16="http://schemas.microsoft.com/office/drawing/2014/main" id="{B8E7EB71-53D2-CD4A-9B36-960C4688E768}"/>
                </a:ext>
              </a:extLst>
            </p:cNvPr>
            <p:cNvSpPr/>
            <p:nvPr/>
          </p:nvSpPr>
          <p:spPr>
            <a:xfrm>
              <a:off x="39894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2" name="Google Shape;2259;p48">
              <a:extLst>
                <a:ext uri="{FF2B5EF4-FFF2-40B4-BE49-F238E27FC236}">
                  <a16:creationId xmlns:a16="http://schemas.microsoft.com/office/drawing/2014/main" id="{99C2AE8C-E2A0-0841-A126-0B141122A3A8}"/>
                </a:ext>
              </a:extLst>
            </p:cNvPr>
            <p:cNvSpPr/>
            <p:nvPr/>
          </p:nvSpPr>
          <p:spPr>
            <a:xfrm>
              <a:off x="44466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" name="Google Shape;2260;p48">
              <a:extLst>
                <a:ext uri="{FF2B5EF4-FFF2-40B4-BE49-F238E27FC236}">
                  <a16:creationId xmlns:a16="http://schemas.microsoft.com/office/drawing/2014/main" id="{A5EE1FCF-22A5-5F4B-A35C-EB7EF6C4645A}"/>
                </a:ext>
              </a:extLst>
            </p:cNvPr>
            <p:cNvSpPr/>
            <p:nvPr/>
          </p:nvSpPr>
          <p:spPr>
            <a:xfrm>
              <a:off x="42180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" name="Google Shape;2261;p48">
              <a:extLst>
                <a:ext uri="{FF2B5EF4-FFF2-40B4-BE49-F238E27FC236}">
                  <a16:creationId xmlns:a16="http://schemas.microsoft.com/office/drawing/2014/main" id="{0D9BDF26-2070-E147-8FC0-833254AA0A5D}"/>
                </a:ext>
              </a:extLst>
            </p:cNvPr>
            <p:cNvSpPr/>
            <p:nvPr/>
          </p:nvSpPr>
          <p:spPr>
            <a:xfrm>
              <a:off x="44466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" name="Google Shape;2262;p48">
              <a:extLst>
                <a:ext uri="{FF2B5EF4-FFF2-40B4-BE49-F238E27FC236}">
                  <a16:creationId xmlns:a16="http://schemas.microsoft.com/office/drawing/2014/main" id="{80403097-0AE2-BE48-864E-8746D8EDBDFF}"/>
                </a:ext>
              </a:extLst>
            </p:cNvPr>
            <p:cNvSpPr/>
            <p:nvPr/>
          </p:nvSpPr>
          <p:spPr>
            <a:xfrm>
              <a:off x="42180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" name="Google Shape;2263;p48">
              <a:extLst>
                <a:ext uri="{FF2B5EF4-FFF2-40B4-BE49-F238E27FC236}">
                  <a16:creationId xmlns:a16="http://schemas.microsoft.com/office/drawing/2014/main" id="{072C6043-4308-DF4C-984B-ACCE174C96BB}"/>
                </a:ext>
              </a:extLst>
            </p:cNvPr>
            <p:cNvSpPr/>
            <p:nvPr/>
          </p:nvSpPr>
          <p:spPr>
            <a:xfrm>
              <a:off x="44466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7" name="Google Shape;2264;p48">
              <a:extLst>
                <a:ext uri="{FF2B5EF4-FFF2-40B4-BE49-F238E27FC236}">
                  <a16:creationId xmlns:a16="http://schemas.microsoft.com/office/drawing/2014/main" id="{1148A5E4-33E1-A24D-928F-F93B78420B9E}"/>
                </a:ext>
              </a:extLst>
            </p:cNvPr>
            <p:cNvSpPr/>
            <p:nvPr/>
          </p:nvSpPr>
          <p:spPr>
            <a:xfrm>
              <a:off x="42180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" name="Google Shape;2265;p48">
              <a:extLst>
                <a:ext uri="{FF2B5EF4-FFF2-40B4-BE49-F238E27FC236}">
                  <a16:creationId xmlns:a16="http://schemas.microsoft.com/office/drawing/2014/main" id="{2927CC39-5F23-A443-8233-5C165BB57D8F}"/>
                </a:ext>
              </a:extLst>
            </p:cNvPr>
            <p:cNvSpPr/>
            <p:nvPr/>
          </p:nvSpPr>
          <p:spPr>
            <a:xfrm>
              <a:off x="44466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" name="Google Shape;2266;p48">
              <a:extLst>
                <a:ext uri="{FF2B5EF4-FFF2-40B4-BE49-F238E27FC236}">
                  <a16:creationId xmlns:a16="http://schemas.microsoft.com/office/drawing/2014/main" id="{89DE7FAB-2279-2541-BAC1-5B2C5F831B4B}"/>
                </a:ext>
              </a:extLst>
            </p:cNvPr>
            <p:cNvSpPr/>
            <p:nvPr/>
          </p:nvSpPr>
          <p:spPr>
            <a:xfrm>
              <a:off x="42180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1" name="Google Shape;2268;p48">
              <a:extLst>
                <a:ext uri="{FF2B5EF4-FFF2-40B4-BE49-F238E27FC236}">
                  <a16:creationId xmlns:a16="http://schemas.microsoft.com/office/drawing/2014/main" id="{78FAA1F8-8E42-2D47-B156-259503104BE9}"/>
                </a:ext>
              </a:extLst>
            </p:cNvPr>
            <p:cNvSpPr/>
            <p:nvPr/>
          </p:nvSpPr>
          <p:spPr>
            <a:xfrm>
              <a:off x="55676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5" name="Google Shape;2269;p48">
              <a:extLst>
                <a:ext uri="{FF2B5EF4-FFF2-40B4-BE49-F238E27FC236}">
                  <a16:creationId xmlns:a16="http://schemas.microsoft.com/office/drawing/2014/main" id="{0C35D9A7-D82C-1F49-BE0E-49DB5DDEA0F2}"/>
                </a:ext>
              </a:extLst>
            </p:cNvPr>
            <p:cNvSpPr/>
            <p:nvPr/>
          </p:nvSpPr>
          <p:spPr>
            <a:xfrm>
              <a:off x="55676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6" name="Google Shape;2270;p48">
              <a:extLst>
                <a:ext uri="{FF2B5EF4-FFF2-40B4-BE49-F238E27FC236}">
                  <a16:creationId xmlns:a16="http://schemas.microsoft.com/office/drawing/2014/main" id="{90583B34-E8B3-0943-957E-29289BDAC0E6}"/>
                </a:ext>
              </a:extLst>
            </p:cNvPr>
            <p:cNvSpPr/>
            <p:nvPr/>
          </p:nvSpPr>
          <p:spPr>
            <a:xfrm>
              <a:off x="48818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7" name="Google Shape;2271;p48">
              <a:extLst>
                <a:ext uri="{FF2B5EF4-FFF2-40B4-BE49-F238E27FC236}">
                  <a16:creationId xmlns:a16="http://schemas.microsoft.com/office/drawing/2014/main" id="{B1F24945-B492-2948-9583-FB5449801A05}"/>
                </a:ext>
              </a:extLst>
            </p:cNvPr>
            <p:cNvSpPr/>
            <p:nvPr/>
          </p:nvSpPr>
          <p:spPr>
            <a:xfrm>
              <a:off x="48818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8" name="Google Shape;2272;p48">
              <a:extLst>
                <a:ext uri="{FF2B5EF4-FFF2-40B4-BE49-F238E27FC236}">
                  <a16:creationId xmlns:a16="http://schemas.microsoft.com/office/drawing/2014/main" id="{F3C79709-787D-3E4A-89BA-63CB327D4759}"/>
                </a:ext>
              </a:extLst>
            </p:cNvPr>
            <p:cNvSpPr/>
            <p:nvPr/>
          </p:nvSpPr>
          <p:spPr>
            <a:xfrm>
              <a:off x="55676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9" name="Google Shape;2273;p48">
              <a:extLst>
                <a:ext uri="{FF2B5EF4-FFF2-40B4-BE49-F238E27FC236}">
                  <a16:creationId xmlns:a16="http://schemas.microsoft.com/office/drawing/2014/main" id="{51268FA2-BCEA-BC41-9218-79543B181CAC}"/>
                </a:ext>
              </a:extLst>
            </p:cNvPr>
            <p:cNvSpPr/>
            <p:nvPr/>
          </p:nvSpPr>
          <p:spPr>
            <a:xfrm>
              <a:off x="48818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0" name="Google Shape;2274;p48">
              <a:extLst>
                <a:ext uri="{FF2B5EF4-FFF2-40B4-BE49-F238E27FC236}">
                  <a16:creationId xmlns:a16="http://schemas.microsoft.com/office/drawing/2014/main" id="{C19A76D9-68DC-8E42-A017-36F0D6DA2DBD}"/>
                </a:ext>
              </a:extLst>
            </p:cNvPr>
            <p:cNvSpPr/>
            <p:nvPr/>
          </p:nvSpPr>
          <p:spPr>
            <a:xfrm>
              <a:off x="55676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1" name="Google Shape;2275;p48">
              <a:extLst>
                <a:ext uri="{FF2B5EF4-FFF2-40B4-BE49-F238E27FC236}">
                  <a16:creationId xmlns:a16="http://schemas.microsoft.com/office/drawing/2014/main" id="{37AD1E42-1CE2-9E49-A149-440670FD7D82}"/>
                </a:ext>
              </a:extLst>
            </p:cNvPr>
            <p:cNvSpPr/>
            <p:nvPr/>
          </p:nvSpPr>
          <p:spPr>
            <a:xfrm>
              <a:off x="48818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2" name="Google Shape;2276;p48">
              <a:extLst>
                <a:ext uri="{FF2B5EF4-FFF2-40B4-BE49-F238E27FC236}">
                  <a16:creationId xmlns:a16="http://schemas.microsoft.com/office/drawing/2014/main" id="{AA46C1A4-B374-354A-85A8-F887301CEFF5}"/>
                </a:ext>
              </a:extLst>
            </p:cNvPr>
            <p:cNvSpPr/>
            <p:nvPr/>
          </p:nvSpPr>
          <p:spPr>
            <a:xfrm>
              <a:off x="53390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3" name="Google Shape;2277;p48">
              <a:extLst>
                <a:ext uri="{FF2B5EF4-FFF2-40B4-BE49-F238E27FC236}">
                  <a16:creationId xmlns:a16="http://schemas.microsoft.com/office/drawing/2014/main" id="{9A45DDCC-5312-4A4F-841C-97406375D8EF}"/>
                </a:ext>
              </a:extLst>
            </p:cNvPr>
            <p:cNvSpPr/>
            <p:nvPr/>
          </p:nvSpPr>
          <p:spPr>
            <a:xfrm>
              <a:off x="51104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4" name="Google Shape;2278;p48">
              <a:extLst>
                <a:ext uri="{FF2B5EF4-FFF2-40B4-BE49-F238E27FC236}">
                  <a16:creationId xmlns:a16="http://schemas.microsoft.com/office/drawing/2014/main" id="{5C53B18E-B93B-724B-98F4-F89917FFCFD0}"/>
                </a:ext>
              </a:extLst>
            </p:cNvPr>
            <p:cNvSpPr/>
            <p:nvPr/>
          </p:nvSpPr>
          <p:spPr>
            <a:xfrm>
              <a:off x="53390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" name="Google Shape;2279;p48">
              <a:extLst>
                <a:ext uri="{FF2B5EF4-FFF2-40B4-BE49-F238E27FC236}">
                  <a16:creationId xmlns:a16="http://schemas.microsoft.com/office/drawing/2014/main" id="{FADBCC86-3077-CA40-BFB7-1CE52363EA66}"/>
                </a:ext>
              </a:extLst>
            </p:cNvPr>
            <p:cNvSpPr/>
            <p:nvPr/>
          </p:nvSpPr>
          <p:spPr>
            <a:xfrm>
              <a:off x="51104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" name="Google Shape;2280;p48">
              <a:extLst>
                <a:ext uri="{FF2B5EF4-FFF2-40B4-BE49-F238E27FC236}">
                  <a16:creationId xmlns:a16="http://schemas.microsoft.com/office/drawing/2014/main" id="{C9176880-DDBC-ED4E-A7CD-B21C54ECF9DC}"/>
                </a:ext>
              </a:extLst>
            </p:cNvPr>
            <p:cNvSpPr/>
            <p:nvPr/>
          </p:nvSpPr>
          <p:spPr>
            <a:xfrm>
              <a:off x="53390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" name="Google Shape;2281;p48">
              <a:extLst>
                <a:ext uri="{FF2B5EF4-FFF2-40B4-BE49-F238E27FC236}">
                  <a16:creationId xmlns:a16="http://schemas.microsoft.com/office/drawing/2014/main" id="{5939F494-CB81-ED42-B0AB-CF3CC24DF158}"/>
                </a:ext>
              </a:extLst>
            </p:cNvPr>
            <p:cNvSpPr/>
            <p:nvPr/>
          </p:nvSpPr>
          <p:spPr>
            <a:xfrm>
              <a:off x="51104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" name="Google Shape;2282;p48">
              <a:extLst>
                <a:ext uri="{FF2B5EF4-FFF2-40B4-BE49-F238E27FC236}">
                  <a16:creationId xmlns:a16="http://schemas.microsoft.com/office/drawing/2014/main" id="{B5351680-83E2-E049-A7A4-F8D2BEC96BD1}"/>
                </a:ext>
              </a:extLst>
            </p:cNvPr>
            <p:cNvSpPr/>
            <p:nvPr/>
          </p:nvSpPr>
          <p:spPr>
            <a:xfrm>
              <a:off x="53390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" name="Google Shape;2283;p48">
              <a:extLst>
                <a:ext uri="{FF2B5EF4-FFF2-40B4-BE49-F238E27FC236}">
                  <a16:creationId xmlns:a16="http://schemas.microsoft.com/office/drawing/2014/main" id="{BB5CEB93-F8DE-4E4C-88A0-6FDD68997FD7}"/>
                </a:ext>
              </a:extLst>
            </p:cNvPr>
            <p:cNvSpPr/>
            <p:nvPr/>
          </p:nvSpPr>
          <p:spPr>
            <a:xfrm>
              <a:off x="51104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1" name="Google Shape;2285;p48">
              <a:extLst>
                <a:ext uri="{FF2B5EF4-FFF2-40B4-BE49-F238E27FC236}">
                  <a16:creationId xmlns:a16="http://schemas.microsoft.com/office/drawing/2014/main" id="{8F1572D1-9A68-B843-AD2D-FDEF8383BBBE}"/>
                </a:ext>
              </a:extLst>
            </p:cNvPr>
            <p:cNvSpPr/>
            <p:nvPr/>
          </p:nvSpPr>
          <p:spPr>
            <a:xfrm>
              <a:off x="55676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" name="Google Shape;2286;p48">
              <a:extLst>
                <a:ext uri="{FF2B5EF4-FFF2-40B4-BE49-F238E27FC236}">
                  <a16:creationId xmlns:a16="http://schemas.microsoft.com/office/drawing/2014/main" id="{41665893-41FD-4645-9ED5-DEB6D657BEF3}"/>
                </a:ext>
              </a:extLst>
            </p:cNvPr>
            <p:cNvSpPr/>
            <p:nvPr/>
          </p:nvSpPr>
          <p:spPr>
            <a:xfrm>
              <a:off x="55676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3" name="Google Shape;2287;p48">
              <a:extLst>
                <a:ext uri="{FF2B5EF4-FFF2-40B4-BE49-F238E27FC236}">
                  <a16:creationId xmlns:a16="http://schemas.microsoft.com/office/drawing/2014/main" id="{D0376A4D-832F-5340-A7C6-0BB17BE091AD}"/>
                </a:ext>
              </a:extLst>
            </p:cNvPr>
            <p:cNvSpPr/>
            <p:nvPr/>
          </p:nvSpPr>
          <p:spPr>
            <a:xfrm>
              <a:off x="48818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4" name="Google Shape;2288;p48">
              <a:extLst>
                <a:ext uri="{FF2B5EF4-FFF2-40B4-BE49-F238E27FC236}">
                  <a16:creationId xmlns:a16="http://schemas.microsoft.com/office/drawing/2014/main" id="{D1C9D118-901B-004B-A224-1D6A27BB56B2}"/>
                </a:ext>
              </a:extLst>
            </p:cNvPr>
            <p:cNvSpPr/>
            <p:nvPr/>
          </p:nvSpPr>
          <p:spPr>
            <a:xfrm>
              <a:off x="48818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5" name="Google Shape;2289;p48">
              <a:extLst>
                <a:ext uri="{FF2B5EF4-FFF2-40B4-BE49-F238E27FC236}">
                  <a16:creationId xmlns:a16="http://schemas.microsoft.com/office/drawing/2014/main" id="{1154ACBC-E5F5-D849-80C1-7B14C3D1AFD5}"/>
                </a:ext>
              </a:extLst>
            </p:cNvPr>
            <p:cNvSpPr/>
            <p:nvPr/>
          </p:nvSpPr>
          <p:spPr>
            <a:xfrm>
              <a:off x="55676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6" name="Google Shape;2290;p48">
              <a:extLst>
                <a:ext uri="{FF2B5EF4-FFF2-40B4-BE49-F238E27FC236}">
                  <a16:creationId xmlns:a16="http://schemas.microsoft.com/office/drawing/2014/main" id="{E3D2F0E9-F2E3-1D45-9EF1-F0FC948E2848}"/>
                </a:ext>
              </a:extLst>
            </p:cNvPr>
            <p:cNvSpPr/>
            <p:nvPr/>
          </p:nvSpPr>
          <p:spPr>
            <a:xfrm>
              <a:off x="48818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" name="Google Shape;2291;p48">
              <a:extLst>
                <a:ext uri="{FF2B5EF4-FFF2-40B4-BE49-F238E27FC236}">
                  <a16:creationId xmlns:a16="http://schemas.microsoft.com/office/drawing/2014/main" id="{8F634823-B783-B04D-8471-EEA2E142E435}"/>
                </a:ext>
              </a:extLst>
            </p:cNvPr>
            <p:cNvSpPr/>
            <p:nvPr/>
          </p:nvSpPr>
          <p:spPr>
            <a:xfrm>
              <a:off x="55676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" name="Google Shape;2292;p48">
              <a:extLst>
                <a:ext uri="{FF2B5EF4-FFF2-40B4-BE49-F238E27FC236}">
                  <a16:creationId xmlns:a16="http://schemas.microsoft.com/office/drawing/2014/main" id="{BFB1E51D-4C81-8E44-99C6-3CF11E0005A1}"/>
                </a:ext>
              </a:extLst>
            </p:cNvPr>
            <p:cNvSpPr/>
            <p:nvPr/>
          </p:nvSpPr>
          <p:spPr>
            <a:xfrm>
              <a:off x="48818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9" name="Google Shape;2293;p48">
              <a:extLst>
                <a:ext uri="{FF2B5EF4-FFF2-40B4-BE49-F238E27FC236}">
                  <a16:creationId xmlns:a16="http://schemas.microsoft.com/office/drawing/2014/main" id="{53AC58C0-56DA-FD47-BAED-3C32738D040F}"/>
                </a:ext>
              </a:extLst>
            </p:cNvPr>
            <p:cNvSpPr/>
            <p:nvPr/>
          </p:nvSpPr>
          <p:spPr>
            <a:xfrm>
              <a:off x="53390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0" name="Google Shape;2294;p48">
              <a:extLst>
                <a:ext uri="{FF2B5EF4-FFF2-40B4-BE49-F238E27FC236}">
                  <a16:creationId xmlns:a16="http://schemas.microsoft.com/office/drawing/2014/main" id="{5BD09D9F-D511-E44B-ADC2-63810F0BBD1D}"/>
                </a:ext>
              </a:extLst>
            </p:cNvPr>
            <p:cNvSpPr/>
            <p:nvPr/>
          </p:nvSpPr>
          <p:spPr>
            <a:xfrm>
              <a:off x="51104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" name="Google Shape;2295;p48">
              <a:extLst>
                <a:ext uri="{FF2B5EF4-FFF2-40B4-BE49-F238E27FC236}">
                  <a16:creationId xmlns:a16="http://schemas.microsoft.com/office/drawing/2014/main" id="{08C3F17F-24C7-3342-AEA4-1F11C87031AF}"/>
                </a:ext>
              </a:extLst>
            </p:cNvPr>
            <p:cNvSpPr/>
            <p:nvPr/>
          </p:nvSpPr>
          <p:spPr>
            <a:xfrm>
              <a:off x="53390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" name="Google Shape;2296;p48">
              <a:extLst>
                <a:ext uri="{FF2B5EF4-FFF2-40B4-BE49-F238E27FC236}">
                  <a16:creationId xmlns:a16="http://schemas.microsoft.com/office/drawing/2014/main" id="{C0D8B72E-0390-1949-BBA5-5A97DEADCBC9}"/>
                </a:ext>
              </a:extLst>
            </p:cNvPr>
            <p:cNvSpPr/>
            <p:nvPr/>
          </p:nvSpPr>
          <p:spPr>
            <a:xfrm>
              <a:off x="51104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" name="Google Shape;2297;p48">
              <a:extLst>
                <a:ext uri="{FF2B5EF4-FFF2-40B4-BE49-F238E27FC236}">
                  <a16:creationId xmlns:a16="http://schemas.microsoft.com/office/drawing/2014/main" id="{DC373474-A07A-1B4D-9079-6D3C4D233033}"/>
                </a:ext>
              </a:extLst>
            </p:cNvPr>
            <p:cNvSpPr/>
            <p:nvPr/>
          </p:nvSpPr>
          <p:spPr>
            <a:xfrm>
              <a:off x="53390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" name="Google Shape;2298;p48">
              <a:extLst>
                <a:ext uri="{FF2B5EF4-FFF2-40B4-BE49-F238E27FC236}">
                  <a16:creationId xmlns:a16="http://schemas.microsoft.com/office/drawing/2014/main" id="{23084610-05FB-C449-8F6E-7464F87A98EF}"/>
                </a:ext>
              </a:extLst>
            </p:cNvPr>
            <p:cNvSpPr/>
            <p:nvPr/>
          </p:nvSpPr>
          <p:spPr>
            <a:xfrm>
              <a:off x="51104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5" name="Google Shape;2299;p48">
              <a:extLst>
                <a:ext uri="{FF2B5EF4-FFF2-40B4-BE49-F238E27FC236}">
                  <a16:creationId xmlns:a16="http://schemas.microsoft.com/office/drawing/2014/main" id="{7EA27B2D-2255-7841-8F6E-9DDFC94DA73E}"/>
                </a:ext>
              </a:extLst>
            </p:cNvPr>
            <p:cNvSpPr/>
            <p:nvPr/>
          </p:nvSpPr>
          <p:spPr>
            <a:xfrm>
              <a:off x="53390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6" name="Google Shape;2300;p48">
              <a:extLst>
                <a:ext uri="{FF2B5EF4-FFF2-40B4-BE49-F238E27FC236}">
                  <a16:creationId xmlns:a16="http://schemas.microsoft.com/office/drawing/2014/main" id="{4A09B3D2-B567-D64C-8DAF-3CAC82E4710C}"/>
                </a:ext>
              </a:extLst>
            </p:cNvPr>
            <p:cNvSpPr/>
            <p:nvPr/>
          </p:nvSpPr>
          <p:spPr>
            <a:xfrm>
              <a:off x="51104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A950458-5F78-5345-8CB8-EA67421F793A}"/>
              </a:ext>
            </a:extLst>
          </p:cNvPr>
          <p:cNvGrpSpPr>
            <a:grpSpLocks noChangeAspect="1"/>
          </p:cNvGrpSpPr>
          <p:nvPr/>
        </p:nvGrpSpPr>
        <p:grpSpPr>
          <a:xfrm>
            <a:off x="9327467" y="4591640"/>
            <a:ext cx="748894" cy="748894"/>
            <a:chOff x="3989403" y="5824993"/>
            <a:chExt cx="1669717" cy="1658114"/>
          </a:xfrm>
        </p:grpSpPr>
        <p:sp>
          <p:nvSpPr>
            <p:cNvPr id="118" name="Google Shape;2234;p48">
              <a:extLst>
                <a:ext uri="{FF2B5EF4-FFF2-40B4-BE49-F238E27FC236}">
                  <a16:creationId xmlns:a16="http://schemas.microsoft.com/office/drawing/2014/main" id="{28C3C94B-6E2D-C847-BBCB-512D324A57B5}"/>
                </a:ext>
              </a:extLst>
            </p:cNvPr>
            <p:cNvSpPr/>
            <p:nvPr/>
          </p:nvSpPr>
          <p:spPr>
            <a:xfrm>
              <a:off x="46765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9" name="Google Shape;2235;p48">
              <a:extLst>
                <a:ext uri="{FF2B5EF4-FFF2-40B4-BE49-F238E27FC236}">
                  <a16:creationId xmlns:a16="http://schemas.microsoft.com/office/drawing/2014/main" id="{5B35BE31-DA17-C949-BBC8-7BC1A2692380}"/>
                </a:ext>
              </a:extLst>
            </p:cNvPr>
            <p:cNvSpPr/>
            <p:nvPr/>
          </p:nvSpPr>
          <p:spPr>
            <a:xfrm>
              <a:off x="46765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0" name="Google Shape;2236;p48">
              <a:extLst>
                <a:ext uri="{FF2B5EF4-FFF2-40B4-BE49-F238E27FC236}">
                  <a16:creationId xmlns:a16="http://schemas.microsoft.com/office/drawing/2014/main" id="{817B98F7-F06D-274B-948B-63160D6A2CF7}"/>
                </a:ext>
              </a:extLst>
            </p:cNvPr>
            <p:cNvSpPr/>
            <p:nvPr/>
          </p:nvSpPr>
          <p:spPr>
            <a:xfrm>
              <a:off x="39907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1" name="Google Shape;2237;p48">
              <a:extLst>
                <a:ext uri="{FF2B5EF4-FFF2-40B4-BE49-F238E27FC236}">
                  <a16:creationId xmlns:a16="http://schemas.microsoft.com/office/drawing/2014/main" id="{4BCC3BAA-19B2-AE46-9E03-8FE2D1F6680A}"/>
                </a:ext>
              </a:extLst>
            </p:cNvPr>
            <p:cNvSpPr/>
            <p:nvPr/>
          </p:nvSpPr>
          <p:spPr>
            <a:xfrm>
              <a:off x="39907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2" name="Google Shape;2238;p48">
              <a:extLst>
                <a:ext uri="{FF2B5EF4-FFF2-40B4-BE49-F238E27FC236}">
                  <a16:creationId xmlns:a16="http://schemas.microsoft.com/office/drawing/2014/main" id="{EE33857C-9BD8-9747-9E83-87CC4130F93E}"/>
                </a:ext>
              </a:extLst>
            </p:cNvPr>
            <p:cNvSpPr/>
            <p:nvPr/>
          </p:nvSpPr>
          <p:spPr>
            <a:xfrm>
              <a:off x="46765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3" name="Google Shape;2239;p48">
              <a:extLst>
                <a:ext uri="{FF2B5EF4-FFF2-40B4-BE49-F238E27FC236}">
                  <a16:creationId xmlns:a16="http://schemas.microsoft.com/office/drawing/2014/main" id="{7079E509-5B08-6642-9D1A-5361261C5C0A}"/>
                </a:ext>
              </a:extLst>
            </p:cNvPr>
            <p:cNvSpPr/>
            <p:nvPr/>
          </p:nvSpPr>
          <p:spPr>
            <a:xfrm>
              <a:off x="39907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4" name="Google Shape;2240;p48">
              <a:extLst>
                <a:ext uri="{FF2B5EF4-FFF2-40B4-BE49-F238E27FC236}">
                  <a16:creationId xmlns:a16="http://schemas.microsoft.com/office/drawing/2014/main" id="{737931BB-F26A-0846-B2EE-2857A43E9367}"/>
                </a:ext>
              </a:extLst>
            </p:cNvPr>
            <p:cNvSpPr/>
            <p:nvPr/>
          </p:nvSpPr>
          <p:spPr>
            <a:xfrm>
              <a:off x="46765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5" name="Google Shape;2241;p48">
              <a:extLst>
                <a:ext uri="{FF2B5EF4-FFF2-40B4-BE49-F238E27FC236}">
                  <a16:creationId xmlns:a16="http://schemas.microsoft.com/office/drawing/2014/main" id="{0424110B-0B9F-C04A-A7CC-99C8428C7060}"/>
                </a:ext>
              </a:extLst>
            </p:cNvPr>
            <p:cNvSpPr/>
            <p:nvPr/>
          </p:nvSpPr>
          <p:spPr>
            <a:xfrm>
              <a:off x="39907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6" name="Google Shape;2242;p48">
              <a:extLst>
                <a:ext uri="{FF2B5EF4-FFF2-40B4-BE49-F238E27FC236}">
                  <a16:creationId xmlns:a16="http://schemas.microsoft.com/office/drawing/2014/main" id="{BEB6EBAD-17B6-4649-9C13-BA4402C9E985}"/>
                </a:ext>
              </a:extLst>
            </p:cNvPr>
            <p:cNvSpPr/>
            <p:nvPr/>
          </p:nvSpPr>
          <p:spPr>
            <a:xfrm>
              <a:off x="44479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7" name="Google Shape;2243;p48">
              <a:extLst>
                <a:ext uri="{FF2B5EF4-FFF2-40B4-BE49-F238E27FC236}">
                  <a16:creationId xmlns:a16="http://schemas.microsoft.com/office/drawing/2014/main" id="{3ADF7523-3786-8040-97BB-D30139AD1C2E}"/>
                </a:ext>
              </a:extLst>
            </p:cNvPr>
            <p:cNvSpPr/>
            <p:nvPr/>
          </p:nvSpPr>
          <p:spPr>
            <a:xfrm>
              <a:off x="42193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8" name="Google Shape;2244;p48">
              <a:extLst>
                <a:ext uri="{FF2B5EF4-FFF2-40B4-BE49-F238E27FC236}">
                  <a16:creationId xmlns:a16="http://schemas.microsoft.com/office/drawing/2014/main" id="{3BC317D2-E5A0-C34F-ADD8-2A22244800D1}"/>
                </a:ext>
              </a:extLst>
            </p:cNvPr>
            <p:cNvSpPr/>
            <p:nvPr/>
          </p:nvSpPr>
          <p:spPr>
            <a:xfrm>
              <a:off x="44479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9" name="Google Shape;2245;p48">
              <a:extLst>
                <a:ext uri="{FF2B5EF4-FFF2-40B4-BE49-F238E27FC236}">
                  <a16:creationId xmlns:a16="http://schemas.microsoft.com/office/drawing/2014/main" id="{2E41F6ED-AB11-784D-9186-6242455FA8E4}"/>
                </a:ext>
              </a:extLst>
            </p:cNvPr>
            <p:cNvSpPr/>
            <p:nvPr/>
          </p:nvSpPr>
          <p:spPr>
            <a:xfrm>
              <a:off x="42193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0" name="Google Shape;2246;p48">
              <a:extLst>
                <a:ext uri="{FF2B5EF4-FFF2-40B4-BE49-F238E27FC236}">
                  <a16:creationId xmlns:a16="http://schemas.microsoft.com/office/drawing/2014/main" id="{DB76BA9F-5A23-6F44-A45D-FB4D17CF1EA5}"/>
                </a:ext>
              </a:extLst>
            </p:cNvPr>
            <p:cNvSpPr/>
            <p:nvPr/>
          </p:nvSpPr>
          <p:spPr>
            <a:xfrm>
              <a:off x="44479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1" name="Google Shape;2247;p48">
              <a:extLst>
                <a:ext uri="{FF2B5EF4-FFF2-40B4-BE49-F238E27FC236}">
                  <a16:creationId xmlns:a16="http://schemas.microsoft.com/office/drawing/2014/main" id="{ADC53D69-CC4E-A94A-97DA-89BC99E86D63}"/>
                </a:ext>
              </a:extLst>
            </p:cNvPr>
            <p:cNvSpPr/>
            <p:nvPr/>
          </p:nvSpPr>
          <p:spPr>
            <a:xfrm>
              <a:off x="42193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2" name="Google Shape;2248;p48">
              <a:extLst>
                <a:ext uri="{FF2B5EF4-FFF2-40B4-BE49-F238E27FC236}">
                  <a16:creationId xmlns:a16="http://schemas.microsoft.com/office/drawing/2014/main" id="{5FC833D5-C3C5-A24E-B0B0-F13ACF31698E}"/>
                </a:ext>
              </a:extLst>
            </p:cNvPr>
            <p:cNvSpPr/>
            <p:nvPr/>
          </p:nvSpPr>
          <p:spPr>
            <a:xfrm>
              <a:off x="44479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3" name="Google Shape;2249;p48">
              <a:extLst>
                <a:ext uri="{FF2B5EF4-FFF2-40B4-BE49-F238E27FC236}">
                  <a16:creationId xmlns:a16="http://schemas.microsoft.com/office/drawing/2014/main" id="{D67CE300-8D00-DF44-87BA-10D5B56339C9}"/>
                </a:ext>
              </a:extLst>
            </p:cNvPr>
            <p:cNvSpPr/>
            <p:nvPr/>
          </p:nvSpPr>
          <p:spPr>
            <a:xfrm>
              <a:off x="42193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4" name="Google Shape;2251;p48">
              <a:extLst>
                <a:ext uri="{FF2B5EF4-FFF2-40B4-BE49-F238E27FC236}">
                  <a16:creationId xmlns:a16="http://schemas.microsoft.com/office/drawing/2014/main" id="{56CEECC6-4D02-9D44-864A-88B138A5E58F}"/>
                </a:ext>
              </a:extLst>
            </p:cNvPr>
            <p:cNvSpPr/>
            <p:nvPr/>
          </p:nvSpPr>
          <p:spPr>
            <a:xfrm>
              <a:off x="46752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" name="Google Shape;2252;p48">
              <a:extLst>
                <a:ext uri="{FF2B5EF4-FFF2-40B4-BE49-F238E27FC236}">
                  <a16:creationId xmlns:a16="http://schemas.microsoft.com/office/drawing/2014/main" id="{0C4BE5EC-00C4-1944-B53D-C62169A1A36F}"/>
                </a:ext>
              </a:extLst>
            </p:cNvPr>
            <p:cNvSpPr/>
            <p:nvPr/>
          </p:nvSpPr>
          <p:spPr>
            <a:xfrm>
              <a:off x="46752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6" name="Google Shape;2253;p48">
              <a:extLst>
                <a:ext uri="{FF2B5EF4-FFF2-40B4-BE49-F238E27FC236}">
                  <a16:creationId xmlns:a16="http://schemas.microsoft.com/office/drawing/2014/main" id="{F9D61243-30F4-CA44-BBC4-D13CB2C76033}"/>
                </a:ext>
              </a:extLst>
            </p:cNvPr>
            <p:cNvSpPr/>
            <p:nvPr/>
          </p:nvSpPr>
          <p:spPr>
            <a:xfrm>
              <a:off x="39894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7" name="Google Shape;2254;p48">
              <a:extLst>
                <a:ext uri="{FF2B5EF4-FFF2-40B4-BE49-F238E27FC236}">
                  <a16:creationId xmlns:a16="http://schemas.microsoft.com/office/drawing/2014/main" id="{59B74129-C7AA-F348-B0EC-7BA22EF8A9BB}"/>
                </a:ext>
              </a:extLst>
            </p:cNvPr>
            <p:cNvSpPr/>
            <p:nvPr/>
          </p:nvSpPr>
          <p:spPr>
            <a:xfrm>
              <a:off x="39894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8" name="Google Shape;2255;p48">
              <a:extLst>
                <a:ext uri="{FF2B5EF4-FFF2-40B4-BE49-F238E27FC236}">
                  <a16:creationId xmlns:a16="http://schemas.microsoft.com/office/drawing/2014/main" id="{71AA2EB6-9ABD-3B44-B3F5-CF4372BD6ACB}"/>
                </a:ext>
              </a:extLst>
            </p:cNvPr>
            <p:cNvSpPr/>
            <p:nvPr/>
          </p:nvSpPr>
          <p:spPr>
            <a:xfrm>
              <a:off x="46752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9" name="Google Shape;2256;p48">
              <a:extLst>
                <a:ext uri="{FF2B5EF4-FFF2-40B4-BE49-F238E27FC236}">
                  <a16:creationId xmlns:a16="http://schemas.microsoft.com/office/drawing/2014/main" id="{6AC5B618-B775-A749-B604-89FA8512040C}"/>
                </a:ext>
              </a:extLst>
            </p:cNvPr>
            <p:cNvSpPr/>
            <p:nvPr/>
          </p:nvSpPr>
          <p:spPr>
            <a:xfrm>
              <a:off x="39894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0" name="Google Shape;2257;p48">
              <a:extLst>
                <a:ext uri="{FF2B5EF4-FFF2-40B4-BE49-F238E27FC236}">
                  <a16:creationId xmlns:a16="http://schemas.microsoft.com/office/drawing/2014/main" id="{347EF544-189A-D34B-B953-1A4A967C43B8}"/>
                </a:ext>
              </a:extLst>
            </p:cNvPr>
            <p:cNvSpPr/>
            <p:nvPr/>
          </p:nvSpPr>
          <p:spPr>
            <a:xfrm>
              <a:off x="46752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1" name="Google Shape;2258;p48">
              <a:extLst>
                <a:ext uri="{FF2B5EF4-FFF2-40B4-BE49-F238E27FC236}">
                  <a16:creationId xmlns:a16="http://schemas.microsoft.com/office/drawing/2014/main" id="{A77A7762-0752-E841-A436-1AFD92CDF4FC}"/>
                </a:ext>
              </a:extLst>
            </p:cNvPr>
            <p:cNvSpPr/>
            <p:nvPr/>
          </p:nvSpPr>
          <p:spPr>
            <a:xfrm>
              <a:off x="39894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2" name="Google Shape;2259;p48">
              <a:extLst>
                <a:ext uri="{FF2B5EF4-FFF2-40B4-BE49-F238E27FC236}">
                  <a16:creationId xmlns:a16="http://schemas.microsoft.com/office/drawing/2014/main" id="{B1C40FF2-EBFB-1A42-B8AA-6D9EEF3CCBBE}"/>
                </a:ext>
              </a:extLst>
            </p:cNvPr>
            <p:cNvSpPr/>
            <p:nvPr/>
          </p:nvSpPr>
          <p:spPr>
            <a:xfrm>
              <a:off x="44466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3" name="Google Shape;2260;p48">
              <a:extLst>
                <a:ext uri="{FF2B5EF4-FFF2-40B4-BE49-F238E27FC236}">
                  <a16:creationId xmlns:a16="http://schemas.microsoft.com/office/drawing/2014/main" id="{3CC9D9CC-B250-BF45-A180-6A946187DFA0}"/>
                </a:ext>
              </a:extLst>
            </p:cNvPr>
            <p:cNvSpPr/>
            <p:nvPr/>
          </p:nvSpPr>
          <p:spPr>
            <a:xfrm>
              <a:off x="42180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4" name="Google Shape;2261;p48">
              <a:extLst>
                <a:ext uri="{FF2B5EF4-FFF2-40B4-BE49-F238E27FC236}">
                  <a16:creationId xmlns:a16="http://schemas.microsoft.com/office/drawing/2014/main" id="{C2E0B80C-1965-AA4E-A00D-93916E0012FF}"/>
                </a:ext>
              </a:extLst>
            </p:cNvPr>
            <p:cNvSpPr/>
            <p:nvPr/>
          </p:nvSpPr>
          <p:spPr>
            <a:xfrm>
              <a:off x="44466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5" name="Google Shape;2262;p48">
              <a:extLst>
                <a:ext uri="{FF2B5EF4-FFF2-40B4-BE49-F238E27FC236}">
                  <a16:creationId xmlns:a16="http://schemas.microsoft.com/office/drawing/2014/main" id="{B2744E20-9DD8-F241-8BEA-676CE429FA43}"/>
                </a:ext>
              </a:extLst>
            </p:cNvPr>
            <p:cNvSpPr/>
            <p:nvPr/>
          </p:nvSpPr>
          <p:spPr>
            <a:xfrm>
              <a:off x="42180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6" name="Google Shape;2263;p48">
              <a:extLst>
                <a:ext uri="{FF2B5EF4-FFF2-40B4-BE49-F238E27FC236}">
                  <a16:creationId xmlns:a16="http://schemas.microsoft.com/office/drawing/2014/main" id="{73BFFF34-9A2B-2344-A144-79C57ACF37DE}"/>
                </a:ext>
              </a:extLst>
            </p:cNvPr>
            <p:cNvSpPr/>
            <p:nvPr/>
          </p:nvSpPr>
          <p:spPr>
            <a:xfrm>
              <a:off x="44466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7" name="Google Shape;2264;p48">
              <a:extLst>
                <a:ext uri="{FF2B5EF4-FFF2-40B4-BE49-F238E27FC236}">
                  <a16:creationId xmlns:a16="http://schemas.microsoft.com/office/drawing/2014/main" id="{743EE093-61C2-2E43-8127-8CBE10088F1E}"/>
                </a:ext>
              </a:extLst>
            </p:cNvPr>
            <p:cNvSpPr/>
            <p:nvPr/>
          </p:nvSpPr>
          <p:spPr>
            <a:xfrm>
              <a:off x="42180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8" name="Google Shape;2265;p48">
              <a:extLst>
                <a:ext uri="{FF2B5EF4-FFF2-40B4-BE49-F238E27FC236}">
                  <a16:creationId xmlns:a16="http://schemas.microsoft.com/office/drawing/2014/main" id="{B407E975-0899-1149-9D1A-E52FF40EAB68}"/>
                </a:ext>
              </a:extLst>
            </p:cNvPr>
            <p:cNvSpPr/>
            <p:nvPr/>
          </p:nvSpPr>
          <p:spPr>
            <a:xfrm>
              <a:off x="44466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9" name="Google Shape;2266;p48">
              <a:extLst>
                <a:ext uri="{FF2B5EF4-FFF2-40B4-BE49-F238E27FC236}">
                  <a16:creationId xmlns:a16="http://schemas.microsoft.com/office/drawing/2014/main" id="{60E1DAA2-6E30-4A4E-96B1-B8CC49B36C16}"/>
                </a:ext>
              </a:extLst>
            </p:cNvPr>
            <p:cNvSpPr/>
            <p:nvPr/>
          </p:nvSpPr>
          <p:spPr>
            <a:xfrm>
              <a:off x="42180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0" name="Google Shape;2268;p48">
              <a:extLst>
                <a:ext uri="{FF2B5EF4-FFF2-40B4-BE49-F238E27FC236}">
                  <a16:creationId xmlns:a16="http://schemas.microsoft.com/office/drawing/2014/main" id="{C5E511E7-2ADB-774F-896E-DC9444176B09}"/>
                </a:ext>
              </a:extLst>
            </p:cNvPr>
            <p:cNvSpPr/>
            <p:nvPr/>
          </p:nvSpPr>
          <p:spPr>
            <a:xfrm>
              <a:off x="55676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1" name="Google Shape;2269;p48">
              <a:extLst>
                <a:ext uri="{FF2B5EF4-FFF2-40B4-BE49-F238E27FC236}">
                  <a16:creationId xmlns:a16="http://schemas.microsoft.com/office/drawing/2014/main" id="{0AD24729-C4E7-D548-BE90-360E32ECAD49}"/>
                </a:ext>
              </a:extLst>
            </p:cNvPr>
            <p:cNvSpPr/>
            <p:nvPr/>
          </p:nvSpPr>
          <p:spPr>
            <a:xfrm>
              <a:off x="55676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2" name="Google Shape;2270;p48">
              <a:extLst>
                <a:ext uri="{FF2B5EF4-FFF2-40B4-BE49-F238E27FC236}">
                  <a16:creationId xmlns:a16="http://schemas.microsoft.com/office/drawing/2014/main" id="{86B92C1E-477D-0441-94B9-1736FF2D2EB3}"/>
                </a:ext>
              </a:extLst>
            </p:cNvPr>
            <p:cNvSpPr/>
            <p:nvPr/>
          </p:nvSpPr>
          <p:spPr>
            <a:xfrm>
              <a:off x="48818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3" name="Google Shape;2271;p48">
              <a:extLst>
                <a:ext uri="{FF2B5EF4-FFF2-40B4-BE49-F238E27FC236}">
                  <a16:creationId xmlns:a16="http://schemas.microsoft.com/office/drawing/2014/main" id="{5B1DE604-E6F7-DA46-8474-F3920BE1B9A7}"/>
                </a:ext>
              </a:extLst>
            </p:cNvPr>
            <p:cNvSpPr/>
            <p:nvPr/>
          </p:nvSpPr>
          <p:spPr>
            <a:xfrm>
              <a:off x="48818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4" name="Google Shape;2272;p48">
              <a:extLst>
                <a:ext uri="{FF2B5EF4-FFF2-40B4-BE49-F238E27FC236}">
                  <a16:creationId xmlns:a16="http://schemas.microsoft.com/office/drawing/2014/main" id="{033564B8-BAB9-F044-B514-78B9B6B54ADF}"/>
                </a:ext>
              </a:extLst>
            </p:cNvPr>
            <p:cNvSpPr/>
            <p:nvPr/>
          </p:nvSpPr>
          <p:spPr>
            <a:xfrm>
              <a:off x="55676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5" name="Google Shape;2273;p48">
              <a:extLst>
                <a:ext uri="{FF2B5EF4-FFF2-40B4-BE49-F238E27FC236}">
                  <a16:creationId xmlns:a16="http://schemas.microsoft.com/office/drawing/2014/main" id="{547FA8EC-C8E5-D644-867E-551483017598}"/>
                </a:ext>
              </a:extLst>
            </p:cNvPr>
            <p:cNvSpPr/>
            <p:nvPr/>
          </p:nvSpPr>
          <p:spPr>
            <a:xfrm>
              <a:off x="48818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6" name="Google Shape;2274;p48">
              <a:extLst>
                <a:ext uri="{FF2B5EF4-FFF2-40B4-BE49-F238E27FC236}">
                  <a16:creationId xmlns:a16="http://schemas.microsoft.com/office/drawing/2014/main" id="{C0776585-4628-4F42-B28B-4DD0AA2F8D97}"/>
                </a:ext>
              </a:extLst>
            </p:cNvPr>
            <p:cNvSpPr/>
            <p:nvPr/>
          </p:nvSpPr>
          <p:spPr>
            <a:xfrm>
              <a:off x="55676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7" name="Google Shape;2275;p48">
              <a:extLst>
                <a:ext uri="{FF2B5EF4-FFF2-40B4-BE49-F238E27FC236}">
                  <a16:creationId xmlns:a16="http://schemas.microsoft.com/office/drawing/2014/main" id="{A24C58A9-26F1-DE45-9F6D-8313CEF90FEA}"/>
                </a:ext>
              </a:extLst>
            </p:cNvPr>
            <p:cNvSpPr/>
            <p:nvPr/>
          </p:nvSpPr>
          <p:spPr>
            <a:xfrm>
              <a:off x="48818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8" name="Google Shape;2276;p48">
              <a:extLst>
                <a:ext uri="{FF2B5EF4-FFF2-40B4-BE49-F238E27FC236}">
                  <a16:creationId xmlns:a16="http://schemas.microsoft.com/office/drawing/2014/main" id="{42A446E8-B233-1A46-ABBB-D4538B296303}"/>
                </a:ext>
              </a:extLst>
            </p:cNvPr>
            <p:cNvSpPr/>
            <p:nvPr/>
          </p:nvSpPr>
          <p:spPr>
            <a:xfrm>
              <a:off x="53390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9" name="Google Shape;2277;p48">
              <a:extLst>
                <a:ext uri="{FF2B5EF4-FFF2-40B4-BE49-F238E27FC236}">
                  <a16:creationId xmlns:a16="http://schemas.microsoft.com/office/drawing/2014/main" id="{84CAED39-2F98-CE44-BBE1-0924DB9292BA}"/>
                </a:ext>
              </a:extLst>
            </p:cNvPr>
            <p:cNvSpPr/>
            <p:nvPr/>
          </p:nvSpPr>
          <p:spPr>
            <a:xfrm>
              <a:off x="51104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0" name="Google Shape;2278;p48">
              <a:extLst>
                <a:ext uri="{FF2B5EF4-FFF2-40B4-BE49-F238E27FC236}">
                  <a16:creationId xmlns:a16="http://schemas.microsoft.com/office/drawing/2014/main" id="{A307C171-2C9C-1149-8223-82EFA0100E26}"/>
                </a:ext>
              </a:extLst>
            </p:cNvPr>
            <p:cNvSpPr/>
            <p:nvPr/>
          </p:nvSpPr>
          <p:spPr>
            <a:xfrm>
              <a:off x="53390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1" name="Google Shape;2279;p48">
              <a:extLst>
                <a:ext uri="{FF2B5EF4-FFF2-40B4-BE49-F238E27FC236}">
                  <a16:creationId xmlns:a16="http://schemas.microsoft.com/office/drawing/2014/main" id="{B867E3A6-6120-E440-BA89-CC14F58716B2}"/>
                </a:ext>
              </a:extLst>
            </p:cNvPr>
            <p:cNvSpPr/>
            <p:nvPr/>
          </p:nvSpPr>
          <p:spPr>
            <a:xfrm>
              <a:off x="51104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2" name="Google Shape;2280;p48">
              <a:extLst>
                <a:ext uri="{FF2B5EF4-FFF2-40B4-BE49-F238E27FC236}">
                  <a16:creationId xmlns:a16="http://schemas.microsoft.com/office/drawing/2014/main" id="{F0BE054B-BF13-4C42-B305-3E3740A1A93F}"/>
                </a:ext>
              </a:extLst>
            </p:cNvPr>
            <p:cNvSpPr/>
            <p:nvPr/>
          </p:nvSpPr>
          <p:spPr>
            <a:xfrm>
              <a:off x="53390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3" name="Google Shape;2281;p48">
              <a:extLst>
                <a:ext uri="{FF2B5EF4-FFF2-40B4-BE49-F238E27FC236}">
                  <a16:creationId xmlns:a16="http://schemas.microsoft.com/office/drawing/2014/main" id="{0BAB16AB-B75A-5E46-896A-FF019BE08527}"/>
                </a:ext>
              </a:extLst>
            </p:cNvPr>
            <p:cNvSpPr/>
            <p:nvPr/>
          </p:nvSpPr>
          <p:spPr>
            <a:xfrm>
              <a:off x="51104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4" name="Google Shape;2282;p48">
              <a:extLst>
                <a:ext uri="{FF2B5EF4-FFF2-40B4-BE49-F238E27FC236}">
                  <a16:creationId xmlns:a16="http://schemas.microsoft.com/office/drawing/2014/main" id="{C1981F4C-8FBC-E545-BB2F-56E9F1C3D510}"/>
                </a:ext>
              </a:extLst>
            </p:cNvPr>
            <p:cNvSpPr/>
            <p:nvPr/>
          </p:nvSpPr>
          <p:spPr>
            <a:xfrm>
              <a:off x="53390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5" name="Google Shape;2283;p48">
              <a:extLst>
                <a:ext uri="{FF2B5EF4-FFF2-40B4-BE49-F238E27FC236}">
                  <a16:creationId xmlns:a16="http://schemas.microsoft.com/office/drawing/2014/main" id="{D3A7F4C1-8F49-9F48-85AA-19083778F0D8}"/>
                </a:ext>
              </a:extLst>
            </p:cNvPr>
            <p:cNvSpPr/>
            <p:nvPr/>
          </p:nvSpPr>
          <p:spPr>
            <a:xfrm>
              <a:off x="51104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6" name="Google Shape;2285;p48">
              <a:extLst>
                <a:ext uri="{FF2B5EF4-FFF2-40B4-BE49-F238E27FC236}">
                  <a16:creationId xmlns:a16="http://schemas.microsoft.com/office/drawing/2014/main" id="{557710A3-EF61-F547-9791-A9476B4A0288}"/>
                </a:ext>
              </a:extLst>
            </p:cNvPr>
            <p:cNvSpPr/>
            <p:nvPr/>
          </p:nvSpPr>
          <p:spPr>
            <a:xfrm>
              <a:off x="55676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7" name="Google Shape;2286;p48">
              <a:extLst>
                <a:ext uri="{FF2B5EF4-FFF2-40B4-BE49-F238E27FC236}">
                  <a16:creationId xmlns:a16="http://schemas.microsoft.com/office/drawing/2014/main" id="{3B93A8F7-8B30-E345-B0B3-C8509BE7860E}"/>
                </a:ext>
              </a:extLst>
            </p:cNvPr>
            <p:cNvSpPr/>
            <p:nvPr/>
          </p:nvSpPr>
          <p:spPr>
            <a:xfrm>
              <a:off x="55676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8" name="Google Shape;2287;p48">
              <a:extLst>
                <a:ext uri="{FF2B5EF4-FFF2-40B4-BE49-F238E27FC236}">
                  <a16:creationId xmlns:a16="http://schemas.microsoft.com/office/drawing/2014/main" id="{1825377D-A590-5C4F-8FA9-6E59C13A0175}"/>
                </a:ext>
              </a:extLst>
            </p:cNvPr>
            <p:cNvSpPr/>
            <p:nvPr/>
          </p:nvSpPr>
          <p:spPr>
            <a:xfrm>
              <a:off x="48818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9" name="Google Shape;2288;p48">
              <a:extLst>
                <a:ext uri="{FF2B5EF4-FFF2-40B4-BE49-F238E27FC236}">
                  <a16:creationId xmlns:a16="http://schemas.microsoft.com/office/drawing/2014/main" id="{554304A5-AAD3-0440-8D59-F8126A92BF04}"/>
                </a:ext>
              </a:extLst>
            </p:cNvPr>
            <p:cNvSpPr/>
            <p:nvPr/>
          </p:nvSpPr>
          <p:spPr>
            <a:xfrm>
              <a:off x="48818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0" name="Google Shape;2289;p48">
              <a:extLst>
                <a:ext uri="{FF2B5EF4-FFF2-40B4-BE49-F238E27FC236}">
                  <a16:creationId xmlns:a16="http://schemas.microsoft.com/office/drawing/2014/main" id="{C220E5CB-9971-1447-B8E1-9A750BEAB3EC}"/>
                </a:ext>
              </a:extLst>
            </p:cNvPr>
            <p:cNvSpPr/>
            <p:nvPr/>
          </p:nvSpPr>
          <p:spPr>
            <a:xfrm>
              <a:off x="55676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1" name="Google Shape;2290;p48">
              <a:extLst>
                <a:ext uri="{FF2B5EF4-FFF2-40B4-BE49-F238E27FC236}">
                  <a16:creationId xmlns:a16="http://schemas.microsoft.com/office/drawing/2014/main" id="{CDB5FCA1-3959-B643-B778-8380B197355C}"/>
                </a:ext>
              </a:extLst>
            </p:cNvPr>
            <p:cNvSpPr/>
            <p:nvPr/>
          </p:nvSpPr>
          <p:spPr>
            <a:xfrm>
              <a:off x="48818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2" name="Google Shape;2291;p48">
              <a:extLst>
                <a:ext uri="{FF2B5EF4-FFF2-40B4-BE49-F238E27FC236}">
                  <a16:creationId xmlns:a16="http://schemas.microsoft.com/office/drawing/2014/main" id="{8ADFFEDD-C5AD-FE41-891B-8A79A6AA4D36}"/>
                </a:ext>
              </a:extLst>
            </p:cNvPr>
            <p:cNvSpPr/>
            <p:nvPr/>
          </p:nvSpPr>
          <p:spPr>
            <a:xfrm>
              <a:off x="55676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3" name="Google Shape;2292;p48">
              <a:extLst>
                <a:ext uri="{FF2B5EF4-FFF2-40B4-BE49-F238E27FC236}">
                  <a16:creationId xmlns:a16="http://schemas.microsoft.com/office/drawing/2014/main" id="{C4DCD791-9A2F-5445-885E-A5323F2D09F5}"/>
                </a:ext>
              </a:extLst>
            </p:cNvPr>
            <p:cNvSpPr/>
            <p:nvPr/>
          </p:nvSpPr>
          <p:spPr>
            <a:xfrm>
              <a:off x="48818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4" name="Google Shape;2293;p48">
              <a:extLst>
                <a:ext uri="{FF2B5EF4-FFF2-40B4-BE49-F238E27FC236}">
                  <a16:creationId xmlns:a16="http://schemas.microsoft.com/office/drawing/2014/main" id="{D052A900-6303-4248-AC18-444E084E464D}"/>
                </a:ext>
              </a:extLst>
            </p:cNvPr>
            <p:cNvSpPr/>
            <p:nvPr/>
          </p:nvSpPr>
          <p:spPr>
            <a:xfrm>
              <a:off x="53390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5" name="Google Shape;2294;p48">
              <a:extLst>
                <a:ext uri="{FF2B5EF4-FFF2-40B4-BE49-F238E27FC236}">
                  <a16:creationId xmlns:a16="http://schemas.microsoft.com/office/drawing/2014/main" id="{1EC5032B-AA3A-9F46-99F5-2C04767524D9}"/>
                </a:ext>
              </a:extLst>
            </p:cNvPr>
            <p:cNvSpPr/>
            <p:nvPr/>
          </p:nvSpPr>
          <p:spPr>
            <a:xfrm>
              <a:off x="51104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6" name="Google Shape;2295;p48">
              <a:extLst>
                <a:ext uri="{FF2B5EF4-FFF2-40B4-BE49-F238E27FC236}">
                  <a16:creationId xmlns:a16="http://schemas.microsoft.com/office/drawing/2014/main" id="{3CD6089B-D0AC-BA4C-9089-7D1ED71483BB}"/>
                </a:ext>
              </a:extLst>
            </p:cNvPr>
            <p:cNvSpPr/>
            <p:nvPr/>
          </p:nvSpPr>
          <p:spPr>
            <a:xfrm>
              <a:off x="53390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7" name="Google Shape;2296;p48">
              <a:extLst>
                <a:ext uri="{FF2B5EF4-FFF2-40B4-BE49-F238E27FC236}">
                  <a16:creationId xmlns:a16="http://schemas.microsoft.com/office/drawing/2014/main" id="{E99D788B-BF74-9541-A20A-7F7CEE98ED04}"/>
                </a:ext>
              </a:extLst>
            </p:cNvPr>
            <p:cNvSpPr/>
            <p:nvPr/>
          </p:nvSpPr>
          <p:spPr>
            <a:xfrm>
              <a:off x="51104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8" name="Google Shape;2297;p48">
              <a:extLst>
                <a:ext uri="{FF2B5EF4-FFF2-40B4-BE49-F238E27FC236}">
                  <a16:creationId xmlns:a16="http://schemas.microsoft.com/office/drawing/2014/main" id="{36B6F2D4-EF54-864A-AA06-236A9C0B0F02}"/>
                </a:ext>
              </a:extLst>
            </p:cNvPr>
            <p:cNvSpPr/>
            <p:nvPr/>
          </p:nvSpPr>
          <p:spPr>
            <a:xfrm>
              <a:off x="53390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9" name="Google Shape;2298;p48">
              <a:extLst>
                <a:ext uri="{FF2B5EF4-FFF2-40B4-BE49-F238E27FC236}">
                  <a16:creationId xmlns:a16="http://schemas.microsoft.com/office/drawing/2014/main" id="{D1984AD9-986E-B14C-B065-88BA0DFD72E3}"/>
                </a:ext>
              </a:extLst>
            </p:cNvPr>
            <p:cNvSpPr/>
            <p:nvPr/>
          </p:nvSpPr>
          <p:spPr>
            <a:xfrm>
              <a:off x="51104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0" name="Google Shape;2299;p48">
              <a:extLst>
                <a:ext uri="{FF2B5EF4-FFF2-40B4-BE49-F238E27FC236}">
                  <a16:creationId xmlns:a16="http://schemas.microsoft.com/office/drawing/2014/main" id="{78CEF13A-6179-7542-BE2B-16B63F4368AE}"/>
                </a:ext>
              </a:extLst>
            </p:cNvPr>
            <p:cNvSpPr/>
            <p:nvPr/>
          </p:nvSpPr>
          <p:spPr>
            <a:xfrm>
              <a:off x="53390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1" name="Google Shape;2300;p48">
              <a:extLst>
                <a:ext uri="{FF2B5EF4-FFF2-40B4-BE49-F238E27FC236}">
                  <a16:creationId xmlns:a16="http://schemas.microsoft.com/office/drawing/2014/main" id="{154347F1-0540-4746-BAE1-0B46E56A0CAD}"/>
                </a:ext>
              </a:extLst>
            </p:cNvPr>
            <p:cNvSpPr/>
            <p:nvPr/>
          </p:nvSpPr>
          <p:spPr>
            <a:xfrm>
              <a:off x="51104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4A5FA6EE-AA43-7E45-B93E-1A401C953747}"/>
              </a:ext>
            </a:extLst>
          </p:cNvPr>
          <p:cNvGrpSpPr>
            <a:grpSpLocks noChangeAspect="1"/>
          </p:cNvGrpSpPr>
          <p:nvPr/>
        </p:nvGrpSpPr>
        <p:grpSpPr>
          <a:xfrm>
            <a:off x="8502208" y="5430450"/>
            <a:ext cx="748894" cy="748894"/>
            <a:chOff x="3989403" y="5824993"/>
            <a:chExt cx="1669717" cy="1658114"/>
          </a:xfrm>
        </p:grpSpPr>
        <p:sp>
          <p:nvSpPr>
            <p:cNvPr id="183" name="Google Shape;2234;p48">
              <a:extLst>
                <a:ext uri="{FF2B5EF4-FFF2-40B4-BE49-F238E27FC236}">
                  <a16:creationId xmlns:a16="http://schemas.microsoft.com/office/drawing/2014/main" id="{6AE5AA0C-86B0-4546-B5C2-2353B806EB5C}"/>
                </a:ext>
              </a:extLst>
            </p:cNvPr>
            <p:cNvSpPr/>
            <p:nvPr/>
          </p:nvSpPr>
          <p:spPr>
            <a:xfrm>
              <a:off x="46765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4" name="Google Shape;2235;p48">
              <a:extLst>
                <a:ext uri="{FF2B5EF4-FFF2-40B4-BE49-F238E27FC236}">
                  <a16:creationId xmlns:a16="http://schemas.microsoft.com/office/drawing/2014/main" id="{297E2A50-E2FA-9D4E-B1DA-02E651462C6D}"/>
                </a:ext>
              </a:extLst>
            </p:cNvPr>
            <p:cNvSpPr/>
            <p:nvPr/>
          </p:nvSpPr>
          <p:spPr>
            <a:xfrm>
              <a:off x="46765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5" name="Google Shape;2236;p48">
              <a:extLst>
                <a:ext uri="{FF2B5EF4-FFF2-40B4-BE49-F238E27FC236}">
                  <a16:creationId xmlns:a16="http://schemas.microsoft.com/office/drawing/2014/main" id="{0C3AD544-6D99-C64B-9996-4BE53D046DA7}"/>
                </a:ext>
              </a:extLst>
            </p:cNvPr>
            <p:cNvSpPr/>
            <p:nvPr/>
          </p:nvSpPr>
          <p:spPr>
            <a:xfrm>
              <a:off x="39907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6" name="Google Shape;2237;p48">
              <a:extLst>
                <a:ext uri="{FF2B5EF4-FFF2-40B4-BE49-F238E27FC236}">
                  <a16:creationId xmlns:a16="http://schemas.microsoft.com/office/drawing/2014/main" id="{2D5FC89D-5755-D44E-9A2E-627669DCC16E}"/>
                </a:ext>
              </a:extLst>
            </p:cNvPr>
            <p:cNvSpPr/>
            <p:nvPr/>
          </p:nvSpPr>
          <p:spPr>
            <a:xfrm>
              <a:off x="39907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7" name="Google Shape;2238;p48">
              <a:extLst>
                <a:ext uri="{FF2B5EF4-FFF2-40B4-BE49-F238E27FC236}">
                  <a16:creationId xmlns:a16="http://schemas.microsoft.com/office/drawing/2014/main" id="{484C6916-1478-7140-A929-434EDDC976C5}"/>
                </a:ext>
              </a:extLst>
            </p:cNvPr>
            <p:cNvSpPr/>
            <p:nvPr/>
          </p:nvSpPr>
          <p:spPr>
            <a:xfrm>
              <a:off x="46765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8" name="Google Shape;2239;p48">
              <a:extLst>
                <a:ext uri="{FF2B5EF4-FFF2-40B4-BE49-F238E27FC236}">
                  <a16:creationId xmlns:a16="http://schemas.microsoft.com/office/drawing/2014/main" id="{670434FC-23D7-FA41-93BE-F6D09A9DA1FA}"/>
                </a:ext>
              </a:extLst>
            </p:cNvPr>
            <p:cNvSpPr/>
            <p:nvPr/>
          </p:nvSpPr>
          <p:spPr>
            <a:xfrm>
              <a:off x="39907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9" name="Google Shape;2240;p48">
              <a:extLst>
                <a:ext uri="{FF2B5EF4-FFF2-40B4-BE49-F238E27FC236}">
                  <a16:creationId xmlns:a16="http://schemas.microsoft.com/office/drawing/2014/main" id="{3FD504EA-EE3D-FF44-9059-7F406A5CAFB7}"/>
                </a:ext>
              </a:extLst>
            </p:cNvPr>
            <p:cNvSpPr/>
            <p:nvPr/>
          </p:nvSpPr>
          <p:spPr>
            <a:xfrm>
              <a:off x="46765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0" name="Google Shape;2241;p48">
              <a:extLst>
                <a:ext uri="{FF2B5EF4-FFF2-40B4-BE49-F238E27FC236}">
                  <a16:creationId xmlns:a16="http://schemas.microsoft.com/office/drawing/2014/main" id="{DC90AD88-6EF8-384F-A44D-0323543175AA}"/>
                </a:ext>
              </a:extLst>
            </p:cNvPr>
            <p:cNvSpPr/>
            <p:nvPr/>
          </p:nvSpPr>
          <p:spPr>
            <a:xfrm>
              <a:off x="39907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1" name="Google Shape;2242;p48">
              <a:extLst>
                <a:ext uri="{FF2B5EF4-FFF2-40B4-BE49-F238E27FC236}">
                  <a16:creationId xmlns:a16="http://schemas.microsoft.com/office/drawing/2014/main" id="{3E7D1BBE-6893-BD40-900D-9F842143D84A}"/>
                </a:ext>
              </a:extLst>
            </p:cNvPr>
            <p:cNvSpPr/>
            <p:nvPr/>
          </p:nvSpPr>
          <p:spPr>
            <a:xfrm>
              <a:off x="44479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2" name="Google Shape;2243;p48">
              <a:extLst>
                <a:ext uri="{FF2B5EF4-FFF2-40B4-BE49-F238E27FC236}">
                  <a16:creationId xmlns:a16="http://schemas.microsoft.com/office/drawing/2014/main" id="{3A28C48B-BCC5-774B-9F98-4FD0F8DB790A}"/>
                </a:ext>
              </a:extLst>
            </p:cNvPr>
            <p:cNvSpPr/>
            <p:nvPr/>
          </p:nvSpPr>
          <p:spPr>
            <a:xfrm>
              <a:off x="42193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3" name="Google Shape;2244;p48">
              <a:extLst>
                <a:ext uri="{FF2B5EF4-FFF2-40B4-BE49-F238E27FC236}">
                  <a16:creationId xmlns:a16="http://schemas.microsoft.com/office/drawing/2014/main" id="{338B6493-9708-BD43-A710-63E22BBC2C61}"/>
                </a:ext>
              </a:extLst>
            </p:cNvPr>
            <p:cNvSpPr/>
            <p:nvPr/>
          </p:nvSpPr>
          <p:spPr>
            <a:xfrm>
              <a:off x="44479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4" name="Google Shape;2245;p48">
              <a:extLst>
                <a:ext uri="{FF2B5EF4-FFF2-40B4-BE49-F238E27FC236}">
                  <a16:creationId xmlns:a16="http://schemas.microsoft.com/office/drawing/2014/main" id="{2317F724-F711-DA4B-A654-8ED7271270AA}"/>
                </a:ext>
              </a:extLst>
            </p:cNvPr>
            <p:cNvSpPr/>
            <p:nvPr/>
          </p:nvSpPr>
          <p:spPr>
            <a:xfrm>
              <a:off x="42193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5" name="Google Shape;2246;p48">
              <a:extLst>
                <a:ext uri="{FF2B5EF4-FFF2-40B4-BE49-F238E27FC236}">
                  <a16:creationId xmlns:a16="http://schemas.microsoft.com/office/drawing/2014/main" id="{B5270AF4-23AC-A44A-8A14-D7843A047E00}"/>
                </a:ext>
              </a:extLst>
            </p:cNvPr>
            <p:cNvSpPr/>
            <p:nvPr/>
          </p:nvSpPr>
          <p:spPr>
            <a:xfrm>
              <a:off x="44479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6" name="Google Shape;2247;p48">
              <a:extLst>
                <a:ext uri="{FF2B5EF4-FFF2-40B4-BE49-F238E27FC236}">
                  <a16:creationId xmlns:a16="http://schemas.microsoft.com/office/drawing/2014/main" id="{15333EDA-07F4-8548-9BC5-F9C3D17D2440}"/>
                </a:ext>
              </a:extLst>
            </p:cNvPr>
            <p:cNvSpPr/>
            <p:nvPr/>
          </p:nvSpPr>
          <p:spPr>
            <a:xfrm>
              <a:off x="42193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7" name="Google Shape;2248;p48">
              <a:extLst>
                <a:ext uri="{FF2B5EF4-FFF2-40B4-BE49-F238E27FC236}">
                  <a16:creationId xmlns:a16="http://schemas.microsoft.com/office/drawing/2014/main" id="{7DB29D69-52C8-F140-A786-0A4D3DA82CD6}"/>
                </a:ext>
              </a:extLst>
            </p:cNvPr>
            <p:cNvSpPr/>
            <p:nvPr/>
          </p:nvSpPr>
          <p:spPr>
            <a:xfrm>
              <a:off x="44479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8" name="Google Shape;2249;p48">
              <a:extLst>
                <a:ext uri="{FF2B5EF4-FFF2-40B4-BE49-F238E27FC236}">
                  <a16:creationId xmlns:a16="http://schemas.microsoft.com/office/drawing/2014/main" id="{42B8EEED-163A-894D-A4AC-7383E68D00A1}"/>
                </a:ext>
              </a:extLst>
            </p:cNvPr>
            <p:cNvSpPr/>
            <p:nvPr/>
          </p:nvSpPr>
          <p:spPr>
            <a:xfrm>
              <a:off x="42193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9" name="Google Shape;2251;p48">
              <a:extLst>
                <a:ext uri="{FF2B5EF4-FFF2-40B4-BE49-F238E27FC236}">
                  <a16:creationId xmlns:a16="http://schemas.microsoft.com/office/drawing/2014/main" id="{02365CD4-7F70-CC4F-809A-CB1FB27EB01F}"/>
                </a:ext>
              </a:extLst>
            </p:cNvPr>
            <p:cNvSpPr/>
            <p:nvPr/>
          </p:nvSpPr>
          <p:spPr>
            <a:xfrm>
              <a:off x="46752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0" name="Google Shape;2252;p48">
              <a:extLst>
                <a:ext uri="{FF2B5EF4-FFF2-40B4-BE49-F238E27FC236}">
                  <a16:creationId xmlns:a16="http://schemas.microsoft.com/office/drawing/2014/main" id="{41C61A37-27FC-1040-A466-DE12FA4F5631}"/>
                </a:ext>
              </a:extLst>
            </p:cNvPr>
            <p:cNvSpPr/>
            <p:nvPr/>
          </p:nvSpPr>
          <p:spPr>
            <a:xfrm>
              <a:off x="46752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1" name="Google Shape;2253;p48">
              <a:extLst>
                <a:ext uri="{FF2B5EF4-FFF2-40B4-BE49-F238E27FC236}">
                  <a16:creationId xmlns:a16="http://schemas.microsoft.com/office/drawing/2014/main" id="{E18966D2-A717-714E-BA3D-D93CAAE2279E}"/>
                </a:ext>
              </a:extLst>
            </p:cNvPr>
            <p:cNvSpPr/>
            <p:nvPr/>
          </p:nvSpPr>
          <p:spPr>
            <a:xfrm>
              <a:off x="39894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2" name="Google Shape;2254;p48">
              <a:extLst>
                <a:ext uri="{FF2B5EF4-FFF2-40B4-BE49-F238E27FC236}">
                  <a16:creationId xmlns:a16="http://schemas.microsoft.com/office/drawing/2014/main" id="{19FD258F-D1A1-B646-9701-5630C15069E6}"/>
                </a:ext>
              </a:extLst>
            </p:cNvPr>
            <p:cNvSpPr/>
            <p:nvPr/>
          </p:nvSpPr>
          <p:spPr>
            <a:xfrm>
              <a:off x="39894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3" name="Google Shape;2255;p48">
              <a:extLst>
                <a:ext uri="{FF2B5EF4-FFF2-40B4-BE49-F238E27FC236}">
                  <a16:creationId xmlns:a16="http://schemas.microsoft.com/office/drawing/2014/main" id="{533D423C-70AA-CC4B-86EF-8B12E3886C8A}"/>
                </a:ext>
              </a:extLst>
            </p:cNvPr>
            <p:cNvSpPr/>
            <p:nvPr/>
          </p:nvSpPr>
          <p:spPr>
            <a:xfrm>
              <a:off x="46752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4" name="Google Shape;2256;p48">
              <a:extLst>
                <a:ext uri="{FF2B5EF4-FFF2-40B4-BE49-F238E27FC236}">
                  <a16:creationId xmlns:a16="http://schemas.microsoft.com/office/drawing/2014/main" id="{2862B3A2-EDC5-5B47-9EC3-1D72D7E94420}"/>
                </a:ext>
              </a:extLst>
            </p:cNvPr>
            <p:cNvSpPr/>
            <p:nvPr/>
          </p:nvSpPr>
          <p:spPr>
            <a:xfrm>
              <a:off x="39894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5" name="Google Shape;2257;p48">
              <a:extLst>
                <a:ext uri="{FF2B5EF4-FFF2-40B4-BE49-F238E27FC236}">
                  <a16:creationId xmlns:a16="http://schemas.microsoft.com/office/drawing/2014/main" id="{4475DB05-2232-B44A-8E04-503A94453614}"/>
                </a:ext>
              </a:extLst>
            </p:cNvPr>
            <p:cNvSpPr/>
            <p:nvPr/>
          </p:nvSpPr>
          <p:spPr>
            <a:xfrm>
              <a:off x="46752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6" name="Google Shape;2258;p48">
              <a:extLst>
                <a:ext uri="{FF2B5EF4-FFF2-40B4-BE49-F238E27FC236}">
                  <a16:creationId xmlns:a16="http://schemas.microsoft.com/office/drawing/2014/main" id="{7359C888-B237-7649-8523-AB8379269751}"/>
                </a:ext>
              </a:extLst>
            </p:cNvPr>
            <p:cNvSpPr/>
            <p:nvPr/>
          </p:nvSpPr>
          <p:spPr>
            <a:xfrm>
              <a:off x="39894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7" name="Google Shape;2259;p48">
              <a:extLst>
                <a:ext uri="{FF2B5EF4-FFF2-40B4-BE49-F238E27FC236}">
                  <a16:creationId xmlns:a16="http://schemas.microsoft.com/office/drawing/2014/main" id="{9D3EF58A-04EC-2042-9957-20DED3662855}"/>
                </a:ext>
              </a:extLst>
            </p:cNvPr>
            <p:cNvSpPr/>
            <p:nvPr/>
          </p:nvSpPr>
          <p:spPr>
            <a:xfrm>
              <a:off x="44466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8" name="Google Shape;2260;p48">
              <a:extLst>
                <a:ext uri="{FF2B5EF4-FFF2-40B4-BE49-F238E27FC236}">
                  <a16:creationId xmlns:a16="http://schemas.microsoft.com/office/drawing/2014/main" id="{8873A754-26E1-7643-BA60-8B59C3763272}"/>
                </a:ext>
              </a:extLst>
            </p:cNvPr>
            <p:cNvSpPr/>
            <p:nvPr/>
          </p:nvSpPr>
          <p:spPr>
            <a:xfrm>
              <a:off x="42180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9" name="Google Shape;2261;p48">
              <a:extLst>
                <a:ext uri="{FF2B5EF4-FFF2-40B4-BE49-F238E27FC236}">
                  <a16:creationId xmlns:a16="http://schemas.microsoft.com/office/drawing/2014/main" id="{9D1A911C-A3E0-334C-BBD9-6F236375274C}"/>
                </a:ext>
              </a:extLst>
            </p:cNvPr>
            <p:cNvSpPr/>
            <p:nvPr/>
          </p:nvSpPr>
          <p:spPr>
            <a:xfrm>
              <a:off x="44466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0" name="Google Shape;2262;p48">
              <a:extLst>
                <a:ext uri="{FF2B5EF4-FFF2-40B4-BE49-F238E27FC236}">
                  <a16:creationId xmlns:a16="http://schemas.microsoft.com/office/drawing/2014/main" id="{D76EA033-3701-2443-95E8-A736BCB01C99}"/>
                </a:ext>
              </a:extLst>
            </p:cNvPr>
            <p:cNvSpPr/>
            <p:nvPr/>
          </p:nvSpPr>
          <p:spPr>
            <a:xfrm>
              <a:off x="42180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1" name="Google Shape;2263;p48">
              <a:extLst>
                <a:ext uri="{FF2B5EF4-FFF2-40B4-BE49-F238E27FC236}">
                  <a16:creationId xmlns:a16="http://schemas.microsoft.com/office/drawing/2014/main" id="{F38FB405-C73A-1E41-8A83-B5D5367ADFCB}"/>
                </a:ext>
              </a:extLst>
            </p:cNvPr>
            <p:cNvSpPr/>
            <p:nvPr/>
          </p:nvSpPr>
          <p:spPr>
            <a:xfrm>
              <a:off x="44466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2" name="Google Shape;2264;p48">
              <a:extLst>
                <a:ext uri="{FF2B5EF4-FFF2-40B4-BE49-F238E27FC236}">
                  <a16:creationId xmlns:a16="http://schemas.microsoft.com/office/drawing/2014/main" id="{4CF4F5DF-6F56-5947-9F18-653BFDD70348}"/>
                </a:ext>
              </a:extLst>
            </p:cNvPr>
            <p:cNvSpPr/>
            <p:nvPr/>
          </p:nvSpPr>
          <p:spPr>
            <a:xfrm>
              <a:off x="42180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3" name="Google Shape;2265;p48">
              <a:extLst>
                <a:ext uri="{FF2B5EF4-FFF2-40B4-BE49-F238E27FC236}">
                  <a16:creationId xmlns:a16="http://schemas.microsoft.com/office/drawing/2014/main" id="{1E1623D6-A4DB-934D-A9A9-6ED4F74A08C9}"/>
                </a:ext>
              </a:extLst>
            </p:cNvPr>
            <p:cNvSpPr/>
            <p:nvPr/>
          </p:nvSpPr>
          <p:spPr>
            <a:xfrm>
              <a:off x="44466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4" name="Google Shape;2266;p48">
              <a:extLst>
                <a:ext uri="{FF2B5EF4-FFF2-40B4-BE49-F238E27FC236}">
                  <a16:creationId xmlns:a16="http://schemas.microsoft.com/office/drawing/2014/main" id="{877F527F-5644-1C4F-8D13-6A9948152194}"/>
                </a:ext>
              </a:extLst>
            </p:cNvPr>
            <p:cNvSpPr/>
            <p:nvPr/>
          </p:nvSpPr>
          <p:spPr>
            <a:xfrm>
              <a:off x="42180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5" name="Google Shape;2268;p48">
              <a:extLst>
                <a:ext uri="{FF2B5EF4-FFF2-40B4-BE49-F238E27FC236}">
                  <a16:creationId xmlns:a16="http://schemas.microsoft.com/office/drawing/2014/main" id="{14B6A49D-7ED2-BC48-9E8B-6B4F8EC1F960}"/>
                </a:ext>
              </a:extLst>
            </p:cNvPr>
            <p:cNvSpPr/>
            <p:nvPr/>
          </p:nvSpPr>
          <p:spPr>
            <a:xfrm>
              <a:off x="55676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6" name="Google Shape;2269;p48">
              <a:extLst>
                <a:ext uri="{FF2B5EF4-FFF2-40B4-BE49-F238E27FC236}">
                  <a16:creationId xmlns:a16="http://schemas.microsoft.com/office/drawing/2014/main" id="{09D7337C-350A-3644-A35A-7A34ED09F712}"/>
                </a:ext>
              </a:extLst>
            </p:cNvPr>
            <p:cNvSpPr/>
            <p:nvPr/>
          </p:nvSpPr>
          <p:spPr>
            <a:xfrm>
              <a:off x="55676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7" name="Google Shape;2270;p48">
              <a:extLst>
                <a:ext uri="{FF2B5EF4-FFF2-40B4-BE49-F238E27FC236}">
                  <a16:creationId xmlns:a16="http://schemas.microsoft.com/office/drawing/2014/main" id="{E609443E-54C3-0A44-ABBC-C933B59343DB}"/>
                </a:ext>
              </a:extLst>
            </p:cNvPr>
            <p:cNvSpPr/>
            <p:nvPr/>
          </p:nvSpPr>
          <p:spPr>
            <a:xfrm>
              <a:off x="48818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8" name="Google Shape;2271;p48">
              <a:extLst>
                <a:ext uri="{FF2B5EF4-FFF2-40B4-BE49-F238E27FC236}">
                  <a16:creationId xmlns:a16="http://schemas.microsoft.com/office/drawing/2014/main" id="{B9FC5CBA-78AA-4A41-BD3B-D7B41A51C8F4}"/>
                </a:ext>
              </a:extLst>
            </p:cNvPr>
            <p:cNvSpPr/>
            <p:nvPr/>
          </p:nvSpPr>
          <p:spPr>
            <a:xfrm>
              <a:off x="48818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9" name="Google Shape;2272;p48">
              <a:extLst>
                <a:ext uri="{FF2B5EF4-FFF2-40B4-BE49-F238E27FC236}">
                  <a16:creationId xmlns:a16="http://schemas.microsoft.com/office/drawing/2014/main" id="{8325F5C3-818B-D64A-9BF4-C7EB31D1FF9C}"/>
                </a:ext>
              </a:extLst>
            </p:cNvPr>
            <p:cNvSpPr/>
            <p:nvPr/>
          </p:nvSpPr>
          <p:spPr>
            <a:xfrm>
              <a:off x="55676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0" name="Google Shape;2273;p48">
              <a:extLst>
                <a:ext uri="{FF2B5EF4-FFF2-40B4-BE49-F238E27FC236}">
                  <a16:creationId xmlns:a16="http://schemas.microsoft.com/office/drawing/2014/main" id="{AEA25876-E3E6-ED46-8B6D-2EDBD4AC05AF}"/>
                </a:ext>
              </a:extLst>
            </p:cNvPr>
            <p:cNvSpPr/>
            <p:nvPr/>
          </p:nvSpPr>
          <p:spPr>
            <a:xfrm>
              <a:off x="48818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1" name="Google Shape;2274;p48">
              <a:extLst>
                <a:ext uri="{FF2B5EF4-FFF2-40B4-BE49-F238E27FC236}">
                  <a16:creationId xmlns:a16="http://schemas.microsoft.com/office/drawing/2014/main" id="{E02E4232-261E-2549-8618-6306FD637C56}"/>
                </a:ext>
              </a:extLst>
            </p:cNvPr>
            <p:cNvSpPr/>
            <p:nvPr/>
          </p:nvSpPr>
          <p:spPr>
            <a:xfrm>
              <a:off x="55676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2" name="Google Shape;2275;p48">
              <a:extLst>
                <a:ext uri="{FF2B5EF4-FFF2-40B4-BE49-F238E27FC236}">
                  <a16:creationId xmlns:a16="http://schemas.microsoft.com/office/drawing/2014/main" id="{5EB8245B-556B-9D44-B2D8-8D872C050CCB}"/>
                </a:ext>
              </a:extLst>
            </p:cNvPr>
            <p:cNvSpPr/>
            <p:nvPr/>
          </p:nvSpPr>
          <p:spPr>
            <a:xfrm>
              <a:off x="48818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3" name="Google Shape;2276;p48">
              <a:extLst>
                <a:ext uri="{FF2B5EF4-FFF2-40B4-BE49-F238E27FC236}">
                  <a16:creationId xmlns:a16="http://schemas.microsoft.com/office/drawing/2014/main" id="{32D9F111-2F56-B041-BB22-EC6D19150233}"/>
                </a:ext>
              </a:extLst>
            </p:cNvPr>
            <p:cNvSpPr/>
            <p:nvPr/>
          </p:nvSpPr>
          <p:spPr>
            <a:xfrm>
              <a:off x="53390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4" name="Google Shape;2277;p48">
              <a:extLst>
                <a:ext uri="{FF2B5EF4-FFF2-40B4-BE49-F238E27FC236}">
                  <a16:creationId xmlns:a16="http://schemas.microsoft.com/office/drawing/2014/main" id="{FDBD872C-11DA-6448-B84A-B5444E6DB0D2}"/>
                </a:ext>
              </a:extLst>
            </p:cNvPr>
            <p:cNvSpPr/>
            <p:nvPr/>
          </p:nvSpPr>
          <p:spPr>
            <a:xfrm>
              <a:off x="51104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5" name="Google Shape;2278;p48">
              <a:extLst>
                <a:ext uri="{FF2B5EF4-FFF2-40B4-BE49-F238E27FC236}">
                  <a16:creationId xmlns:a16="http://schemas.microsoft.com/office/drawing/2014/main" id="{97FCE497-4A40-EA46-A86A-0681C2E03382}"/>
                </a:ext>
              </a:extLst>
            </p:cNvPr>
            <p:cNvSpPr/>
            <p:nvPr/>
          </p:nvSpPr>
          <p:spPr>
            <a:xfrm>
              <a:off x="53390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6" name="Google Shape;2279;p48">
              <a:extLst>
                <a:ext uri="{FF2B5EF4-FFF2-40B4-BE49-F238E27FC236}">
                  <a16:creationId xmlns:a16="http://schemas.microsoft.com/office/drawing/2014/main" id="{C52CD303-5ADA-1049-953D-8BF9BAD524DB}"/>
                </a:ext>
              </a:extLst>
            </p:cNvPr>
            <p:cNvSpPr/>
            <p:nvPr/>
          </p:nvSpPr>
          <p:spPr>
            <a:xfrm>
              <a:off x="51104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7" name="Google Shape;2280;p48">
              <a:extLst>
                <a:ext uri="{FF2B5EF4-FFF2-40B4-BE49-F238E27FC236}">
                  <a16:creationId xmlns:a16="http://schemas.microsoft.com/office/drawing/2014/main" id="{F5027D93-FC3A-E840-A7A4-684E8ECE142D}"/>
                </a:ext>
              </a:extLst>
            </p:cNvPr>
            <p:cNvSpPr/>
            <p:nvPr/>
          </p:nvSpPr>
          <p:spPr>
            <a:xfrm>
              <a:off x="53390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8" name="Google Shape;2281;p48">
              <a:extLst>
                <a:ext uri="{FF2B5EF4-FFF2-40B4-BE49-F238E27FC236}">
                  <a16:creationId xmlns:a16="http://schemas.microsoft.com/office/drawing/2014/main" id="{D6E86C49-91B0-1B41-9DFA-2B8136668FF1}"/>
                </a:ext>
              </a:extLst>
            </p:cNvPr>
            <p:cNvSpPr/>
            <p:nvPr/>
          </p:nvSpPr>
          <p:spPr>
            <a:xfrm>
              <a:off x="51104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9" name="Google Shape;2282;p48">
              <a:extLst>
                <a:ext uri="{FF2B5EF4-FFF2-40B4-BE49-F238E27FC236}">
                  <a16:creationId xmlns:a16="http://schemas.microsoft.com/office/drawing/2014/main" id="{61E81B97-EC44-C346-8EB9-18C67C176E05}"/>
                </a:ext>
              </a:extLst>
            </p:cNvPr>
            <p:cNvSpPr/>
            <p:nvPr/>
          </p:nvSpPr>
          <p:spPr>
            <a:xfrm>
              <a:off x="53390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0" name="Google Shape;2283;p48">
              <a:extLst>
                <a:ext uri="{FF2B5EF4-FFF2-40B4-BE49-F238E27FC236}">
                  <a16:creationId xmlns:a16="http://schemas.microsoft.com/office/drawing/2014/main" id="{6B39C3A2-81F6-3742-A4B2-BBD34CFB1C38}"/>
                </a:ext>
              </a:extLst>
            </p:cNvPr>
            <p:cNvSpPr/>
            <p:nvPr/>
          </p:nvSpPr>
          <p:spPr>
            <a:xfrm>
              <a:off x="51104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1" name="Google Shape;2285;p48">
              <a:extLst>
                <a:ext uri="{FF2B5EF4-FFF2-40B4-BE49-F238E27FC236}">
                  <a16:creationId xmlns:a16="http://schemas.microsoft.com/office/drawing/2014/main" id="{1F8CB05C-3BF2-A143-BB43-F80B4D6325D0}"/>
                </a:ext>
              </a:extLst>
            </p:cNvPr>
            <p:cNvSpPr/>
            <p:nvPr/>
          </p:nvSpPr>
          <p:spPr>
            <a:xfrm>
              <a:off x="55676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2" name="Google Shape;2286;p48">
              <a:extLst>
                <a:ext uri="{FF2B5EF4-FFF2-40B4-BE49-F238E27FC236}">
                  <a16:creationId xmlns:a16="http://schemas.microsoft.com/office/drawing/2014/main" id="{4EAC60A9-3A1B-474A-9663-F61C0AB2782D}"/>
                </a:ext>
              </a:extLst>
            </p:cNvPr>
            <p:cNvSpPr/>
            <p:nvPr/>
          </p:nvSpPr>
          <p:spPr>
            <a:xfrm>
              <a:off x="55676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3" name="Google Shape;2287;p48">
              <a:extLst>
                <a:ext uri="{FF2B5EF4-FFF2-40B4-BE49-F238E27FC236}">
                  <a16:creationId xmlns:a16="http://schemas.microsoft.com/office/drawing/2014/main" id="{DB6FBB88-91F9-AD44-B08A-5D9F4365A22D}"/>
                </a:ext>
              </a:extLst>
            </p:cNvPr>
            <p:cNvSpPr/>
            <p:nvPr/>
          </p:nvSpPr>
          <p:spPr>
            <a:xfrm>
              <a:off x="48818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4" name="Google Shape;2288;p48">
              <a:extLst>
                <a:ext uri="{FF2B5EF4-FFF2-40B4-BE49-F238E27FC236}">
                  <a16:creationId xmlns:a16="http://schemas.microsoft.com/office/drawing/2014/main" id="{A0CD0DC1-7A21-3142-8D44-758646BB4FBF}"/>
                </a:ext>
              </a:extLst>
            </p:cNvPr>
            <p:cNvSpPr/>
            <p:nvPr/>
          </p:nvSpPr>
          <p:spPr>
            <a:xfrm>
              <a:off x="48818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5" name="Google Shape;2289;p48">
              <a:extLst>
                <a:ext uri="{FF2B5EF4-FFF2-40B4-BE49-F238E27FC236}">
                  <a16:creationId xmlns:a16="http://schemas.microsoft.com/office/drawing/2014/main" id="{5461E7F8-B599-6F41-85AD-08895FB4930D}"/>
                </a:ext>
              </a:extLst>
            </p:cNvPr>
            <p:cNvSpPr/>
            <p:nvPr/>
          </p:nvSpPr>
          <p:spPr>
            <a:xfrm>
              <a:off x="55676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6" name="Google Shape;2290;p48">
              <a:extLst>
                <a:ext uri="{FF2B5EF4-FFF2-40B4-BE49-F238E27FC236}">
                  <a16:creationId xmlns:a16="http://schemas.microsoft.com/office/drawing/2014/main" id="{C41836CD-7922-184A-AF83-44596B750B3F}"/>
                </a:ext>
              </a:extLst>
            </p:cNvPr>
            <p:cNvSpPr/>
            <p:nvPr/>
          </p:nvSpPr>
          <p:spPr>
            <a:xfrm>
              <a:off x="48818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7" name="Google Shape;2291;p48">
              <a:extLst>
                <a:ext uri="{FF2B5EF4-FFF2-40B4-BE49-F238E27FC236}">
                  <a16:creationId xmlns:a16="http://schemas.microsoft.com/office/drawing/2014/main" id="{028D7125-7822-A240-A4EB-532A604739C6}"/>
                </a:ext>
              </a:extLst>
            </p:cNvPr>
            <p:cNvSpPr/>
            <p:nvPr/>
          </p:nvSpPr>
          <p:spPr>
            <a:xfrm>
              <a:off x="55676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8" name="Google Shape;2292;p48">
              <a:extLst>
                <a:ext uri="{FF2B5EF4-FFF2-40B4-BE49-F238E27FC236}">
                  <a16:creationId xmlns:a16="http://schemas.microsoft.com/office/drawing/2014/main" id="{21FAC029-A33A-F84B-BFFA-1DCE66B940D1}"/>
                </a:ext>
              </a:extLst>
            </p:cNvPr>
            <p:cNvSpPr/>
            <p:nvPr/>
          </p:nvSpPr>
          <p:spPr>
            <a:xfrm>
              <a:off x="48818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9" name="Google Shape;2293;p48">
              <a:extLst>
                <a:ext uri="{FF2B5EF4-FFF2-40B4-BE49-F238E27FC236}">
                  <a16:creationId xmlns:a16="http://schemas.microsoft.com/office/drawing/2014/main" id="{4B05C185-4D60-134F-BB6E-7BE35DC4DD5B}"/>
                </a:ext>
              </a:extLst>
            </p:cNvPr>
            <p:cNvSpPr/>
            <p:nvPr/>
          </p:nvSpPr>
          <p:spPr>
            <a:xfrm>
              <a:off x="53390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0" name="Google Shape;2294;p48">
              <a:extLst>
                <a:ext uri="{FF2B5EF4-FFF2-40B4-BE49-F238E27FC236}">
                  <a16:creationId xmlns:a16="http://schemas.microsoft.com/office/drawing/2014/main" id="{76B04797-0057-A347-A2EC-09000D8429F1}"/>
                </a:ext>
              </a:extLst>
            </p:cNvPr>
            <p:cNvSpPr/>
            <p:nvPr/>
          </p:nvSpPr>
          <p:spPr>
            <a:xfrm>
              <a:off x="51104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1" name="Google Shape;2295;p48">
              <a:extLst>
                <a:ext uri="{FF2B5EF4-FFF2-40B4-BE49-F238E27FC236}">
                  <a16:creationId xmlns:a16="http://schemas.microsoft.com/office/drawing/2014/main" id="{0A31536E-5FF4-5D48-9D76-38C148B7F8FC}"/>
                </a:ext>
              </a:extLst>
            </p:cNvPr>
            <p:cNvSpPr/>
            <p:nvPr/>
          </p:nvSpPr>
          <p:spPr>
            <a:xfrm>
              <a:off x="53390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2" name="Google Shape;2296;p48">
              <a:extLst>
                <a:ext uri="{FF2B5EF4-FFF2-40B4-BE49-F238E27FC236}">
                  <a16:creationId xmlns:a16="http://schemas.microsoft.com/office/drawing/2014/main" id="{A561C42E-9AA7-9048-8141-248776D26B85}"/>
                </a:ext>
              </a:extLst>
            </p:cNvPr>
            <p:cNvSpPr/>
            <p:nvPr/>
          </p:nvSpPr>
          <p:spPr>
            <a:xfrm>
              <a:off x="51104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3" name="Google Shape;2297;p48">
              <a:extLst>
                <a:ext uri="{FF2B5EF4-FFF2-40B4-BE49-F238E27FC236}">
                  <a16:creationId xmlns:a16="http://schemas.microsoft.com/office/drawing/2014/main" id="{22E643E6-0542-C24A-A340-079E7E09F58C}"/>
                </a:ext>
              </a:extLst>
            </p:cNvPr>
            <p:cNvSpPr/>
            <p:nvPr/>
          </p:nvSpPr>
          <p:spPr>
            <a:xfrm>
              <a:off x="53390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4" name="Google Shape;2298;p48">
              <a:extLst>
                <a:ext uri="{FF2B5EF4-FFF2-40B4-BE49-F238E27FC236}">
                  <a16:creationId xmlns:a16="http://schemas.microsoft.com/office/drawing/2014/main" id="{FDB0CC35-5CF7-E541-8464-409AFBE0D8D9}"/>
                </a:ext>
              </a:extLst>
            </p:cNvPr>
            <p:cNvSpPr/>
            <p:nvPr/>
          </p:nvSpPr>
          <p:spPr>
            <a:xfrm>
              <a:off x="51104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5" name="Google Shape;2299;p48">
              <a:extLst>
                <a:ext uri="{FF2B5EF4-FFF2-40B4-BE49-F238E27FC236}">
                  <a16:creationId xmlns:a16="http://schemas.microsoft.com/office/drawing/2014/main" id="{C26377D2-2741-8A48-BCB3-E0685BE9DFC3}"/>
                </a:ext>
              </a:extLst>
            </p:cNvPr>
            <p:cNvSpPr/>
            <p:nvPr/>
          </p:nvSpPr>
          <p:spPr>
            <a:xfrm>
              <a:off x="53390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6" name="Google Shape;2300;p48">
              <a:extLst>
                <a:ext uri="{FF2B5EF4-FFF2-40B4-BE49-F238E27FC236}">
                  <a16:creationId xmlns:a16="http://schemas.microsoft.com/office/drawing/2014/main" id="{4C82480A-E07C-174A-9B78-B45FD2986BBD}"/>
                </a:ext>
              </a:extLst>
            </p:cNvPr>
            <p:cNvSpPr/>
            <p:nvPr/>
          </p:nvSpPr>
          <p:spPr>
            <a:xfrm>
              <a:off x="51104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45A91E2E-4140-A347-9C54-08B57F29890C}"/>
              </a:ext>
            </a:extLst>
          </p:cNvPr>
          <p:cNvGrpSpPr>
            <a:grpSpLocks noChangeAspect="1"/>
          </p:cNvGrpSpPr>
          <p:nvPr/>
        </p:nvGrpSpPr>
        <p:grpSpPr>
          <a:xfrm>
            <a:off x="9327467" y="5430450"/>
            <a:ext cx="748894" cy="748894"/>
            <a:chOff x="3989403" y="5824993"/>
            <a:chExt cx="1669717" cy="1658114"/>
          </a:xfrm>
        </p:grpSpPr>
        <p:sp>
          <p:nvSpPr>
            <p:cNvPr id="248" name="Google Shape;2234;p48">
              <a:extLst>
                <a:ext uri="{FF2B5EF4-FFF2-40B4-BE49-F238E27FC236}">
                  <a16:creationId xmlns:a16="http://schemas.microsoft.com/office/drawing/2014/main" id="{D9ABE8B3-D51C-CF4D-B60A-5598EB30F45D}"/>
                </a:ext>
              </a:extLst>
            </p:cNvPr>
            <p:cNvSpPr/>
            <p:nvPr/>
          </p:nvSpPr>
          <p:spPr>
            <a:xfrm>
              <a:off x="46765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9" name="Google Shape;2235;p48">
              <a:extLst>
                <a:ext uri="{FF2B5EF4-FFF2-40B4-BE49-F238E27FC236}">
                  <a16:creationId xmlns:a16="http://schemas.microsoft.com/office/drawing/2014/main" id="{9DEFFFA8-8858-D34E-8210-D35A73103E89}"/>
                </a:ext>
              </a:extLst>
            </p:cNvPr>
            <p:cNvSpPr/>
            <p:nvPr/>
          </p:nvSpPr>
          <p:spPr>
            <a:xfrm>
              <a:off x="46765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0" name="Google Shape;2236;p48">
              <a:extLst>
                <a:ext uri="{FF2B5EF4-FFF2-40B4-BE49-F238E27FC236}">
                  <a16:creationId xmlns:a16="http://schemas.microsoft.com/office/drawing/2014/main" id="{74C5C21C-146E-274F-B980-C8598644715B}"/>
                </a:ext>
              </a:extLst>
            </p:cNvPr>
            <p:cNvSpPr/>
            <p:nvPr/>
          </p:nvSpPr>
          <p:spPr>
            <a:xfrm>
              <a:off x="39907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1" name="Google Shape;2237;p48">
              <a:extLst>
                <a:ext uri="{FF2B5EF4-FFF2-40B4-BE49-F238E27FC236}">
                  <a16:creationId xmlns:a16="http://schemas.microsoft.com/office/drawing/2014/main" id="{C22B25B2-030B-2E45-9B02-E2CB60972F67}"/>
                </a:ext>
              </a:extLst>
            </p:cNvPr>
            <p:cNvSpPr/>
            <p:nvPr/>
          </p:nvSpPr>
          <p:spPr>
            <a:xfrm>
              <a:off x="39907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2" name="Google Shape;2238;p48">
              <a:extLst>
                <a:ext uri="{FF2B5EF4-FFF2-40B4-BE49-F238E27FC236}">
                  <a16:creationId xmlns:a16="http://schemas.microsoft.com/office/drawing/2014/main" id="{9547668E-B0E7-934A-8E3E-FA3D23B7B13D}"/>
                </a:ext>
              </a:extLst>
            </p:cNvPr>
            <p:cNvSpPr/>
            <p:nvPr/>
          </p:nvSpPr>
          <p:spPr>
            <a:xfrm>
              <a:off x="46765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3" name="Google Shape;2239;p48">
              <a:extLst>
                <a:ext uri="{FF2B5EF4-FFF2-40B4-BE49-F238E27FC236}">
                  <a16:creationId xmlns:a16="http://schemas.microsoft.com/office/drawing/2014/main" id="{3FEACFDE-E0AB-CA47-A3BB-D823EB276FEB}"/>
                </a:ext>
              </a:extLst>
            </p:cNvPr>
            <p:cNvSpPr/>
            <p:nvPr/>
          </p:nvSpPr>
          <p:spPr>
            <a:xfrm>
              <a:off x="39907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4" name="Google Shape;2240;p48">
              <a:extLst>
                <a:ext uri="{FF2B5EF4-FFF2-40B4-BE49-F238E27FC236}">
                  <a16:creationId xmlns:a16="http://schemas.microsoft.com/office/drawing/2014/main" id="{99361912-8B40-4E4A-9824-D24AF80CB381}"/>
                </a:ext>
              </a:extLst>
            </p:cNvPr>
            <p:cNvSpPr/>
            <p:nvPr/>
          </p:nvSpPr>
          <p:spPr>
            <a:xfrm>
              <a:off x="46765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5" name="Google Shape;2241;p48">
              <a:extLst>
                <a:ext uri="{FF2B5EF4-FFF2-40B4-BE49-F238E27FC236}">
                  <a16:creationId xmlns:a16="http://schemas.microsoft.com/office/drawing/2014/main" id="{75CF048D-A64B-5E42-920E-5691BE2F81B1}"/>
                </a:ext>
              </a:extLst>
            </p:cNvPr>
            <p:cNvSpPr/>
            <p:nvPr/>
          </p:nvSpPr>
          <p:spPr>
            <a:xfrm>
              <a:off x="39907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6" name="Google Shape;2242;p48">
              <a:extLst>
                <a:ext uri="{FF2B5EF4-FFF2-40B4-BE49-F238E27FC236}">
                  <a16:creationId xmlns:a16="http://schemas.microsoft.com/office/drawing/2014/main" id="{201FEF98-D29C-2443-B750-A723226665C7}"/>
                </a:ext>
              </a:extLst>
            </p:cNvPr>
            <p:cNvSpPr/>
            <p:nvPr/>
          </p:nvSpPr>
          <p:spPr>
            <a:xfrm>
              <a:off x="44479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7" name="Google Shape;2243;p48">
              <a:extLst>
                <a:ext uri="{FF2B5EF4-FFF2-40B4-BE49-F238E27FC236}">
                  <a16:creationId xmlns:a16="http://schemas.microsoft.com/office/drawing/2014/main" id="{7D508CFC-C9C0-D94E-AE16-45844B139641}"/>
                </a:ext>
              </a:extLst>
            </p:cNvPr>
            <p:cNvSpPr/>
            <p:nvPr/>
          </p:nvSpPr>
          <p:spPr>
            <a:xfrm>
              <a:off x="42193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8" name="Google Shape;2244;p48">
              <a:extLst>
                <a:ext uri="{FF2B5EF4-FFF2-40B4-BE49-F238E27FC236}">
                  <a16:creationId xmlns:a16="http://schemas.microsoft.com/office/drawing/2014/main" id="{A5885FCE-8CE7-3243-97C3-7395E8EF14B1}"/>
                </a:ext>
              </a:extLst>
            </p:cNvPr>
            <p:cNvSpPr/>
            <p:nvPr/>
          </p:nvSpPr>
          <p:spPr>
            <a:xfrm>
              <a:off x="44479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9" name="Google Shape;2245;p48">
              <a:extLst>
                <a:ext uri="{FF2B5EF4-FFF2-40B4-BE49-F238E27FC236}">
                  <a16:creationId xmlns:a16="http://schemas.microsoft.com/office/drawing/2014/main" id="{8E3EECF8-95EE-FB4E-A010-341B40DCCDEE}"/>
                </a:ext>
              </a:extLst>
            </p:cNvPr>
            <p:cNvSpPr/>
            <p:nvPr/>
          </p:nvSpPr>
          <p:spPr>
            <a:xfrm>
              <a:off x="42193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0" name="Google Shape;2246;p48">
              <a:extLst>
                <a:ext uri="{FF2B5EF4-FFF2-40B4-BE49-F238E27FC236}">
                  <a16:creationId xmlns:a16="http://schemas.microsoft.com/office/drawing/2014/main" id="{44B69DC6-CA27-CB47-AE89-309BABE7E77A}"/>
                </a:ext>
              </a:extLst>
            </p:cNvPr>
            <p:cNvSpPr/>
            <p:nvPr/>
          </p:nvSpPr>
          <p:spPr>
            <a:xfrm>
              <a:off x="44479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1" name="Google Shape;2247;p48">
              <a:extLst>
                <a:ext uri="{FF2B5EF4-FFF2-40B4-BE49-F238E27FC236}">
                  <a16:creationId xmlns:a16="http://schemas.microsoft.com/office/drawing/2014/main" id="{2353C861-99CF-8B44-8B40-B18E3EFB51D9}"/>
                </a:ext>
              </a:extLst>
            </p:cNvPr>
            <p:cNvSpPr/>
            <p:nvPr/>
          </p:nvSpPr>
          <p:spPr>
            <a:xfrm>
              <a:off x="42193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2" name="Google Shape;2248;p48">
              <a:extLst>
                <a:ext uri="{FF2B5EF4-FFF2-40B4-BE49-F238E27FC236}">
                  <a16:creationId xmlns:a16="http://schemas.microsoft.com/office/drawing/2014/main" id="{94C54C16-02F3-624D-8C55-815F2CA2F668}"/>
                </a:ext>
              </a:extLst>
            </p:cNvPr>
            <p:cNvSpPr/>
            <p:nvPr/>
          </p:nvSpPr>
          <p:spPr>
            <a:xfrm>
              <a:off x="44479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3" name="Google Shape;2249;p48">
              <a:extLst>
                <a:ext uri="{FF2B5EF4-FFF2-40B4-BE49-F238E27FC236}">
                  <a16:creationId xmlns:a16="http://schemas.microsoft.com/office/drawing/2014/main" id="{02B30A59-5CAA-F347-AF6A-78FFA3E141E2}"/>
                </a:ext>
              </a:extLst>
            </p:cNvPr>
            <p:cNvSpPr/>
            <p:nvPr/>
          </p:nvSpPr>
          <p:spPr>
            <a:xfrm>
              <a:off x="42193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4" name="Google Shape;2251;p48">
              <a:extLst>
                <a:ext uri="{FF2B5EF4-FFF2-40B4-BE49-F238E27FC236}">
                  <a16:creationId xmlns:a16="http://schemas.microsoft.com/office/drawing/2014/main" id="{3FD1C684-72A9-BC43-8F0D-AA688EB680CC}"/>
                </a:ext>
              </a:extLst>
            </p:cNvPr>
            <p:cNvSpPr/>
            <p:nvPr/>
          </p:nvSpPr>
          <p:spPr>
            <a:xfrm>
              <a:off x="46752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5" name="Google Shape;2252;p48">
              <a:extLst>
                <a:ext uri="{FF2B5EF4-FFF2-40B4-BE49-F238E27FC236}">
                  <a16:creationId xmlns:a16="http://schemas.microsoft.com/office/drawing/2014/main" id="{1CC51A10-7333-D144-BB66-29E0A2C66E53}"/>
                </a:ext>
              </a:extLst>
            </p:cNvPr>
            <p:cNvSpPr/>
            <p:nvPr/>
          </p:nvSpPr>
          <p:spPr>
            <a:xfrm>
              <a:off x="46752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6" name="Google Shape;2253;p48">
              <a:extLst>
                <a:ext uri="{FF2B5EF4-FFF2-40B4-BE49-F238E27FC236}">
                  <a16:creationId xmlns:a16="http://schemas.microsoft.com/office/drawing/2014/main" id="{29A31920-C498-9D49-812B-9DFAEEBDDB31}"/>
                </a:ext>
              </a:extLst>
            </p:cNvPr>
            <p:cNvSpPr/>
            <p:nvPr/>
          </p:nvSpPr>
          <p:spPr>
            <a:xfrm>
              <a:off x="39894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7" name="Google Shape;2254;p48">
              <a:extLst>
                <a:ext uri="{FF2B5EF4-FFF2-40B4-BE49-F238E27FC236}">
                  <a16:creationId xmlns:a16="http://schemas.microsoft.com/office/drawing/2014/main" id="{4DBAC7FA-C00D-FA47-8C85-5872631A36EC}"/>
                </a:ext>
              </a:extLst>
            </p:cNvPr>
            <p:cNvSpPr/>
            <p:nvPr/>
          </p:nvSpPr>
          <p:spPr>
            <a:xfrm>
              <a:off x="39894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8" name="Google Shape;2255;p48">
              <a:extLst>
                <a:ext uri="{FF2B5EF4-FFF2-40B4-BE49-F238E27FC236}">
                  <a16:creationId xmlns:a16="http://schemas.microsoft.com/office/drawing/2014/main" id="{D71A5965-7899-4A46-A50B-4DF81607DE2C}"/>
                </a:ext>
              </a:extLst>
            </p:cNvPr>
            <p:cNvSpPr/>
            <p:nvPr/>
          </p:nvSpPr>
          <p:spPr>
            <a:xfrm>
              <a:off x="46752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9" name="Google Shape;2256;p48">
              <a:extLst>
                <a:ext uri="{FF2B5EF4-FFF2-40B4-BE49-F238E27FC236}">
                  <a16:creationId xmlns:a16="http://schemas.microsoft.com/office/drawing/2014/main" id="{CC301444-E97C-9B46-84BF-8502CBD61D1A}"/>
                </a:ext>
              </a:extLst>
            </p:cNvPr>
            <p:cNvSpPr/>
            <p:nvPr/>
          </p:nvSpPr>
          <p:spPr>
            <a:xfrm>
              <a:off x="39894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0" name="Google Shape;2257;p48">
              <a:extLst>
                <a:ext uri="{FF2B5EF4-FFF2-40B4-BE49-F238E27FC236}">
                  <a16:creationId xmlns:a16="http://schemas.microsoft.com/office/drawing/2014/main" id="{7F32FF7E-D396-E14D-9F38-A392A7C37EC5}"/>
                </a:ext>
              </a:extLst>
            </p:cNvPr>
            <p:cNvSpPr/>
            <p:nvPr/>
          </p:nvSpPr>
          <p:spPr>
            <a:xfrm>
              <a:off x="46752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1" name="Google Shape;2258;p48">
              <a:extLst>
                <a:ext uri="{FF2B5EF4-FFF2-40B4-BE49-F238E27FC236}">
                  <a16:creationId xmlns:a16="http://schemas.microsoft.com/office/drawing/2014/main" id="{A0E9E33F-7F10-5747-BE26-9ECE5C9286E9}"/>
                </a:ext>
              </a:extLst>
            </p:cNvPr>
            <p:cNvSpPr/>
            <p:nvPr/>
          </p:nvSpPr>
          <p:spPr>
            <a:xfrm>
              <a:off x="39894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2" name="Google Shape;2259;p48">
              <a:extLst>
                <a:ext uri="{FF2B5EF4-FFF2-40B4-BE49-F238E27FC236}">
                  <a16:creationId xmlns:a16="http://schemas.microsoft.com/office/drawing/2014/main" id="{757F7FF1-2FA7-D446-B515-9164871276DE}"/>
                </a:ext>
              </a:extLst>
            </p:cNvPr>
            <p:cNvSpPr/>
            <p:nvPr/>
          </p:nvSpPr>
          <p:spPr>
            <a:xfrm>
              <a:off x="44466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3" name="Google Shape;2260;p48">
              <a:extLst>
                <a:ext uri="{FF2B5EF4-FFF2-40B4-BE49-F238E27FC236}">
                  <a16:creationId xmlns:a16="http://schemas.microsoft.com/office/drawing/2014/main" id="{3AF35D20-2B4E-E844-BD0F-4E407371726A}"/>
                </a:ext>
              </a:extLst>
            </p:cNvPr>
            <p:cNvSpPr/>
            <p:nvPr/>
          </p:nvSpPr>
          <p:spPr>
            <a:xfrm>
              <a:off x="42180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4" name="Google Shape;2261;p48">
              <a:extLst>
                <a:ext uri="{FF2B5EF4-FFF2-40B4-BE49-F238E27FC236}">
                  <a16:creationId xmlns:a16="http://schemas.microsoft.com/office/drawing/2014/main" id="{57E8DAF8-32E3-C54D-9DA2-B109FAAFF2CB}"/>
                </a:ext>
              </a:extLst>
            </p:cNvPr>
            <p:cNvSpPr/>
            <p:nvPr/>
          </p:nvSpPr>
          <p:spPr>
            <a:xfrm>
              <a:off x="44466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5" name="Google Shape;2262;p48">
              <a:extLst>
                <a:ext uri="{FF2B5EF4-FFF2-40B4-BE49-F238E27FC236}">
                  <a16:creationId xmlns:a16="http://schemas.microsoft.com/office/drawing/2014/main" id="{141F6EB7-4F42-7C44-BBA3-C5B2E2A18EAC}"/>
                </a:ext>
              </a:extLst>
            </p:cNvPr>
            <p:cNvSpPr/>
            <p:nvPr/>
          </p:nvSpPr>
          <p:spPr>
            <a:xfrm>
              <a:off x="42180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6" name="Google Shape;2263;p48">
              <a:extLst>
                <a:ext uri="{FF2B5EF4-FFF2-40B4-BE49-F238E27FC236}">
                  <a16:creationId xmlns:a16="http://schemas.microsoft.com/office/drawing/2014/main" id="{1AE7F35B-E140-554E-AE7D-67489B233FD8}"/>
                </a:ext>
              </a:extLst>
            </p:cNvPr>
            <p:cNvSpPr/>
            <p:nvPr/>
          </p:nvSpPr>
          <p:spPr>
            <a:xfrm>
              <a:off x="44466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7" name="Google Shape;2264;p48">
              <a:extLst>
                <a:ext uri="{FF2B5EF4-FFF2-40B4-BE49-F238E27FC236}">
                  <a16:creationId xmlns:a16="http://schemas.microsoft.com/office/drawing/2014/main" id="{F0700D8A-9916-F249-A355-A396C0A4775A}"/>
                </a:ext>
              </a:extLst>
            </p:cNvPr>
            <p:cNvSpPr/>
            <p:nvPr/>
          </p:nvSpPr>
          <p:spPr>
            <a:xfrm>
              <a:off x="42180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8" name="Google Shape;2265;p48">
              <a:extLst>
                <a:ext uri="{FF2B5EF4-FFF2-40B4-BE49-F238E27FC236}">
                  <a16:creationId xmlns:a16="http://schemas.microsoft.com/office/drawing/2014/main" id="{3A3A3026-8D3E-3C4E-A25C-7D90B3EC06C6}"/>
                </a:ext>
              </a:extLst>
            </p:cNvPr>
            <p:cNvSpPr/>
            <p:nvPr/>
          </p:nvSpPr>
          <p:spPr>
            <a:xfrm>
              <a:off x="44466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9" name="Google Shape;2266;p48">
              <a:extLst>
                <a:ext uri="{FF2B5EF4-FFF2-40B4-BE49-F238E27FC236}">
                  <a16:creationId xmlns:a16="http://schemas.microsoft.com/office/drawing/2014/main" id="{0B8FC6FF-E824-B14C-9D58-3CD2872327F6}"/>
                </a:ext>
              </a:extLst>
            </p:cNvPr>
            <p:cNvSpPr/>
            <p:nvPr/>
          </p:nvSpPr>
          <p:spPr>
            <a:xfrm>
              <a:off x="42180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0" name="Google Shape;2268;p48">
              <a:extLst>
                <a:ext uri="{FF2B5EF4-FFF2-40B4-BE49-F238E27FC236}">
                  <a16:creationId xmlns:a16="http://schemas.microsoft.com/office/drawing/2014/main" id="{2746DC95-B4B0-3C40-B0DC-94079B8B0EFB}"/>
                </a:ext>
              </a:extLst>
            </p:cNvPr>
            <p:cNvSpPr/>
            <p:nvPr/>
          </p:nvSpPr>
          <p:spPr>
            <a:xfrm>
              <a:off x="55676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1" name="Google Shape;2269;p48">
              <a:extLst>
                <a:ext uri="{FF2B5EF4-FFF2-40B4-BE49-F238E27FC236}">
                  <a16:creationId xmlns:a16="http://schemas.microsoft.com/office/drawing/2014/main" id="{B7EB8493-B4F0-7A4A-B3AB-3C10937899E6}"/>
                </a:ext>
              </a:extLst>
            </p:cNvPr>
            <p:cNvSpPr/>
            <p:nvPr/>
          </p:nvSpPr>
          <p:spPr>
            <a:xfrm>
              <a:off x="55676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2" name="Google Shape;2270;p48">
              <a:extLst>
                <a:ext uri="{FF2B5EF4-FFF2-40B4-BE49-F238E27FC236}">
                  <a16:creationId xmlns:a16="http://schemas.microsoft.com/office/drawing/2014/main" id="{1E37968F-EC29-A241-896E-C2F40ECE5EBB}"/>
                </a:ext>
              </a:extLst>
            </p:cNvPr>
            <p:cNvSpPr/>
            <p:nvPr/>
          </p:nvSpPr>
          <p:spPr>
            <a:xfrm>
              <a:off x="48818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3" name="Google Shape;2271;p48">
              <a:extLst>
                <a:ext uri="{FF2B5EF4-FFF2-40B4-BE49-F238E27FC236}">
                  <a16:creationId xmlns:a16="http://schemas.microsoft.com/office/drawing/2014/main" id="{99E7EB56-4B8B-9244-A8C1-E1BBD6D1CB18}"/>
                </a:ext>
              </a:extLst>
            </p:cNvPr>
            <p:cNvSpPr/>
            <p:nvPr/>
          </p:nvSpPr>
          <p:spPr>
            <a:xfrm>
              <a:off x="48818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4" name="Google Shape;2272;p48">
              <a:extLst>
                <a:ext uri="{FF2B5EF4-FFF2-40B4-BE49-F238E27FC236}">
                  <a16:creationId xmlns:a16="http://schemas.microsoft.com/office/drawing/2014/main" id="{41C38C80-B977-C44A-9D12-0BEF7D7590C0}"/>
                </a:ext>
              </a:extLst>
            </p:cNvPr>
            <p:cNvSpPr/>
            <p:nvPr/>
          </p:nvSpPr>
          <p:spPr>
            <a:xfrm>
              <a:off x="55676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5" name="Google Shape;2273;p48">
              <a:extLst>
                <a:ext uri="{FF2B5EF4-FFF2-40B4-BE49-F238E27FC236}">
                  <a16:creationId xmlns:a16="http://schemas.microsoft.com/office/drawing/2014/main" id="{E8A26EB8-6079-6A4F-89D0-9F060BE48E85}"/>
                </a:ext>
              </a:extLst>
            </p:cNvPr>
            <p:cNvSpPr/>
            <p:nvPr/>
          </p:nvSpPr>
          <p:spPr>
            <a:xfrm>
              <a:off x="48818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6" name="Google Shape;2274;p48">
              <a:extLst>
                <a:ext uri="{FF2B5EF4-FFF2-40B4-BE49-F238E27FC236}">
                  <a16:creationId xmlns:a16="http://schemas.microsoft.com/office/drawing/2014/main" id="{5BC5AC96-5138-2F4E-B972-D99DFEFAA66A}"/>
                </a:ext>
              </a:extLst>
            </p:cNvPr>
            <p:cNvSpPr/>
            <p:nvPr/>
          </p:nvSpPr>
          <p:spPr>
            <a:xfrm>
              <a:off x="55676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7" name="Google Shape;2275;p48">
              <a:extLst>
                <a:ext uri="{FF2B5EF4-FFF2-40B4-BE49-F238E27FC236}">
                  <a16:creationId xmlns:a16="http://schemas.microsoft.com/office/drawing/2014/main" id="{65CD15A8-1CCC-5C41-95C1-ADBBBCDCF3E6}"/>
                </a:ext>
              </a:extLst>
            </p:cNvPr>
            <p:cNvSpPr/>
            <p:nvPr/>
          </p:nvSpPr>
          <p:spPr>
            <a:xfrm>
              <a:off x="48818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8" name="Google Shape;2276;p48">
              <a:extLst>
                <a:ext uri="{FF2B5EF4-FFF2-40B4-BE49-F238E27FC236}">
                  <a16:creationId xmlns:a16="http://schemas.microsoft.com/office/drawing/2014/main" id="{6B17E4AD-5995-6E40-906B-4CFBDB32E83D}"/>
                </a:ext>
              </a:extLst>
            </p:cNvPr>
            <p:cNvSpPr/>
            <p:nvPr/>
          </p:nvSpPr>
          <p:spPr>
            <a:xfrm>
              <a:off x="53390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9" name="Google Shape;2277;p48">
              <a:extLst>
                <a:ext uri="{FF2B5EF4-FFF2-40B4-BE49-F238E27FC236}">
                  <a16:creationId xmlns:a16="http://schemas.microsoft.com/office/drawing/2014/main" id="{572EE90B-4E6C-5343-916B-9A000027E05B}"/>
                </a:ext>
              </a:extLst>
            </p:cNvPr>
            <p:cNvSpPr/>
            <p:nvPr/>
          </p:nvSpPr>
          <p:spPr>
            <a:xfrm>
              <a:off x="51104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0" name="Google Shape;2278;p48">
              <a:extLst>
                <a:ext uri="{FF2B5EF4-FFF2-40B4-BE49-F238E27FC236}">
                  <a16:creationId xmlns:a16="http://schemas.microsoft.com/office/drawing/2014/main" id="{20FF0F48-2809-184B-9C88-C36C04706788}"/>
                </a:ext>
              </a:extLst>
            </p:cNvPr>
            <p:cNvSpPr/>
            <p:nvPr/>
          </p:nvSpPr>
          <p:spPr>
            <a:xfrm>
              <a:off x="53390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1" name="Google Shape;2279;p48">
              <a:extLst>
                <a:ext uri="{FF2B5EF4-FFF2-40B4-BE49-F238E27FC236}">
                  <a16:creationId xmlns:a16="http://schemas.microsoft.com/office/drawing/2014/main" id="{EC642C7C-1B65-544F-9CD6-BCCA4AB47A25}"/>
                </a:ext>
              </a:extLst>
            </p:cNvPr>
            <p:cNvSpPr/>
            <p:nvPr/>
          </p:nvSpPr>
          <p:spPr>
            <a:xfrm>
              <a:off x="51104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2" name="Google Shape;2280;p48">
              <a:extLst>
                <a:ext uri="{FF2B5EF4-FFF2-40B4-BE49-F238E27FC236}">
                  <a16:creationId xmlns:a16="http://schemas.microsoft.com/office/drawing/2014/main" id="{0874C0FD-E0FE-784F-B12F-449A8D5BF77F}"/>
                </a:ext>
              </a:extLst>
            </p:cNvPr>
            <p:cNvSpPr/>
            <p:nvPr/>
          </p:nvSpPr>
          <p:spPr>
            <a:xfrm>
              <a:off x="53390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3" name="Google Shape;2281;p48">
              <a:extLst>
                <a:ext uri="{FF2B5EF4-FFF2-40B4-BE49-F238E27FC236}">
                  <a16:creationId xmlns:a16="http://schemas.microsoft.com/office/drawing/2014/main" id="{F6C13F23-0E31-EE45-B2E3-37E8BE1C3B7D}"/>
                </a:ext>
              </a:extLst>
            </p:cNvPr>
            <p:cNvSpPr/>
            <p:nvPr/>
          </p:nvSpPr>
          <p:spPr>
            <a:xfrm>
              <a:off x="51104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4" name="Google Shape;2282;p48">
              <a:extLst>
                <a:ext uri="{FF2B5EF4-FFF2-40B4-BE49-F238E27FC236}">
                  <a16:creationId xmlns:a16="http://schemas.microsoft.com/office/drawing/2014/main" id="{56BECEA3-FF87-294D-8CCE-44FB883285F6}"/>
                </a:ext>
              </a:extLst>
            </p:cNvPr>
            <p:cNvSpPr/>
            <p:nvPr/>
          </p:nvSpPr>
          <p:spPr>
            <a:xfrm>
              <a:off x="53390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5" name="Google Shape;2283;p48">
              <a:extLst>
                <a:ext uri="{FF2B5EF4-FFF2-40B4-BE49-F238E27FC236}">
                  <a16:creationId xmlns:a16="http://schemas.microsoft.com/office/drawing/2014/main" id="{AA40F2A5-3EE4-5141-AB16-100513BE0150}"/>
                </a:ext>
              </a:extLst>
            </p:cNvPr>
            <p:cNvSpPr/>
            <p:nvPr/>
          </p:nvSpPr>
          <p:spPr>
            <a:xfrm>
              <a:off x="51104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6" name="Google Shape;2285;p48">
              <a:extLst>
                <a:ext uri="{FF2B5EF4-FFF2-40B4-BE49-F238E27FC236}">
                  <a16:creationId xmlns:a16="http://schemas.microsoft.com/office/drawing/2014/main" id="{9343E75B-87DF-F64D-A8B3-591A18B6C593}"/>
                </a:ext>
              </a:extLst>
            </p:cNvPr>
            <p:cNvSpPr/>
            <p:nvPr/>
          </p:nvSpPr>
          <p:spPr>
            <a:xfrm>
              <a:off x="55676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7" name="Google Shape;2286;p48">
              <a:extLst>
                <a:ext uri="{FF2B5EF4-FFF2-40B4-BE49-F238E27FC236}">
                  <a16:creationId xmlns:a16="http://schemas.microsoft.com/office/drawing/2014/main" id="{5E7FBEFF-52F1-0F44-B90D-7498102FB176}"/>
                </a:ext>
              </a:extLst>
            </p:cNvPr>
            <p:cNvSpPr/>
            <p:nvPr/>
          </p:nvSpPr>
          <p:spPr>
            <a:xfrm>
              <a:off x="55676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8" name="Google Shape;2287;p48">
              <a:extLst>
                <a:ext uri="{FF2B5EF4-FFF2-40B4-BE49-F238E27FC236}">
                  <a16:creationId xmlns:a16="http://schemas.microsoft.com/office/drawing/2014/main" id="{971D00A6-10AB-E546-92FC-C41345FF8B74}"/>
                </a:ext>
              </a:extLst>
            </p:cNvPr>
            <p:cNvSpPr/>
            <p:nvPr/>
          </p:nvSpPr>
          <p:spPr>
            <a:xfrm>
              <a:off x="48818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9" name="Google Shape;2288;p48">
              <a:extLst>
                <a:ext uri="{FF2B5EF4-FFF2-40B4-BE49-F238E27FC236}">
                  <a16:creationId xmlns:a16="http://schemas.microsoft.com/office/drawing/2014/main" id="{39785B6E-A5CB-B047-ACF6-ED402B64290B}"/>
                </a:ext>
              </a:extLst>
            </p:cNvPr>
            <p:cNvSpPr/>
            <p:nvPr/>
          </p:nvSpPr>
          <p:spPr>
            <a:xfrm>
              <a:off x="48818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0" name="Google Shape;2289;p48">
              <a:extLst>
                <a:ext uri="{FF2B5EF4-FFF2-40B4-BE49-F238E27FC236}">
                  <a16:creationId xmlns:a16="http://schemas.microsoft.com/office/drawing/2014/main" id="{B7CED41C-A205-514C-97CF-718DD2F1AA35}"/>
                </a:ext>
              </a:extLst>
            </p:cNvPr>
            <p:cNvSpPr/>
            <p:nvPr/>
          </p:nvSpPr>
          <p:spPr>
            <a:xfrm>
              <a:off x="55676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1" name="Google Shape;2290;p48">
              <a:extLst>
                <a:ext uri="{FF2B5EF4-FFF2-40B4-BE49-F238E27FC236}">
                  <a16:creationId xmlns:a16="http://schemas.microsoft.com/office/drawing/2014/main" id="{61A66177-FF09-D44A-959D-186ABEBE3C55}"/>
                </a:ext>
              </a:extLst>
            </p:cNvPr>
            <p:cNvSpPr/>
            <p:nvPr/>
          </p:nvSpPr>
          <p:spPr>
            <a:xfrm>
              <a:off x="48818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2" name="Google Shape;2291;p48">
              <a:extLst>
                <a:ext uri="{FF2B5EF4-FFF2-40B4-BE49-F238E27FC236}">
                  <a16:creationId xmlns:a16="http://schemas.microsoft.com/office/drawing/2014/main" id="{5FBAB1BA-ECD6-8E4E-AEA8-2436BC9E662D}"/>
                </a:ext>
              </a:extLst>
            </p:cNvPr>
            <p:cNvSpPr/>
            <p:nvPr/>
          </p:nvSpPr>
          <p:spPr>
            <a:xfrm>
              <a:off x="55676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3" name="Google Shape;2292;p48">
              <a:extLst>
                <a:ext uri="{FF2B5EF4-FFF2-40B4-BE49-F238E27FC236}">
                  <a16:creationId xmlns:a16="http://schemas.microsoft.com/office/drawing/2014/main" id="{F4E879CE-C212-1E47-ADB1-394CBC816806}"/>
                </a:ext>
              </a:extLst>
            </p:cNvPr>
            <p:cNvSpPr/>
            <p:nvPr/>
          </p:nvSpPr>
          <p:spPr>
            <a:xfrm>
              <a:off x="48818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4" name="Google Shape;2293;p48">
              <a:extLst>
                <a:ext uri="{FF2B5EF4-FFF2-40B4-BE49-F238E27FC236}">
                  <a16:creationId xmlns:a16="http://schemas.microsoft.com/office/drawing/2014/main" id="{830CC287-F239-D548-BD42-B04F556CF257}"/>
                </a:ext>
              </a:extLst>
            </p:cNvPr>
            <p:cNvSpPr/>
            <p:nvPr/>
          </p:nvSpPr>
          <p:spPr>
            <a:xfrm>
              <a:off x="53390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5" name="Google Shape;2294;p48">
              <a:extLst>
                <a:ext uri="{FF2B5EF4-FFF2-40B4-BE49-F238E27FC236}">
                  <a16:creationId xmlns:a16="http://schemas.microsoft.com/office/drawing/2014/main" id="{F124FA9F-3E16-D547-8E52-AD87FFB9FEAB}"/>
                </a:ext>
              </a:extLst>
            </p:cNvPr>
            <p:cNvSpPr/>
            <p:nvPr/>
          </p:nvSpPr>
          <p:spPr>
            <a:xfrm>
              <a:off x="51104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6" name="Google Shape;2295;p48">
              <a:extLst>
                <a:ext uri="{FF2B5EF4-FFF2-40B4-BE49-F238E27FC236}">
                  <a16:creationId xmlns:a16="http://schemas.microsoft.com/office/drawing/2014/main" id="{02D8AAFB-1611-FF46-9794-D96A37A54A63}"/>
                </a:ext>
              </a:extLst>
            </p:cNvPr>
            <p:cNvSpPr/>
            <p:nvPr/>
          </p:nvSpPr>
          <p:spPr>
            <a:xfrm>
              <a:off x="53390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7" name="Google Shape;2296;p48">
              <a:extLst>
                <a:ext uri="{FF2B5EF4-FFF2-40B4-BE49-F238E27FC236}">
                  <a16:creationId xmlns:a16="http://schemas.microsoft.com/office/drawing/2014/main" id="{676B2362-5F53-474E-B871-6D0057587B53}"/>
                </a:ext>
              </a:extLst>
            </p:cNvPr>
            <p:cNvSpPr/>
            <p:nvPr/>
          </p:nvSpPr>
          <p:spPr>
            <a:xfrm>
              <a:off x="51104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8" name="Google Shape;2297;p48">
              <a:extLst>
                <a:ext uri="{FF2B5EF4-FFF2-40B4-BE49-F238E27FC236}">
                  <a16:creationId xmlns:a16="http://schemas.microsoft.com/office/drawing/2014/main" id="{ACFE4059-98E8-CF4F-B67B-CE2CA3A0E8B8}"/>
                </a:ext>
              </a:extLst>
            </p:cNvPr>
            <p:cNvSpPr/>
            <p:nvPr/>
          </p:nvSpPr>
          <p:spPr>
            <a:xfrm>
              <a:off x="53390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9" name="Google Shape;2298;p48">
              <a:extLst>
                <a:ext uri="{FF2B5EF4-FFF2-40B4-BE49-F238E27FC236}">
                  <a16:creationId xmlns:a16="http://schemas.microsoft.com/office/drawing/2014/main" id="{5AB7C1C2-FD46-3541-96A7-D788F0BF7FD4}"/>
                </a:ext>
              </a:extLst>
            </p:cNvPr>
            <p:cNvSpPr/>
            <p:nvPr/>
          </p:nvSpPr>
          <p:spPr>
            <a:xfrm>
              <a:off x="51104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0" name="Google Shape;2299;p48">
              <a:extLst>
                <a:ext uri="{FF2B5EF4-FFF2-40B4-BE49-F238E27FC236}">
                  <a16:creationId xmlns:a16="http://schemas.microsoft.com/office/drawing/2014/main" id="{5AC48C59-907D-8142-AF9C-7EE3AE1D40F6}"/>
                </a:ext>
              </a:extLst>
            </p:cNvPr>
            <p:cNvSpPr/>
            <p:nvPr/>
          </p:nvSpPr>
          <p:spPr>
            <a:xfrm>
              <a:off x="53390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1" name="Google Shape;2300;p48">
              <a:extLst>
                <a:ext uri="{FF2B5EF4-FFF2-40B4-BE49-F238E27FC236}">
                  <a16:creationId xmlns:a16="http://schemas.microsoft.com/office/drawing/2014/main" id="{F456A362-26DE-394F-B167-AC6BFAC79666}"/>
                </a:ext>
              </a:extLst>
            </p:cNvPr>
            <p:cNvSpPr/>
            <p:nvPr/>
          </p:nvSpPr>
          <p:spPr>
            <a:xfrm>
              <a:off x="51104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092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7"/>
            <a:ext cx="2468880" cy="879636"/>
            <a:chOff x="492760" y="4627675"/>
            <a:chExt cx="9235440" cy="3290490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778367"/>
              <a:ext cx="6437879" cy="1139798"/>
              <a:chOff x="1686559" y="6637137"/>
              <a:chExt cx="7012941" cy="1241585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637137"/>
                <a:ext cx="977900" cy="1241585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2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lang="en-US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1" name="Google Shape;2225;p48">
            <a:extLst>
              <a:ext uri="{FF2B5EF4-FFF2-40B4-BE49-F238E27FC236}">
                <a16:creationId xmlns:a16="http://schemas.microsoft.com/office/drawing/2014/main" id="{407EA3AD-41CB-7244-8397-88ABEC7DDE91}"/>
              </a:ext>
            </a:extLst>
          </p:cNvPr>
          <p:cNvCxnSpPr/>
          <p:nvPr/>
        </p:nvCxnSpPr>
        <p:spPr>
          <a:xfrm>
            <a:off x="8084819" y="5386959"/>
            <a:ext cx="2468880" cy="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42" name="Google Shape;2226;p48">
            <a:extLst>
              <a:ext uri="{FF2B5EF4-FFF2-40B4-BE49-F238E27FC236}">
                <a16:creationId xmlns:a16="http://schemas.microsoft.com/office/drawing/2014/main" id="{96445DE5-0CA9-3042-9FC8-3A8A09AB7522}"/>
              </a:ext>
            </a:extLst>
          </p:cNvPr>
          <p:cNvCxnSpPr/>
          <p:nvPr/>
        </p:nvCxnSpPr>
        <p:spPr>
          <a:xfrm rot="10800000">
            <a:off x="9284969" y="4401751"/>
            <a:ext cx="3" cy="205740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43" name="Google Shape;2227;p48">
            <a:extLst>
              <a:ext uri="{FF2B5EF4-FFF2-40B4-BE49-F238E27FC236}">
                <a16:creationId xmlns:a16="http://schemas.microsoft.com/office/drawing/2014/main" id="{345FA92E-DF4F-6E4B-BD05-9DEFF139622F}"/>
              </a:ext>
            </a:extLst>
          </p:cNvPr>
          <p:cNvSpPr txBox="1"/>
          <p:nvPr/>
        </p:nvSpPr>
        <p:spPr>
          <a:xfrm>
            <a:off x="10468131" y="5492741"/>
            <a:ext cx="166212" cy="332399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l="-39996" r="-33328" b="-3331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2228;p48">
            <a:extLst>
              <a:ext uri="{FF2B5EF4-FFF2-40B4-BE49-F238E27FC236}">
                <a16:creationId xmlns:a16="http://schemas.microsoft.com/office/drawing/2014/main" id="{7917540D-C171-CA47-A260-7ABC1428D06D}"/>
              </a:ext>
            </a:extLst>
          </p:cNvPr>
          <p:cNvSpPr txBox="1"/>
          <p:nvPr/>
        </p:nvSpPr>
        <p:spPr>
          <a:xfrm>
            <a:off x="9271803" y="4114800"/>
            <a:ext cx="264938" cy="332399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l="-29166" r="-24997" b="-2758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2229;p48">
            <a:extLst>
              <a:ext uri="{FF2B5EF4-FFF2-40B4-BE49-F238E27FC236}">
                <a16:creationId xmlns:a16="http://schemas.microsoft.com/office/drawing/2014/main" id="{4649709E-4177-5D4E-83A7-804386369CA0}"/>
              </a:ext>
            </a:extLst>
          </p:cNvPr>
          <p:cNvSpPr txBox="1"/>
          <p:nvPr/>
        </p:nvSpPr>
        <p:spPr>
          <a:xfrm>
            <a:off x="6164580" y="4351462"/>
            <a:ext cx="17830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M-QAM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055588-AD53-6844-BBA2-10CEDB74BFC8}"/>
              </a:ext>
            </a:extLst>
          </p:cNvPr>
          <p:cNvGrpSpPr>
            <a:grpSpLocks noChangeAspect="1"/>
          </p:cNvGrpSpPr>
          <p:nvPr/>
        </p:nvGrpSpPr>
        <p:grpSpPr>
          <a:xfrm>
            <a:off x="8502208" y="4591640"/>
            <a:ext cx="748894" cy="748894"/>
            <a:chOff x="3989403" y="5824993"/>
            <a:chExt cx="1669717" cy="1658114"/>
          </a:xfrm>
        </p:grpSpPr>
        <p:sp>
          <p:nvSpPr>
            <p:cNvPr id="47" name="Google Shape;2234;p48">
              <a:extLst>
                <a:ext uri="{FF2B5EF4-FFF2-40B4-BE49-F238E27FC236}">
                  <a16:creationId xmlns:a16="http://schemas.microsoft.com/office/drawing/2014/main" id="{EC170CD7-EB44-8F4F-B01D-8B6FF80C1D6E}"/>
                </a:ext>
              </a:extLst>
            </p:cNvPr>
            <p:cNvSpPr/>
            <p:nvPr/>
          </p:nvSpPr>
          <p:spPr>
            <a:xfrm>
              <a:off x="46765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" name="Google Shape;2235;p48">
              <a:extLst>
                <a:ext uri="{FF2B5EF4-FFF2-40B4-BE49-F238E27FC236}">
                  <a16:creationId xmlns:a16="http://schemas.microsoft.com/office/drawing/2014/main" id="{099C5816-B490-FA4C-A9CA-92108D231694}"/>
                </a:ext>
              </a:extLst>
            </p:cNvPr>
            <p:cNvSpPr/>
            <p:nvPr/>
          </p:nvSpPr>
          <p:spPr>
            <a:xfrm>
              <a:off x="46765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" name="Google Shape;2236;p48">
              <a:extLst>
                <a:ext uri="{FF2B5EF4-FFF2-40B4-BE49-F238E27FC236}">
                  <a16:creationId xmlns:a16="http://schemas.microsoft.com/office/drawing/2014/main" id="{DA79D9D3-75DC-8546-B06F-FD4139EDEF79}"/>
                </a:ext>
              </a:extLst>
            </p:cNvPr>
            <p:cNvSpPr/>
            <p:nvPr/>
          </p:nvSpPr>
          <p:spPr>
            <a:xfrm>
              <a:off x="39907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" name="Google Shape;2237;p48">
              <a:extLst>
                <a:ext uri="{FF2B5EF4-FFF2-40B4-BE49-F238E27FC236}">
                  <a16:creationId xmlns:a16="http://schemas.microsoft.com/office/drawing/2014/main" id="{D243F215-4F44-C941-9544-C9E4CFEA907D}"/>
                </a:ext>
              </a:extLst>
            </p:cNvPr>
            <p:cNvSpPr/>
            <p:nvPr/>
          </p:nvSpPr>
          <p:spPr>
            <a:xfrm>
              <a:off x="39907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" name="Google Shape;2238;p48">
              <a:extLst>
                <a:ext uri="{FF2B5EF4-FFF2-40B4-BE49-F238E27FC236}">
                  <a16:creationId xmlns:a16="http://schemas.microsoft.com/office/drawing/2014/main" id="{97E4503C-B35B-6C44-9254-5A0CB2B678E7}"/>
                </a:ext>
              </a:extLst>
            </p:cNvPr>
            <p:cNvSpPr/>
            <p:nvPr/>
          </p:nvSpPr>
          <p:spPr>
            <a:xfrm>
              <a:off x="46765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" name="Google Shape;2239;p48">
              <a:extLst>
                <a:ext uri="{FF2B5EF4-FFF2-40B4-BE49-F238E27FC236}">
                  <a16:creationId xmlns:a16="http://schemas.microsoft.com/office/drawing/2014/main" id="{6FE7FD9B-58E9-984F-9FC7-75C3F637832D}"/>
                </a:ext>
              </a:extLst>
            </p:cNvPr>
            <p:cNvSpPr/>
            <p:nvPr/>
          </p:nvSpPr>
          <p:spPr>
            <a:xfrm>
              <a:off x="39907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" name="Google Shape;2240;p48">
              <a:extLst>
                <a:ext uri="{FF2B5EF4-FFF2-40B4-BE49-F238E27FC236}">
                  <a16:creationId xmlns:a16="http://schemas.microsoft.com/office/drawing/2014/main" id="{9591B9CE-5DA0-6A4E-9513-C50704C1B391}"/>
                </a:ext>
              </a:extLst>
            </p:cNvPr>
            <p:cNvSpPr/>
            <p:nvPr/>
          </p:nvSpPr>
          <p:spPr>
            <a:xfrm>
              <a:off x="46765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" name="Google Shape;2241;p48">
              <a:extLst>
                <a:ext uri="{FF2B5EF4-FFF2-40B4-BE49-F238E27FC236}">
                  <a16:creationId xmlns:a16="http://schemas.microsoft.com/office/drawing/2014/main" id="{B6332D42-7BFE-8F46-81CB-AEDDBCA08977}"/>
                </a:ext>
              </a:extLst>
            </p:cNvPr>
            <p:cNvSpPr/>
            <p:nvPr/>
          </p:nvSpPr>
          <p:spPr>
            <a:xfrm>
              <a:off x="39907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" name="Google Shape;2242;p48">
              <a:extLst>
                <a:ext uri="{FF2B5EF4-FFF2-40B4-BE49-F238E27FC236}">
                  <a16:creationId xmlns:a16="http://schemas.microsoft.com/office/drawing/2014/main" id="{A3236998-EF21-DE44-BB63-D920727BC295}"/>
                </a:ext>
              </a:extLst>
            </p:cNvPr>
            <p:cNvSpPr/>
            <p:nvPr/>
          </p:nvSpPr>
          <p:spPr>
            <a:xfrm>
              <a:off x="44479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" name="Google Shape;2243;p48">
              <a:extLst>
                <a:ext uri="{FF2B5EF4-FFF2-40B4-BE49-F238E27FC236}">
                  <a16:creationId xmlns:a16="http://schemas.microsoft.com/office/drawing/2014/main" id="{ACE012F3-63A1-524B-A2DB-4DC6959FBCE8}"/>
                </a:ext>
              </a:extLst>
            </p:cNvPr>
            <p:cNvSpPr/>
            <p:nvPr/>
          </p:nvSpPr>
          <p:spPr>
            <a:xfrm>
              <a:off x="42193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" name="Google Shape;2244;p48">
              <a:extLst>
                <a:ext uri="{FF2B5EF4-FFF2-40B4-BE49-F238E27FC236}">
                  <a16:creationId xmlns:a16="http://schemas.microsoft.com/office/drawing/2014/main" id="{EBF501DF-64BD-6040-9D08-36381E296EC7}"/>
                </a:ext>
              </a:extLst>
            </p:cNvPr>
            <p:cNvSpPr/>
            <p:nvPr/>
          </p:nvSpPr>
          <p:spPr>
            <a:xfrm>
              <a:off x="44479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" name="Google Shape;2245;p48">
              <a:extLst>
                <a:ext uri="{FF2B5EF4-FFF2-40B4-BE49-F238E27FC236}">
                  <a16:creationId xmlns:a16="http://schemas.microsoft.com/office/drawing/2014/main" id="{195612CD-6EE3-A941-AF8D-02E5133BB6F6}"/>
                </a:ext>
              </a:extLst>
            </p:cNvPr>
            <p:cNvSpPr/>
            <p:nvPr/>
          </p:nvSpPr>
          <p:spPr>
            <a:xfrm>
              <a:off x="42193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" name="Google Shape;2246;p48">
              <a:extLst>
                <a:ext uri="{FF2B5EF4-FFF2-40B4-BE49-F238E27FC236}">
                  <a16:creationId xmlns:a16="http://schemas.microsoft.com/office/drawing/2014/main" id="{499AAD51-B7EA-6141-B8ED-5CA5C2DA7FCF}"/>
                </a:ext>
              </a:extLst>
            </p:cNvPr>
            <p:cNvSpPr/>
            <p:nvPr/>
          </p:nvSpPr>
          <p:spPr>
            <a:xfrm>
              <a:off x="44479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" name="Google Shape;2247;p48">
              <a:extLst>
                <a:ext uri="{FF2B5EF4-FFF2-40B4-BE49-F238E27FC236}">
                  <a16:creationId xmlns:a16="http://schemas.microsoft.com/office/drawing/2014/main" id="{19F58331-E102-FE40-8409-912C26FF8B75}"/>
                </a:ext>
              </a:extLst>
            </p:cNvPr>
            <p:cNvSpPr/>
            <p:nvPr/>
          </p:nvSpPr>
          <p:spPr>
            <a:xfrm>
              <a:off x="42193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1" name="Google Shape;2248;p48">
              <a:extLst>
                <a:ext uri="{FF2B5EF4-FFF2-40B4-BE49-F238E27FC236}">
                  <a16:creationId xmlns:a16="http://schemas.microsoft.com/office/drawing/2014/main" id="{6A20887B-A4D7-F94A-9A1B-393596D47091}"/>
                </a:ext>
              </a:extLst>
            </p:cNvPr>
            <p:cNvSpPr/>
            <p:nvPr/>
          </p:nvSpPr>
          <p:spPr>
            <a:xfrm>
              <a:off x="44479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2" name="Google Shape;2249;p48">
              <a:extLst>
                <a:ext uri="{FF2B5EF4-FFF2-40B4-BE49-F238E27FC236}">
                  <a16:creationId xmlns:a16="http://schemas.microsoft.com/office/drawing/2014/main" id="{9E7F4F14-57E4-0F45-81AF-D9CEB6FA4A13}"/>
                </a:ext>
              </a:extLst>
            </p:cNvPr>
            <p:cNvSpPr/>
            <p:nvPr/>
          </p:nvSpPr>
          <p:spPr>
            <a:xfrm>
              <a:off x="42193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" name="Google Shape;2251;p48">
              <a:extLst>
                <a:ext uri="{FF2B5EF4-FFF2-40B4-BE49-F238E27FC236}">
                  <a16:creationId xmlns:a16="http://schemas.microsoft.com/office/drawing/2014/main" id="{C1A087C3-8F02-AF42-87FF-711A8E7A035F}"/>
                </a:ext>
              </a:extLst>
            </p:cNvPr>
            <p:cNvSpPr/>
            <p:nvPr/>
          </p:nvSpPr>
          <p:spPr>
            <a:xfrm>
              <a:off x="46752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" name="Google Shape;2252;p48">
              <a:extLst>
                <a:ext uri="{FF2B5EF4-FFF2-40B4-BE49-F238E27FC236}">
                  <a16:creationId xmlns:a16="http://schemas.microsoft.com/office/drawing/2014/main" id="{84F1A0AE-A1B9-3447-9770-4EF578782BCB}"/>
                </a:ext>
              </a:extLst>
            </p:cNvPr>
            <p:cNvSpPr/>
            <p:nvPr/>
          </p:nvSpPr>
          <p:spPr>
            <a:xfrm>
              <a:off x="46752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" name="Google Shape;2253;p48">
              <a:extLst>
                <a:ext uri="{FF2B5EF4-FFF2-40B4-BE49-F238E27FC236}">
                  <a16:creationId xmlns:a16="http://schemas.microsoft.com/office/drawing/2014/main" id="{45076C8D-4487-8144-95EC-04E337677566}"/>
                </a:ext>
              </a:extLst>
            </p:cNvPr>
            <p:cNvSpPr/>
            <p:nvPr/>
          </p:nvSpPr>
          <p:spPr>
            <a:xfrm>
              <a:off x="39894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" name="Google Shape;2254;p48">
              <a:extLst>
                <a:ext uri="{FF2B5EF4-FFF2-40B4-BE49-F238E27FC236}">
                  <a16:creationId xmlns:a16="http://schemas.microsoft.com/office/drawing/2014/main" id="{DBAE3BDE-5877-6E45-BDED-6BA5616EA259}"/>
                </a:ext>
              </a:extLst>
            </p:cNvPr>
            <p:cNvSpPr/>
            <p:nvPr/>
          </p:nvSpPr>
          <p:spPr>
            <a:xfrm>
              <a:off x="39894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8" name="Google Shape;2255;p48">
              <a:extLst>
                <a:ext uri="{FF2B5EF4-FFF2-40B4-BE49-F238E27FC236}">
                  <a16:creationId xmlns:a16="http://schemas.microsoft.com/office/drawing/2014/main" id="{62A32A06-AEC4-C24C-829F-0964C6E0AFD6}"/>
                </a:ext>
              </a:extLst>
            </p:cNvPr>
            <p:cNvSpPr/>
            <p:nvPr/>
          </p:nvSpPr>
          <p:spPr>
            <a:xfrm>
              <a:off x="46752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" name="Google Shape;2256;p48">
              <a:extLst>
                <a:ext uri="{FF2B5EF4-FFF2-40B4-BE49-F238E27FC236}">
                  <a16:creationId xmlns:a16="http://schemas.microsoft.com/office/drawing/2014/main" id="{5C5E9C94-1F15-0C48-9525-C190460A5C88}"/>
                </a:ext>
              </a:extLst>
            </p:cNvPr>
            <p:cNvSpPr/>
            <p:nvPr/>
          </p:nvSpPr>
          <p:spPr>
            <a:xfrm>
              <a:off x="39894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" name="Google Shape;2257;p48">
              <a:extLst>
                <a:ext uri="{FF2B5EF4-FFF2-40B4-BE49-F238E27FC236}">
                  <a16:creationId xmlns:a16="http://schemas.microsoft.com/office/drawing/2014/main" id="{9C8C3FEB-95C1-064C-B7B0-3652920EF8F2}"/>
                </a:ext>
              </a:extLst>
            </p:cNvPr>
            <p:cNvSpPr/>
            <p:nvPr/>
          </p:nvSpPr>
          <p:spPr>
            <a:xfrm>
              <a:off x="46752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" name="Google Shape;2258;p48">
              <a:extLst>
                <a:ext uri="{FF2B5EF4-FFF2-40B4-BE49-F238E27FC236}">
                  <a16:creationId xmlns:a16="http://schemas.microsoft.com/office/drawing/2014/main" id="{B8E7EB71-53D2-CD4A-9B36-960C4688E768}"/>
                </a:ext>
              </a:extLst>
            </p:cNvPr>
            <p:cNvSpPr/>
            <p:nvPr/>
          </p:nvSpPr>
          <p:spPr>
            <a:xfrm>
              <a:off x="39894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2" name="Google Shape;2259;p48">
              <a:extLst>
                <a:ext uri="{FF2B5EF4-FFF2-40B4-BE49-F238E27FC236}">
                  <a16:creationId xmlns:a16="http://schemas.microsoft.com/office/drawing/2014/main" id="{99C2AE8C-E2A0-0841-A126-0B141122A3A8}"/>
                </a:ext>
              </a:extLst>
            </p:cNvPr>
            <p:cNvSpPr/>
            <p:nvPr/>
          </p:nvSpPr>
          <p:spPr>
            <a:xfrm>
              <a:off x="44466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" name="Google Shape;2260;p48">
              <a:extLst>
                <a:ext uri="{FF2B5EF4-FFF2-40B4-BE49-F238E27FC236}">
                  <a16:creationId xmlns:a16="http://schemas.microsoft.com/office/drawing/2014/main" id="{A5EE1FCF-22A5-5F4B-A35C-EB7EF6C4645A}"/>
                </a:ext>
              </a:extLst>
            </p:cNvPr>
            <p:cNvSpPr/>
            <p:nvPr/>
          </p:nvSpPr>
          <p:spPr>
            <a:xfrm>
              <a:off x="42180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" name="Google Shape;2261;p48">
              <a:extLst>
                <a:ext uri="{FF2B5EF4-FFF2-40B4-BE49-F238E27FC236}">
                  <a16:creationId xmlns:a16="http://schemas.microsoft.com/office/drawing/2014/main" id="{0D9BDF26-2070-E147-8FC0-833254AA0A5D}"/>
                </a:ext>
              </a:extLst>
            </p:cNvPr>
            <p:cNvSpPr/>
            <p:nvPr/>
          </p:nvSpPr>
          <p:spPr>
            <a:xfrm>
              <a:off x="44466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" name="Google Shape;2262;p48">
              <a:extLst>
                <a:ext uri="{FF2B5EF4-FFF2-40B4-BE49-F238E27FC236}">
                  <a16:creationId xmlns:a16="http://schemas.microsoft.com/office/drawing/2014/main" id="{80403097-0AE2-BE48-864E-8746D8EDBDFF}"/>
                </a:ext>
              </a:extLst>
            </p:cNvPr>
            <p:cNvSpPr/>
            <p:nvPr/>
          </p:nvSpPr>
          <p:spPr>
            <a:xfrm>
              <a:off x="42180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" name="Google Shape;2263;p48">
              <a:extLst>
                <a:ext uri="{FF2B5EF4-FFF2-40B4-BE49-F238E27FC236}">
                  <a16:creationId xmlns:a16="http://schemas.microsoft.com/office/drawing/2014/main" id="{072C6043-4308-DF4C-984B-ACCE174C96BB}"/>
                </a:ext>
              </a:extLst>
            </p:cNvPr>
            <p:cNvSpPr/>
            <p:nvPr/>
          </p:nvSpPr>
          <p:spPr>
            <a:xfrm>
              <a:off x="44466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7" name="Google Shape;2264;p48">
              <a:extLst>
                <a:ext uri="{FF2B5EF4-FFF2-40B4-BE49-F238E27FC236}">
                  <a16:creationId xmlns:a16="http://schemas.microsoft.com/office/drawing/2014/main" id="{1148A5E4-33E1-A24D-928F-F93B78420B9E}"/>
                </a:ext>
              </a:extLst>
            </p:cNvPr>
            <p:cNvSpPr/>
            <p:nvPr/>
          </p:nvSpPr>
          <p:spPr>
            <a:xfrm>
              <a:off x="42180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" name="Google Shape;2265;p48">
              <a:extLst>
                <a:ext uri="{FF2B5EF4-FFF2-40B4-BE49-F238E27FC236}">
                  <a16:creationId xmlns:a16="http://schemas.microsoft.com/office/drawing/2014/main" id="{2927CC39-5F23-A443-8233-5C165BB57D8F}"/>
                </a:ext>
              </a:extLst>
            </p:cNvPr>
            <p:cNvSpPr/>
            <p:nvPr/>
          </p:nvSpPr>
          <p:spPr>
            <a:xfrm>
              <a:off x="44466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" name="Google Shape;2266;p48">
              <a:extLst>
                <a:ext uri="{FF2B5EF4-FFF2-40B4-BE49-F238E27FC236}">
                  <a16:creationId xmlns:a16="http://schemas.microsoft.com/office/drawing/2014/main" id="{89DE7FAB-2279-2541-BAC1-5B2C5F831B4B}"/>
                </a:ext>
              </a:extLst>
            </p:cNvPr>
            <p:cNvSpPr/>
            <p:nvPr/>
          </p:nvSpPr>
          <p:spPr>
            <a:xfrm>
              <a:off x="42180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1" name="Google Shape;2268;p48">
              <a:extLst>
                <a:ext uri="{FF2B5EF4-FFF2-40B4-BE49-F238E27FC236}">
                  <a16:creationId xmlns:a16="http://schemas.microsoft.com/office/drawing/2014/main" id="{78FAA1F8-8E42-2D47-B156-259503104BE9}"/>
                </a:ext>
              </a:extLst>
            </p:cNvPr>
            <p:cNvSpPr/>
            <p:nvPr/>
          </p:nvSpPr>
          <p:spPr>
            <a:xfrm>
              <a:off x="55676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5" name="Google Shape;2269;p48">
              <a:extLst>
                <a:ext uri="{FF2B5EF4-FFF2-40B4-BE49-F238E27FC236}">
                  <a16:creationId xmlns:a16="http://schemas.microsoft.com/office/drawing/2014/main" id="{0C35D9A7-D82C-1F49-BE0E-49DB5DDEA0F2}"/>
                </a:ext>
              </a:extLst>
            </p:cNvPr>
            <p:cNvSpPr/>
            <p:nvPr/>
          </p:nvSpPr>
          <p:spPr>
            <a:xfrm>
              <a:off x="55676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6" name="Google Shape;2270;p48">
              <a:extLst>
                <a:ext uri="{FF2B5EF4-FFF2-40B4-BE49-F238E27FC236}">
                  <a16:creationId xmlns:a16="http://schemas.microsoft.com/office/drawing/2014/main" id="{90583B34-E8B3-0943-957E-29289BDAC0E6}"/>
                </a:ext>
              </a:extLst>
            </p:cNvPr>
            <p:cNvSpPr/>
            <p:nvPr/>
          </p:nvSpPr>
          <p:spPr>
            <a:xfrm>
              <a:off x="48818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7" name="Google Shape;2271;p48">
              <a:extLst>
                <a:ext uri="{FF2B5EF4-FFF2-40B4-BE49-F238E27FC236}">
                  <a16:creationId xmlns:a16="http://schemas.microsoft.com/office/drawing/2014/main" id="{B1F24945-B492-2948-9583-FB5449801A05}"/>
                </a:ext>
              </a:extLst>
            </p:cNvPr>
            <p:cNvSpPr/>
            <p:nvPr/>
          </p:nvSpPr>
          <p:spPr>
            <a:xfrm>
              <a:off x="48818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8" name="Google Shape;2272;p48">
              <a:extLst>
                <a:ext uri="{FF2B5EF4-FFF2-40B4-BE49-F238E27FC236}">
                  <a16:creationId xmlns:a16="http://schemas.microsoft.com/office/drawing/2014/main" id="{F3C79709-787D-3E4A-89BA-63CB327D4759}"/>
                </a:ext>
              </a:extLst>
            </p:cNvPr>
            <p:cNvSpPr/>
            <p:nvPr/>
          </p:nvSpPr>
          <p:spPr>
            <a:xfrm>
              <a:off x="55676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9" name="Google Shape;2273;p48">
              <a:extLst>
                <a:ext uri="{FF2B5EF4-FFF2-40B4-BE49-F238E27FC236}">
                  <a16:creationId xmlns:a16="http://schemas.microsoft.com/office/drawing/2014/main" id="{51268FA2-BCEA-BC41-9218-79543B181CAC}"/>
                </a:ext>
              </a:extLst>
            </p:cNvPr>
            <p:cNvSpPr/>
            <p:nvPr/>
          </p:nvSpPr>
          <p:spPr>
            <a:xfrm>
              <a:off x="48818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0" name="Google Shape;2274;p48">
              <a:extLst>
                <a:ext uri="{FF2B5EF4-FFF2-40B4-BE49-F238E27FC236}">
                  <a16:creationId xmlns:a16="http://schemas.microsoft.com/office/drawing/2014/main" id="{C19A76D9-68DC-8E42-A017-36F0D6DA2DBD}"/>
                </a:ext>
              </a:extLst>
            </p:cNvPr>
            <p:cNvSpPr/>
            <p:nvPr/>
          </p:nvSpPr>
          <p:spPr>
            <a:xfrm>
              <a:off x="55676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1" name="Google Shape;2275;p48">
              <a:extLst>
                <a:ext uri="{FF2B5EF4-FFF2-40B4-BE49-F238E27FC236}">
                  <a16:creationId xmlns:a16="http://schemas.microsoft.com/office/drawing/2014/main" id="{37AD1E42-1CE2-9E49-A149-440670FD7D82}"/>
                </a:ext>
              </a:extLst>
            </p:cNvPr>
            <p:cNvSpPr/>
            <p:nvPr/>
          </p:nvSpPr>
          <p:spPr>
            <a:xfrm>
              <a:off x="48818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2" name="Google Shape;2276;p48">
              <a:extLst>
                <a:ext uri="{FF2B5EF4-FFF2-40B4-BE49-F238E27FC236}">
                  <a16:creationId xmlns:a16="http://schemas.microsoft.com/office/drawing/2014/main" id="{AA46C1A4-B374-354A-85A8-F887301CEFF5}"/>
                </a:ext>
              </a:extLst>
            </p:cNvPr>
            <p:cNvSpPr/>
            <p:nvPr/>
          </p:nvSpPr>
          <p:spPr>
            <a:xfrm>
              <a:off x="53390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3" name="Google Shape;2277;p48">
              <a:extLst>
                <a:ext uri="{FF2B5EF4-FFF2-40B4-BE49-F238E27FC236}">
                  <a16:creationId xmlns:a16="http://schemas.microsoft.com/office/drawing/2014/main" id="{9A45DDCC-5312-4A4F-841C-97406375D8EF}"/>
                </a:ext>
              </a:extLst>
            </p:cNvPr>
            <p:cNvSpPr/>
            <p:nvPr/>
          </p:nvSpPr>
          <p:spPr>
            <a:xfrm>
              <a:off x="51104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4" name="Google Shape;2278;p48">
              <a:extLst>
                <a:ext uri="{FF2B5EF4-FFF2-40B4-BE49-F238E27FC236}">
                  <a16:creationId xmlns:a16="http://schemas.microsoft.com/office/drawing/2014/main" id="{5C53B18E-B93B-724B-98F4-F89917FFCFD0}"/>
                </a:ext>
              </a:extLst>
            </p:cNvPr>
            <p:cNvSpPr/>
            <p:nvPr/>
          </p:nvSpPr>
          <p:spPr>
            <a:xfrm>
              <a:off x="53390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" name="Google Shape;2279;p48">
              <a:extLst>
                <a:ext uri="{FF2B5EF4-FFF2-40B4-BE49-F238E27FC236}">
                  <a16:creationId xmlns:a16="http://schemas.microsoft.com/office/drawing/2014/main" id="{FADBCC86-3077-CA40-BFB7-1CE52363EA66}"/>
                </a:ext>
              </a:extLst>
            </p:cNvPr>
            <p:cNvSpPr/>
            <p:nvPr/>
          </p:nvSpPr>
          <p:spPr>
            <a:xfrm>
              <a:off x="51104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" name="Google Shape;2280;p48">
              <a:extLst>
                <a:ext uri="{FF2B5EF4-FFF2-40B4-BE49-F238E27FC236}">
                  <a16:creationId xmlns:a16="http://schemas.microsoft.com/office/drawing/2014/main" id="{C9176880-DDBC-ED4E-A7CD-B21C54ECF9DC}"/>
                </a:ext>
              </a:extLst>
            </p:cNvPr>
            <p:cNvSpPr/>
            <p:nvPr/>
          </p:nvSpPr>
          <p:spPr>
            <a:xfrm>
              <a:off x="53390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" name="Google Shape;2281;p48">
              <a:extLst>
                <a:ext uri="{FF2B5EF4-FFF2-40B4-BE49-F238E27FC236}">
                  <a16:creationId xmlns:a16="http://schemas.microsoft.com/office/drawing/2014/main" id="{5939F494-CB81-ED42-B0AB-CF3CC24DF158}"/>
                </a:ext>
              </a:extLst>
            </p:cNvPr>
            <p:cNvSpPr/>
            <p:nvPr/>
          </p:nvSpPr>
          <p:spPr>
            <a:xfrm>
              <a:off x="51104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" name="Google Shape;2282;p48">
              <a:extLst>
                <a:ext uri="{FF2B5EF4-FFF2-40B4-BE49-F238E27FC236}">
                  <a16:creationId xmlns:a16="http://schemas.microsoft.com/office/drawing/2014/main" id="{B5351680-83E2-E049-A7A4-F8D2BEC96BD1}"/>
                </a:ext>
              </a:extLst>
            </p:cNvPr>
            <p:cNvSpPr/>
            <p:nvPr/>
          </p:nvSpPr>
          <p:spPr>
            <a:xfrm>
              <a:off x="53390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" name="Google Shape;2283;p48">
              <a:extLst>
                <a:ext uri="{FF2B5EF4-FFF2-40B4-BE49-F238E27FC236}">
                  <a16:creationId xmlns:a16="http://schemas.microsoft.com/office/drawing/2014/main" id="{BB5CEB93-F8DE-4E4C-88A0-6FDD68997FD7}"/>
                </a:ext>
              </a:extLst>
            </p:cNvPr>
            <p:cNvSpPr/>
            <p:nvPr/>
          </p:nvSpPr>
          <p:spPr>
            <a:xfrm>
              <a:off x="51104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1" name="Google Shape;2285;p48">
              <a:extLst>
                <a:ext uri="{FF2B5EF4-FFF2-40B4-BE49-F238E27FC236}">
                  <a16:creationId xmlns:a16="http://schemas.microsoft.com/office/drawing/2014/main" id="{8F1572D1-9A68-B843-AD2D-FDEF8383BBBE}"/>
                </a:ext>
              </a:extLst>
            </p:cNvPr>
            <p:cNvSpPr/>
            <p:nvPr/>
          </p:nvSpPr>
          <p:spPr>
            <a:xfrm>
              <a:off x="55676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" name="Google Shape;2286;p48">
              <a:extLst>
                <a:ext uri="{FF2B5EF4-FFF2-40B4-BE49-F238E27FC236}">
                  <a16:creationId xmlns:a16="http://schemas.microsoft.com/office/drawing/2014/main" id="{41665893-41FD-4645-9ED5-DEB6D657BEF3}"/>
                </a:ext>
              </a:extLst>
            </p:cNvPr>
            <p:cNvSpPr/>
            <p:nvPr/>
          </p:nvSpPr>
          <p:spPr>
            <a:xfrm>
              <a:off x="55676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3" name="Google Shape;2287;p48">
              <a:extLst>
                <a:ext uri="{FF2B5EF4-FFF2-40B4-BE49-F238E27FC236}">
                  <a16:creationId xmlns:a16="http://schemas.microsoft.com/office/drawing/2014/main" id="{D0376A4D-832F-5340-A7C6-0BB17BE091AD}"/>
                </a:ext>
              </a:extLst>
            </p:cNvPr>
            <p:cNvSpPr/>
            <p:nvPr/>
          </p:nvSpPr>
          <p:spPr>
            <a:xfrm>
              <a:off x="48818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4" name="Google Shape;2288;p48">
              <a:extLst>
                <a:ext uri="{FF2B5EF4-FFF2-40B4-BE49-F238E27FC236}">
                  <a16:creationId xmlns:a16="http://schemas.microsoft.com/office/drawing/2014/main" id="{D1C9D118-901B-004B-A224-1D6A27BB56B2}"/>
                </a:ext>
              </a:extLst>
            </p:cNvPr>
            <p:cNvSpPr/>
            <p:nvPr/>
          </p:nvSpPr>
          <p:spPr>
            <a:xfrm>
              <a:off x="48818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5" name="Google Shape;2289;p48">
              <a:extLst>
                <a:ext uri="{FF2B5EF4-FFF2-40B4-BE49-F238E27FC236}">
                  <a16:creationId xmlns:a16="http://schemas.microsoft.com/office/drawing/2014/main" id="{1154ACBC-E5F5-D849-80C1-7B14C3D1AFD5}"/>
                </a:ext>
              </a:extLst>
            </p:cNvPr>
            <p:cNvSpPr/>
            <p:nvPr/>
          </p:nvSpPr>
          <p:spPr>
            <a:xfrm>
              <a:off x="55676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6" name="Google Shape;2290;p48">
              <a:extLst>
                <a:ext uri="{FF2B5EF4-FFF2-40B4-BE49-F238E27FC236}">
                  <a16:creationId xmlns:a16="http://schemas.microsoft.com/office/drawing/2014/main" id="{E3D2F0E9-F2E3-1D45-9EF1-F0FC948E2848}"/>
                </a:ext>
              </a:extLst>
            </p:cNvPr>
            <p:cNvSpPr/>
            <p:nvPr/>
          </p:nvSpPr>
          <p:spPr>
            <a:xfrm>
              <a:off x="48818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" name="Google Shape;2291;p48">
              <a:extLst>
                <a:ext uri="{FF2B5EF4-FFF2-40B4-BE49-F238E27FC236}">
                  <a16:creationId xmlns:a16="http://schemas.microsoft.com/office/drawing/2014/main" id="{8F634823-B783-B04D-8471-EEA2E142E435}"/>
                </a:ext>
              </a:extLst>
            </p:cNvPr>
            <p:cNvSpPr/>
            <p:nvPr/>
          </p:nvSpPr>
          <p:spPr>
            <a:xfrm>
              <a:off x="55676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" name="Google Shape;2292;p48">
              <a:extLst>
                <a:ext uri="{FF2B5EF4-FFF2-40B4-BE49-F238E27FC236}">
                  <a16:creationId xmlns:a16="http://schemas.microsoft.com/office/drawing/2014/main" id="{BFB1E51D-4C81-8E44-99C6-3CF11E0005A1}"/>
                </a:ext>
              </a:extLst>
            </p:cNvPr>
            <p:cNvSpPr/>
            <p:nvPr/>
          </p:nvSpPr>
          <p:spPr>
            <a:xfrm>
              <a:off x="48818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9" name="Google Shape;2293;p48">
              <a:extLst>
                <a:ext uri="{FF2B5EF4-FFF2-40B4-BE49-F238E27FC236}">
                  <a16:creationId xmlns:a16="http://schemas.microsoft.com/office/drawing/2014/main" id="{53AC58C0-56DA-FD47-BAED-3C32738D040F}"/>
                </a:ext>
              </a:extLst>
            </p:cNvPr>
            <p:cNvSpPr/>
            <p:nvPr/>
          </p:nvSpPr>
          <p:spPr>
            <a:xfrm>
              <a:off x="53390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0" name="Google Shape;2294;p48">
              <a:extLst>
                <a:ext uri="{FF2B5EF4-FFF2-40B4-BE49-F238E27FC236}">
                  <a16:creationId xmlns:a16="http://schemas.microsoft.com/office/drawing/2014/main" id="{5BD09D9F-D511-E44B-ADC2-63810F0BBD1D}"/>
                </a:ext>
              </a:extLst>
            </p:cNvPr>
            <p:cNvSpPr/>
            <p:nvPr/>
          </p:nvSpPr>
          <p:spPr>
            <a:xfrm>
              <a:off x="51104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" name="Google Shape;2295;p48">
              <a:extLst>
                <a:ext uri="{FF2B5EF4-FFF2-40B4-BE49-F238E27FC236}">
                  <a16:creationId xmlns:a16="http://schemas.microsoft.com/office/drawing/2014/main" id="{08C3F17F-24C7-3342-AEA4-1F11C87031AF}"/>
                </a:ext>
              </a:extLst>
            </p:cNvPr>
            <p:cNvSpPr/>
            <p:nvPr/>
          </p:nvSpPr>
          <p:spPr>
            <a:xfrm>
              <a:off x="53390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" name="Google Shape;2296;p48">
              <a:extLst>
                <a:ext uri="{FF2B5EF4-FFF2-40B4-BE49-F238E27FC236}">
                  <a16:creationId xmlns:a16="http://schemas.microsoft.com/office/drawing/2014/main" id="{C0D8B72E-0390-1949-BBA5-5A97DEADCBC9}"/>
                </a:ext>
              </a:extLst>
            </p:cNvPr>
            <p:cNvSpPr/>
            <p:nvPr/>
          </p:nvSpPr>
          <p:spPr>
            <a:xfrm>
              <a:off x="51104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" name="Google Shape;2297;p48">
              <a:extLst>
                <a:ext uri="{FF2B5EF4-FFF2-40B4-BE49-F238E27FC236}">
                  <a16:creationId xmlns:a16="http://schemas.microsoft.com/office/drawing/2014/main" id="{DC373474-A07A-1B4D-9079-6D3C4D233033}"/>
                </a:ext>
              </a:extLst>
            </p:cNvPr>
            <p:cNvSpPr/>
            <p:nvPr/>
          </p:nvSpPr>
          <p:spPr>
            <a:xfrm>
              <a:off x="53390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" name="Google Shape;2298;p48">
              <a:extLst>
                <a:ext uri="{FF2B5EF4-FFF2-40B4-BE49-F238E27FC236}">
                  <a16:creationId xmlns:a16="http://schemas.microsoft.com/office/drawing/2014/main" id="{23084610-05FB-C449-8F6E-7464F87A98EF}"/>
                </a:ext>
              </a:extLst>
            </p:cNvPr>
            <p:cNvSpPr/>
            <p:nvPr/>
          </p:nvSpPr>
          <p:spPr>
            <a:xfrm>
              <a:off x="51104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5" name="Google Shape;2299;p48">
              <a:extLst>
                <a:ext uri="{FF2B5EF4-FFF2-40B4-BE49-F238E27FC236}">
                  <a16:creationId xmlns:a16="http://schemas.microsoft.com/office/drawing/2014/main" id="{7EA27B2D-2255-7841-8F6E-9DDFC94DA73E}"/>
                </a:ext>
              </a:extLst>
            </p:cNvPr>
            <p:cNvSpPr/>
            <p:nvPr/>
          </p:nvSpPr>
          <p:spPr>
            <a:xfrm>
              <a:off x="53390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6" name="Google Shape;2300;p48">
              <a:extLst>
                <a:ext uri="{FF2B5EF4-FFF2-40B4-BE49-F238E27FC236}">
                  <a16:creationId xmlns:a16="http://schemas.microsoft.com/office/drawing/2014/main" id="{4A09B3D2-B567-D64C-8DAF-3CAC82E4710C}"/>
                </a:ext>
              </a:extLst>
            </p:cNvPr>
            <p:cNvSpPr/>
            <p:nvPr/>
          </p:nvSpPr>
          <p:spPr>
            <a:xfrm>
              <a:off x="51104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A950458-5F78-5345-8CB8-EA67421F793A}"/>
              </a:ext>
            </a:extLst>
          </p:cNvPr>
          <p:cNvGrpSpPr>
            <a:grpSpLocks noChangeAspect="1"/>
          </p:cNvGrpSpPr>
          <p:nvPr/>
        </p:nvGrpSpPr>
        <p:grpSpPr>
          <a:xfrm>
            <a:off x="9327467" y="4591640"/>
            <a:ext cx="748894" cy="748894"/>
            <a:chOff x="3989403" y="5824993"/>
            <a:chExt cx="1669717" cy="1658114"/>
          </a:xfrm>
        </p:grpSpPr>
        <p:sp>
          <p:nvSpPr>
            <p:cNvPr id="118" name="Google Shape;2234;p48">
              <a:extLst>
                <a:ext uri="{FF2B5EF4-FFF2-40B4-BE49-F238E27FC236}">
                  <a16:creationId xmlns:a16="http://schemas.microsoft.com/office/drawing/2014/main" id="{28C3C94B-6E2D-C847-BBCB-512D324A57B5}"/>
                </a:ext>
              </a:extLst>
            </p:cNvPr>
            <p:cNvSpPr/>
            <p:nvPr/>
          </p:nvSpPr>
          <p:spPr>
            <a:xfrm>
              <a:off x="46765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9" name="Google Shape;2235;p48">
              <a:extLst>
                <a:ext uri="{FF2B5EF4-FFF2-40B4-BE49-F238E27FC236}">
                  <a16:creationId xmlns:a16="http://schemas.microsoft.com/office/drawing/2014/main" id="{5B35BE31-DA17-C949-BBC8-7BC1A2692380}"/>
                </a:ext>
              </a:extLst>
            </p:cNvPr>
            <p:cNvSpPr/>
            <p:nvPr/>
          </p:nvSpPr>
          <p:spPr>
            <a:xfrm>
              <a:off x="46765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0" name="Google Shape;2236;p48">
              <a:extLst>
                <a:ext uri="{FF2B5EF4-FFF2-40B4-BE49-F238E27FC236}">
                  <a16:creationId xmlns:a16="http://schemas.microsoft.com/office/drawing/2014/main" id="{817B98F7-F06D-274B-948B-63160D6A2CF7}"/>
                </a:ext>
              </a:extLst>
            </p:cNvPr>
            <p:cNvSpPr/>
            <p:nvPr/>
          </p:nvSpPr>
          <p:spPr>
            <a:xfrm>
              <a:off x="39907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1" name="Google Shape;2237;p48">
              <a:extLst>
                <a:ext uri="{FF2B5EF4-FFF2-40B4-BE49-F238E27FC236}">
                  <a16:creationId xmlns:a16="http://schemas.microsoft.com/office/drawing/2014/main" id="{4BCC3BAA-19B2-AE46-9E03-8FE2D1F6680A}"/>
                </a:ext>
              </a:extLst>
            </p:cNvPr>
            <p:cNvSpPr/>
            <p:nvPr/>
          </p:nvSpPr>
          <p:spPr>
            <a:xfrm>
              <a:off x="39907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2" name="Google Shape;2238;p48">
              <a:extLst>
                <a:ext uri="{FF2B5EF4-FFF2-40B4-BE49-F238E27FC236}">
                  <a16:creationId xmlns:a16="http://schemas.microsoft.com/office/drawing/2014/main" id="{EE33857C-9BD8-9747-9E83-87CC4130F93E}"/>
                </a:ext>
              </a:extLst>
            </p:cNvPr>
            <p:cNvSpPr/>
            <p:nvPr/>
          </p:nvSpPr>
          <p:spPr>
            <a:xfrm>
              <a:off x="46765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3" name="Google Shape;2239;p48">
              <a:extLst>
                <a:ext uri="{FF2B5EF4-FFF2-40B4-BE49-F238E27FC236}">
                  <a16:creationId xmlns:a16="http://schemas.microsoft.com/office/drawing/2014/main" id="{7079E509-5B08-6642-9D1A-5361261C5C0A}"/>
                </a:ext>
              </a:extLst>
            </p:cNvPr>
            <p:cNvSpPr/>
            <p:nvPr/>
          </p:nvSpPr>
          <p:spPr>
            <a:xfrm>
              <a:off x="39907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4" name="Google Shape;2240;p48">
              <a:extLst>
                <a:ext uri="{FF2B5EF4-FFF2-40B4-BE49-F238E27FC236}">
                  <a16:creationId xmlns:a16="http://schemas.microsoft.com/office/drawing/2014/main" id="{737931BB-F26A-0846-B2EE-2857A43E9367}"/>
                </a:ext>
              </a:extLst>
            </p:cNvPr>
            <p:cNvSpPr/>
            <p:nvPr/>
          </p:nvSpPr>
          <p:spPr>
            <a:xfrm>
              <a:off x="46765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5" name="Google Shape;2241;p48">
              <a:extLst>
                <a:ext uri="{FF2B5EF4-FFF2-40B4-BE49-F238E27FC236}">
                  <a16:creationId xmlns:a16="http://schemas.microsoft.com/office/drawing/2014/main" id="{0424110B-0B9F-C04A-A7CC-99C8428C7060}"/>
                </a:ext>
              </a:extLst>
            </p:cNvPr>
            <p:cNvSpPr/>
            <p:nvPr/>
          </p:nvSpPr>
          <p:spPr>
            <a:xfrm>
              <a:off x="39907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6" name="Google Shape;2242;p48">
              <a:extLst>
                <a:ext uri="{FF2B5EF4-FFF2-40B4-BE49-F238E27FC236}">
                  <a16:creationId xmlns:a16="http://schemas.microsoft.com/office/drawing/2014/main" id="{BEB6EBAD-17B6-4649-9C13-BA4402C9E985}"/>
                </a:ext>
              </a:extLst>
            </p:cNvPr>
            <p:cNvSpPr/>
            <p:nvPr/>
          </p:nvSpPr>
          <p:spPr>
            <a:xfrm>
              <a:off x="44479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7" name="Google Shape;2243;p48">
              <a:extLst>
                <a:ext uri="{FF2B5EF4-FFF2-40B4-BE49-F238E27FC236}">
                  <a16:creationId xmlns:a16="http://schemas.microsoft.com/office/drawing/2014/main" id="{3ADF7523-3786-8040-97BB-D30139AD1C2E}"/>
                </a:ext>
              </a:extLst>
            </p:cNvPr>
            <p:cNvSpPr/>
            <p:nvPr/>
          </p:nvSpPr>
          <p:spPr>
            <a:xfrm>
              <a:off x="42193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8" name="Google Shape;2244;p48">
              <a:extLst>
                <a:ext uri="{FF2B5EF4-FFF2-40B4-BE49-F238E27FC236}">
                  <a16:creationId xmlns:a16="http://schemas.microsoft.com/office/drawing/2014/main" id="{3BC317D2-E5A0-C34F-ADD8-2A22244800D1}"/>
                </a:ext>
              </a:extLst>
            </p:cNvPr>
            <p:cNvSpPr/>
            <p:nvPr/>
          </p:nvSpPr>
          <p:spPr>
            <a:xfrm>
              <a:off x="44479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9" name="Google Shape;2245;p48">
              <a:extLst>
                <a:ext uri="{FF2B5EF4-FFF2-40B4-BE49-F238E27FC236}">
                  <a16:creationId xmlns:a16="http://schemas.microsoft.com/office/drawing/2014/main" id="{2E41F6ED-AB11-784D-9186-6242455FA8E4}"/>
                </a:ext>
              </a:extLst>
            </p:cNvPr>
            <p:cNvSpPr/>
            <p:nvPr/>
          </p:nvSpPr>
          <p:spPr>
            <a:xfrm>
              <a:off x="42193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0" name="Google Shape;2246;p48">
              <a:extLst>
                <a:ext uri="{FF2B5EF4-FFF2-40B4-BE49-F238E27FC236}">
                  <a16:creationId xmlns:a16="http://schemas.microsoft.com/office/drawing/2014/main" id="{DB76BA9F-5A23-6F44-A45D-FB4D17CF1EA5}"/>
                </a:ext>
              </a:extLst>
            </p:cNvPr>
            <p:cNvSpPr/>
            <p:nvPr/>
          </p:nvSpPr>
          <p:spPr>
            <a:xfrm>
              <a:off x="44479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1" name="Google Shape;2247;p48">
              <a:extLst>
                <a:ext uri="{FF2B5EF4-FFF2-40B4-BE49-F238E27FC236}">
                  <a16:creationId xmlns:a16="http://schemas.microsoft.com/office/drawing/2014/main" id="{ADC53D69-CC4E-A94A-97DA-89BC99E86D63}"/>
                </a:ext>
              </a:extLst>
            </p:cNvPr>
            <p:cNvSpPr/>
            <p:nvPr/>
          </p:nvSpPr>
          <p:spPr>
            <a:xfrm>
              <a:off x="42193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2" name="Google Shape;2248;p48">
              <a:extLst>
                <a:ext uri="{FF2B5EF4-FFF2-40B4-BE49-F238E27FC236}">
                  <a16:creationId xmlns:a16="http://schemas.microsoft.com/office/drawing/2014/main" id="{5FC833D5-C3C5-A24E-B0B0-F13ACF31698E}"/>
                </a:ext>
              </a:extLst>
            </p:cNvPr>
            <p:cNvSpPr/>
            <p:nvPr/>
          </p:nvSpPr>
          <p:spPr>
            <a:xfrm>
              <a:off x="44479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3" name="Google Shape;2249;p48">
              <a:extLst>
                <a:ext uri="{FF2B5EF4-FFF2-40B4-BE49-F238E27FC236}">
                  <a16:creationId xmlns:a16="http://schemas.microsoft.com/office/drawing/2014/main" id="{D67CE300-8D00-DF44-87BA-10D5B56339C9}"/>
                </a:ext>
              </a:extLst>
            </p:cNvPr>
            <p:cNvSpPr/>
            <p:nvPr/>
          </p:nvSpPr>
          <p:spPr>
            <a:xfrm>
              <a:off x="42193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4" name="Google Shape;2251;p48">
              <a:extLst>
                <a:ext uri="{FF2B5EF4-FFF2-40B4-BE49-F238E27FC236}">
                  <a16:creationId xmlns:a16="http://schemas.microsoft.com/office/drawing/2014/main" id="{56CEECC6-4D02-9D44-864A-88B138A5E58F}"/>
                </a:ext>
              </a:extLst>
            </p:cNvPr>
            <p:cNvSpPr/>
            <p:nvPr/>
          </p:nvSpPr>
          <p:spPr>
            <a:xfrm>
              <a:off x="46752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" name="Google Shape;2252;p48">
              <a:extLst>
                <a:ext uri="{FF2B5EF4-FFF2-40B4-BE49-F238E27FC236}">
                  <a16:creationId xmlns:a16="http://schemas.microsoft.com/office/drawing/2014/main" id="{0C4BE5EC-00C4-1944-B53D-C62169A1A36F}"/>
                </a:ext>
              </a:extLst>
            </p:cNvPr>
            <p:cNvSpPr/>
            <p:nvPr/>
          </p:nvSpPr>
          <p:spPr>
            <a:xfrm>
              <a:off x="46752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6" name="Google Shape;2253;p48">
              <a:extLst>
                <a:ext uri="{FF2B5EF4-FFF2-40B4-BE49-F238E27FC236}">
                  <a16:creationId xmlns:a16="http://schemas.microsoft.com/office/drawing/2014/main" id="{F9D61243-30F4-CA44-BBC4-D13CB2C76033}"/>
                </a:ext>
              </a:extLst>
            </p:cNvPr>
            <p:cNvSpPr/>
            <p:nvPr/>
          </p:nvSpPr>
          <p:spPr>
            <a:xfrm>
              <a:off x="39894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7" name="Google Shape;2254;p48">
              <a:extLst>
                <a:ext uri="{FF2B5EF4-FFF2-40B4-BE49-F238E27FC236}">
                  <a16:creationId xmlns:a16="http://schemas.microsoft.com/office/drawing/2014/main" id="{59B74129-C7AA-F348-B0EC-7BA22EF8A9BB}"/>
                </a:ext>
              </a:extLst>
            </p:cNvPr>
            <p:cNvSpPr/>
            <p:nvPr/>
          </p:nvSpPr>
          <p:spPr>
            <a:xfrm>
              <a:off x="39894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8" name="Google Shape;2255;p48">
              <a:extLst>
                <a:ext uri="{FF2B5EF4-FFF2-40B4-BE49-F238E27FC236}">
                  <a16:creationId xmlns:a16="http://schemas.microsoft.com/office/drawing/2014/main" id="{71AA2EB6-9ABD-3B44-B3F5-CF4372BD6ACB}"/>
                </a:ext>
              </a:extLst>
            </p:cNvPr>
            <p:cNvSpPr/>
            <p:nvPr/>
          </p:nvSpPr>
          <p:spPr>
            <a:xfrm>
              <a:off x="46752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9" name="Google Shape;2256;p48">
              <a:extLst>
                <a:ext uri="{FF2B5EF4-FFF2-40B4-BE49-F238E27FC236}">
                  <a16:creationId xmlns:a16="http://schemas.microsoft.com/office/drawing/2014/main" id="{6AC5B618-B775-A749-B604-89FA8512040C}"/>
                </a:ext>
              </a:extLst>
            </p:cNvPr>
            <p:cNvSpPr/>
            <p:nvPr/>
          </p:nvSpPr>
          <p:spPr>
            <a:xfrm>
              <a:off x="39894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0" name="Google Shape;2257;p48">
              <a:extLst>
                <a:ext uri="{FF2B5EF4-FFF2-40B4-BE49-F238E27FC236}">
                  <a16:creationId xmlns:a16="http://schemas.microsoft.com/office/drawing/2014/main" id="{347EF544-189A-D34B-B953-1A4A967C43B8}"/>
                </a:ext>
              </a:extLst>
            </p:cNvPr>
            <p:cNvSpPr/>
            <p:nvPr/>
          </p:nvSpPr>
          <p:spPr>
            <a:xfrm>
              <a:off x="46752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1" name="Google Shape;2258;p48">
              <a:extLst>
                <a:ext uri="{FF2B5EF4-FFF2-40B4-BE49-F238E27FC236}">
                  <a16:creationId xmlns:a16="http://schemas.microsoft.com/office/drawing/2014/main" id="{A77A7762-0752-E841-A436-1AFD92CDF4FC}"/>
                </a:ext>
              </a:extLst>
            </p:cNvPr>
            <p:cNvSpPr/>
            <p:nvPr/>
          </p:nvSpPr>
          <p:spPr>
            <a:xfrm>
              <a:off x="39894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2" name="Google Shape;2259;p48">
              <a:extLst>
                <a:ext uri="{FF2B5EF4-FFF2-40B4-BE49-F238E27FC236}">
                  <a16:creationId xmlns:a16="http://schemas.microsoft.com/office/drawing/2014/main" id="{B1C40FF2-EBFB-1A42-B8AA-6D9EEF3CCBBE}"/>
                </a:ext>
              </a:extLst>
            </p:cNvPr>
            <p:cNvSpPr/>
            <p:nvPr/>
          </p:nvSpPr>
          <p:spPr>
            <a:xfrm>
              <a:off x="44466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3" name="Google Shape;2260;p48">
              <a:extLst>
                <a:ext uri="{FF2B5EF4-FFF2-40B4-BE49-F238E27FC236}">
                  <a16:creationId xmlns:a16="http://schemas.microsoft.com/office/drawing/2014/main" id="{3CC9D9CC-B250-BF45-A180-6A946187DFA0}"/>
                </a:ext>
              </a:extLst>
            </p:cNvPr>
            <p:cNvSpPr/>
            <p:nvPr/>
          </p:nvSpPr>
          <p:spPr>
            <a:xfrm>
              <a:off x="42180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4" name="Google Shape;2261;p48">
              <a:extLst>
                <a:ext uri="{FF2B5EF4-FFF2-40B4-BE49-F238E27FC236}">
                  <a16:creationId xmlns:a16="http://schemas.microsoft.com/office/drawing/2014/main" id="{C2E0B80C-1965-AA4E-A00D-93916E0012FF}"/>
                </a:ext>
              </a:extLst>
            </p:cNvPr>
            <p:cNvSpPr/>
            <p:nvPr/>
          </p:nvSpPr>
          <p:spPr>
            <a:xfrm>
              <a:off x="44466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5" name="Google Shape;2262;p48">
              <a:extLst>
                <a:ext uri="{FF2B5EF4-FFF2-40B4-BE49-F238E27FC236}">
                  <a16:creationId xmlns:a16="http://schemas.microsoft.com/office/drawing/2014/main" id="{B2744E20-9DD8-F241-8BEA-676CE429FA43}"/>
                </a:ext>
              </a:extLst>
            </p:cNvPr>
            <p:cNvSpPr/>
            <p:nvPr/>
          </p:nvSpPr>
          <p:spPr>
            <a:xfrm>
              <a:off x="42180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6" name="Google Shape;2263;p48">
              <a:extLst>
                <a:ext uri="{FF2B5EF4-FFF2-40B4-BE49-F238E27FC236}">
                  <a16:creationId xmlns:a16="http://schemas.microsoft.com/office/drawing/2014/main" id="{73BFFF34-9A2B-2344-A144-79C57ACF37DE}"/>
                </a:ext>
              </a:extLst>
            </p:cNvPr>
            <p:cNvSpPr/>
            <p:nvPr/>
          </p:nvSpPr>
          <p:spPr>
            <a:xfrm>
              <a:off x="44466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7" name="Google Shape;2264;p48">
              <a:extLst>
                <a:ext uri="{FF2B5EF4-FFF2-40B4-BE49-F238E27FC236}">
                  <a16:creationId xmlns:a16="http://schemas.microsoft.com/office/drawing/2014/main" id="{743EE093-61C2-2E43-8127-8CBE10088F1E}"/>
                </a:ext>
              </a:extLst>
            </p:cNvPr>
            <p:cNvSpPr/>
            <p:nvPr/>
          </p:nvSpPr>
          <p:spPr>
            <a:xfrm>
              <a:off x="42180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8" name="Google Shape;2265;p48">
              <a:extLst>
                <a:ext uri="{FF2B5EF4-FFF2-40B4-BE49-F238E27FC236}">
                  <a16:creationId xmlns:a16="http://schemas.microsoft.com/office/drawing/2014/main" id="{B407E975-0899-1149-9D1A-E52FF40EAB68}"/>
                </a:ext>
              </a:extLst>
            </p:cNvPr>
            <p:cNvSpPr/>
            <p:nvPr/>
          </p:nvSpPr>
          <p:spPr>
            <a:xfrm>
              <a:off x="44466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9" name="Google Shape;2266;p48">
              <a:extLst>
                <a:ext uri="{FF2B5EF4-FFF2-40B4-BE49-F238E27FC236}">
                  <a16:creationId xmlns:a16="http://schemas.microsoft.com/office/drawing/2014/main" id="{60E1DAA2-6E30-4A4E-96B1-B8CC49B36C16}"/>
                </a:ext>
              </a:extLst>
            </p:cNvPr>
            <p:cNvSpPr/>
            <p:nvPr/>
          </p:nvSpPr>
          <p:spPr>
            <a:xfrm>
              <a:off x="42180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0" name="Google Shape;2268;p48">
              <a:extLst>
                <a:ext uri="{FF2B5EF4-FFF2-40B4-BE49-F238E27FC236}">
                  <a16:creationId xmlns:a16="http://schemas.microsoft.com/office/drawing/2014/main" id="{C5E511E7-2ADB-774F-896E-DC9444176B09}"/>
                </a:ext>
              </a:extLst>
            </p:cNvPr>
            <p:cNvSpPr/>
            <p:nvPr/>
          </p:nvSpPr>
          <p:spPr>
            <a:xfrm>
              <a:off x="55676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1" name="Google Shape;2269;p48">
              <a:extLst>
                <a:ext uri="{FF2B5EF4-FFF2-40B4-BE49-F238E27FC236}">
                  <a16:creationId xmlns:a16="http://schemas.microsoft.com/office/drawing/2014/main" id="{0AD24729-C4E7-D548-BE90-360E32ECAD49}"/>
                </a:ext>
              </a:extLst>
            </p:cNvPr>
            <p:cNvSpPr/>
            <p:nvPr/>
          </p:nvSpPr>
          <p:spPr>
            <a:xfrm>
              <a:off x="55676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2" name="Google Shape;2270;p48">
              <a:extLst>
                <a:ext uri="{FF2B5EF4-FFF2-40B4-BE49-F238E27FC236}">
                  <a16:creationId xmlns:a16="http://schemas.microsoft.com/office/drawing/2014/main" id="{86B92C1E-477D-0441-94B9-1736FF2D2EB3}"/>
                </a:ext>
              </a:extLst>
            </p:cNvPr>
            <p:cNvSpPr/>
            <p:nvPr/>
          </p:nvSpPr>
          <p:spPr>
            <a:xfrm>
              <a:off x="48818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3" name="Google Shape;2271;p48">
              <a:extLst>
                <a:ext uri="{FF2B5EF4-FFF2-40B4-BE49-F238E27FC236}">
                  <a16:creationId xmlns:a16="http://schemas.microsoft.com/office/drawing/2014/main" id="{5B1DE604-E6F7-DA46-8474-F3920BE1B9A7}"/>
                </a:ext>
              </a:extLst>
            </p:cNvPr>
            <p:cNvSpPr/>
            <p:nvPr/>
          </p:nvSpPr>
          <p:spPr>
            <a:xfrm>
              <a:off x="48818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4" name="Google Shape;2272;p48">
              <a:extLst>
                <a:ext uri="{FF2B5EF4-FFF2-40B4-BE49-F238E27FC236}">
                  <a16:creationId xmlns:a16="http://schemas.microsoft.com/office/drawing/2014/main" id="{033564B8-BAB9-F044-B514-78B9B6B54ADF}"/>
                </a:ext>
              </a:extLst>
            </p:cNvPr>
            <p:cNvSpPr/>
            <p:nvPr/>
          </p:nvSpPr>
          <p:spPr>
            <a:xfrm>
              <a:off x="55676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5" name="Google Shape;2273;p48">
              <a:extLst>
                <a:ext uri="{FF2B5EF4-FFF2-40B4-BE49-F238E27FC236}">
                  <a16:creationId xmlns:a16="http://schemas.microsoft.com/office/drawing/2014/main" id="{547FA8EC-C8E5-D644-867E-551483017598}"/>
                </a:ext>
              </a:extLst>
            </p:cNvPr>
            <p:cNvSpPr/>
            <p:nvPr/>
          </p:nvSpPr>
          <p:spPr>
            <a:xfrm>
              <a:off x="48818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6" name="Google Shape;2274;p48">
              <a:extLst>
                <a:ext uri="{FF2B5EF4-FFF2-40B4-BE49-F238E27FC236}">
                  <a16:creationId xmlns:a16="http://schemas.microsoft.com/office/drawing/2014/main" id="{C0776585-4628-4F42-B28B-4DD0AA2F8D97}"/>
                </a:ext>
              </a:extLst>
            </p:cNvPr>
            <p:cNvSpPr/>
            <p:nvPr/>
          </p:nvSpPr>
          <p:spPr>
            <a:xfrm>
              <a:off x="55676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7" name="Google Shape;2275;p48">
              <a:extLst>
                <a:ext uri="{FF2B5EF4-FFF2-40B4-BE49-F238E27FC236}">
                  <a16:creationId xmlns:a16="http://schemas.microsoft.com/office/drawing/2014/main" id="{A24C58A9-26F1-DE45-9F6D-8313CEF90FEA}"/>
                </a:ext>
              </a:extLst>
            </p:cNvPr>
            <p:cNvSpPr/>
            <p:nvPr/>
          </p:nvSpPr>
          <p:spPr>
            <a:xfrm>
              <a:off x="48818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8" name="Google Shape;2276;p48">
              <a:extLst>
                <a:ext uri="{FF2B5EF4-FFF2-40B4-BE49-F238E27FC236}">
                  <a16:creationId xmlns:a16="http://schemas.microsoft.com/office/drawing/2014/main" id="{42A446E8-B233-1A46-ABBB-D4538B296303}"/>
                </a:ext>
              </a:extLst>
            </p:cNvPr>
            <p:cNvSpPr/>
            <p:nvPr/>
          </p:nvSpPr>
          <p:spPr>
            <a:xfrm>
              <a:off x="53390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9" name="Google Shape;2277;p48">
              <a:extLst>
                <a:ext uri="{FF2B5EF4-FFF2-40B4-BE49-F238E27FC236}">
                  <a16:creationId xmlns:a16="http://schemas.microsoft.com/office/drawing/2014/main" id="{84CAED39-2F98-CE44-BBE1-0924DB9292BA}"/>
                </a:ext>
              </a:extLst>
            </p:cNvPr>
            <p:cNvSpPr/>
            <p:nvPr/>
          </p:nvSpPr>
          <p:spPr>
            <a:xfrm>
              <a:off x="51104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0" name="Google Shape;2278;p48">
              <a:extLst>
                <a:ext uri="{FF2B5EF4-FFF2-40B4-BE49-F238E27FC236}">
                  <a16:creationId xmlns:a16="http://schemas.microsoft.com/office/drawing/2014/main" id="{A307C171-2C9C-1149-8223-82EFA0100E26}"/>
                </a:ext>
              </a:extLst>
            </p:cNvPr>
            <p:cNvSpPr/>
            <p:nvPr/>
          </p:nvSpPr>
          <p:spPr>
            <a:xfrm>
              <a:off x="53390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1" name="Google Shape;2279;p48">
              <a:extLst>
                <a:ext uri="{FF2B5EF4-FFF2-40B4-BE49-F238E27FC236}">
                  <a16:creationId xmlns:a16="http://schemas.microsoft.com/office/drawing/2014/main" id="{B867E3A6-6120-E440-BA89-CC14F58716B2}"/>
                </a:ext>
              </a:extLst>
            </p:cNvPr>
            <p:cNvSpPr/>
            <p:nvPr/>
          </p:nvSpPr>
          <p:spPr>
            <a:xfrm>
              <a:off x="51104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2" name="Google Shape;2280;p48">
              <a:extLst>
                <a:ext uri="{FF2B5EF4-FFF2-40B4-BE49-F238E27FC236}">
                  <a16:creationId xmlns:a16="http://schemas.microsoft.com/office/drawing/2014/main" id="{F0BE054B-BF13-4C42-B305-3E3740A1A93F}"/>
                </a:ext>
              </a:extLst>
            </p:cNvPr>
            <p:cNvSpPr/>
            <p:nvPr/>
          </p:nvSpPr>
          <p:spPr>
            <a:xfrm>
              <a:off x="53390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3" name="Google Shape;2281;p48">
              <a:extLst>
                <a:ext uri="{FF2B5EF4-FFF2-40B4-BE49-F238E27FC236}">
                  <a16:creationId xmlns:a16="http://schemas.microsoft.com/office/drawing/2014/main" id="{0BAB16AB-B75A-5E46-896A-FF019BE08527}"/>
                </a:ext>
              </a:extLst>
            </p:cNvPr>
            <p:cNvSpPr/>
            <p:nvPr/>
          </p:nvSpPr>
          <p:spPr>
            <a:xfrm>
              <a:off x="51104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4" name="Google Shape;2282;p48">
              <a:extLst>
                <a:ext uri="{FF2B5EF4-FFF2-40B4-BE49-F238E27FC236}">
                  <a16:creationId xmlns:a16="http://schemas.microsoft.com/office/drawing/2014/main" id="{C1981F4C-8FBC-E545-BB2F-56E9F1C3D510}"/>
                </a:ext>
              </a:extLst>
            </p:cNvPr>
            <p:cNvSpPr/>
            <p:nvPr/>
          </p:nvSpPr>
          <p:spPr>
            <a:xfrm>
              <a:off x="53390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5" name="Google Shape;2283;p48">
              <a:extLst>
                <a:ext uri="{FF2B5EF4-FFF2-40B4-BE49-F238E27FC236}">
                  <a16:creationId xmlns:a16="http://schemas.microsoft.com/office/drawing/2014/main" id="{D3A7F4C1-8F49-9F48-85AA-19083778F0D8}"/>
                </a:ext>
              </a:extLst>
            </p:cNvPr>
            <p:cNvSpPr/>
            <p:nvPr/>
          </p:nvSpPr>
          <p:spPr>
            <a:xfrm>
              <a:off x="51104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6" name="Google Shape;2285;p48">
              <a:extLst>
                <a:ext uri="{FF2B5EF4-FFF2-40B4-BE49-F238E27FC236}">
                  <a16:creationId xmlns:a16="http://schemas.microsoft.com/office/drawing/2014/main" id="{557710A3-EF61-F547-9791-A9476B4A0288}"/>
                </a:ext>
              </a:extLst>
            </p:cNvPr>
            <p:cNvSpPr/>
            <p:nvPr/>
          </p:nvSpPr>
          <p:spPr>
            <a:xfrm>
              <a:off x="55676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7" name="Google Shape;2286;p48">
              <a:extLst>
                <a:ext uri="{FF2B5EF4-FFF2-40B4-BE49-F238E27FC236}">
                  <a16:creationId xmlns:a16="http://schemas.microsoft.com/office/drawing/2014/main" id="{3B93A8F7-8B30-E345-B0B3-C8509BE7860E}"/>
                </a:ext>
              </a:extLst>
            </p:cNvPr>
            <p:cNvSpPr/>
            <p:nvPr/>
          </p:nvSpPr>
          <p:spPr>
            <a:xfrm>
              <a:off x="55676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8" name="Google Shape;2287;p48">
              <a:extLst>
                <a:ext uri="{FF2B5EF4-FFF2-40B4-BE49-F238E27FC236}">
                  <a16:creationId xmlns:a16="http://schemas.microsoft.com/office/drawing/2014/main" id="{1825377D-A590-5C4F-8FA9-6E59C13A0175}"/>
                </a:ext>
              </a:extLst>
            </p:cNvPr>
            <p:cNvSpPr/>
            <p:nvPr/>
          </p:nvSpPr>
          <p:spPr>
            <a:xfrm>
              <a:off x="48818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9" name="Google Shape;2288;p48">
              <a:extLst>
                <a:ext uri="{FF2B5EF4-FFF2-40B4-BE49-F238E27FC236}">
                  <a16:creationId xmlns:a16="http://schemas.microsoft.com/office/drawing/2014/main" id="{554304A5-AAD3-0440-8D59-F8126A92BF04}"/>
                </a:ext>
              </a:extLst>
            </p:cNvPr>
            <p:cNvSpPr/>
            <p:nvPr/>
          </p:nvSpPr>
          <p:spPr>
            <a:xfrm>
              <a:off x="48818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0" name="Google Shape;2289;p48">
              <a:extLst>
                <a:ext uri="{FF2B5EF4-FFF2-40B4-BE49-F238E27FC236}">
                  <a16:creationId xmlns:a16="http://schemas.microsoft.com/office/drawing/2014/main" id="{C220E5CB-9971-1447-B8E1-9A750BEAB3EC}"/>
                </a:ext>
              </a:extLst>
            </p:cNvPr>
            <p:cNvSpPr/>
            <p:nvPr/>
          </p:nvSpPr>
          <p:spPr>
            <a:xfrm>
              <a:off x="55676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1" name="Google Shape;2290;p48">
              <a:extLst>
                <a:ext uri="{FF2B5EF4-FFF2-40B4-BE49-F238E27FC236}">
                  <a16:creationId xmlns:a16="http://schemas.microsoft.com/office/drawing/2014/main" id="{CDB5FCA1-3959-B643-B778-8380B197355C}"/>
                </a:ext>
              </a:extLst>
            </p:cNvPr>
            <p:cNvSpPr/>
            <p:nvPr/>
          </p:nvSpPr>
          <p:spPr>
            <a:xfrm>
              <a:off x="48818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2" name="Google Shape;2291;p48">
              <a:extLst>
                <a:ext uri="{FF2B5EF4-FFF2-40B4-BE49-F238E27FC236}">
                  <a16:creationId xmlns:a16="http://schemas.microsoft.com/office/drawing/2014/main" id="{8ADFFEDD-C5AD-FE41-891B-8A79A6AA4D36}"/>
                </a:ext>
              </a:extLst>
            </p:cNvPr>
            <p:cNvSpPr/>
            <p:nvPr/>
          </p:nvSpPr>
          <p:spPr>
            <a:xfrm>
              <a:off x="55676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3" name="Google Shape;2292;p48">
              <a:extLst>
                <a:ext uri="{FF2B5EF4-FFF2-40B4-BE49-F238E27FC236}">
                  <a16:creationId xmlns:a16="http://schemas.microsoft.com/office/drawing/2014/main" id="{C4DCD791-9A2F-5445-885E-A5323F2D09F5}"/>
                </a:ext>
              </a:extLst>
            </p:cNvPr>
            <p:cNvSpPr/>
            <p:nvPr/>
          </p:nvSpPr>
          <p:spPr>
            <a:xfrm>
              <a:off x="48818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4" name="Google Shape;2293;p48">
              <a:extLst>
                <a:ext uri="{FF2B5EF4-FFF2-40B4-BE49-F238E27FC236}">
                  <a16:creationId xmlns:a16="http://schemas.microsoft.com/office/drawing/2014/main" id="{D052A900-6303-4248-AC18-444E084E464D}"/>
                </a:ext>
              </a:extLst>
            </p:cNvPr>
            <p:cNvSpPr/>
            <p:nvPr/>
          </p:nvSpPr>
          <p:spPr>
            <a:xfrm>
              <a:off x="53390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5" name="Google Shape;2294;p48">
              <a:extLst>
                <a:ext uri="{FF2B5EF4-FFF2-40B4-BE49-F238E27FC236}">
                  <a16:creationId xmlns:a16="http://schemas.microsoft.com/office/drawing/2014/main" id="{1EC5032B-AA3A-9F46-99F5-2C04767524D9}"/>
                </a:ext>
              </a:extLst>
            </p:cNvPr>
            <p:cNvSpPr/>
            <p:nvPr/>
          </p:nvSpPr>
          <p:spPr>
            <a:xfrm>
              <a:off x="51104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6" name="Google Shape;2295;p48">
              <a:extLst>
                <a:ext uri="{FF2B5EF4-FFF2-40B4-BE49-F238E27FC236}">
                  <a16:creationId xmlns:a16="http://schemas.microsoft.com/office/drawing/2014/main" id="{3CD6089B-D0AC-BA4C-9089-7D1ED71483BB}"/>
                </a:ext>
              </a:extLst>
            </p:cNvPr>
            <p:cNvSpPr/>
            <p:nvPr/>
          </p:nvSpPr>
          <p:spPr>
            <a:xfrm>
              <a:off x="53390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7" name="Google Shape;2296;p48">
              <a:extLst>
                <a:ext uri="{FF2B5EF4-FFF2-40B4-BE49-F238E27FC236}">
                  <a16:creationId xmlns:a16="http://schemas.microsoft.com/office/drawing/2014/main" id="{E99D788B-BF74-9541-A20A-7F7CEE98ED04}"/>
                </a:ext>
              </a:extLst>
            </p:cNvPr>
            <p:cNvSpPr/>
            <p:nvPr/>
          </p:nvSpPr>
          <p:spPr>
            <a:xfrm>
              <a:off x="51104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8" name="Google Shape;2297;p48">
              <a:extLst>
                <a:ext uri="{FF2B5EF4-FFF2-40B4-BE49-F238E27FC236}">
                  <a16:creationId xmlns:a16="http://schemas.microsoft.com/office/drawing/2014/main" id="{36B6F2D4-EF54-864A-AA06-236A9C0B0F02}"/>
                </a:ext>
              </a:extLst>
            </p:cNvPr>
            <p:cNvSpPr/>
            <p:nvPr/>
          </p:nvSpPr>
          <p:spPr>
            <a:xfrm>
              <a:off x="53390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9" name="Google Shape;2298;p48">
              <a:extLst>
                <a:ext uri="{FF2B5EF4-FFF2-40B4-BE49-F238E27FC236}">
                  <a16:creationId xmlns:a16="http://schemas.microsoft.com/office/drawing/2014/main" id="{D1984AD9-986E-B14C-B065-88BA0DFD72E3}"/>
                </a:ext>
              </a:extLst>
            </p:cNvPr>
            <p:cNvSpPr/>
            <p:nvPr/>
          </p:nvSpPr>
          <p:spPr>
            <a:xfrm>
              <a:off x="51104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0" name="Google Shape;2299;p48">
              <a:extLst>
                <a:ext uri="{FF2B5EF4-FFF2-40B4-BE49-F238E27FC236}">
                  <a16:creationId xmlns:a16="http://schemas.microsoft.com/office/drawing/2014/main" id="{78CEF13A-6179-7542-BE2B-16B63F4368AE}"/>
                </a:ext>
              </a:extLst>
            </p:cNvPr>
            <p:cNvSpPr/>
            <p:nvPr/>
          </p:nvSpPr>
          <p:spPr>
            <a:xfrm>
              <a:off x="53390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1" name="Google Shape;2300;p48">
              <a:extLst>
                <a:ext uri="{FF2B5EF4-FFF2-40B4-BE49-F238E27FC236}">
                  <a16:creationId xmlns:a16="http://schemas.microsoft.com/office/drawing/2014/main" id="{154347F1-0540-4746-BAE1-0B46E56A0CAD}"/>
                </a:ext>
              </a:extLst>
            </p:cNvPr>
            <p:cNvSpPr/>
            <p:nvPr/>
          </p:nvSpPr>
          <p:spPr>
            <a:xfrm>
              <a:off x="51104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4A5FA6EE-AA43-7E45-B93E-1A401C953747}"/>
              </a:ext>
            </a:extLst>
          </p:cNvPr>
          <p:cNvGrpSpPr>
            <a:grpSpLocks noChangeAspect="1"/>
          </p:cNvGrpSpPr>
          <p:nvPr/>
        </p:nvGrpSpPr>
        <p:grpSpPr>
          <a:xfrm>
            <a:off x="8502208" y="5430450"/>
            <a:ext cx="748894" cy="748894"/>
            <a:chOff x="3989403" y="5824993"/>
            <a:chExt cx="1669717" cy="1658114"/>
          </a:xfrm>
        </p:grpSpPr>
        <p:sp>
          <p:nvSpPr>
            <p:cNvPr id="183" name="Google Shape;2234;p48">
              <a:extLst>
                <a:ext uri="{FF2B5EF4-FFF2-40B4-BE49-F238E27FC236}">
                  <a16:creationId xmlns:a16="http://schemas.microsoft.com/office/drawing/2014/main" id="{6AE5AA0C-86B0-4546-B5C2-2353B806EB5C}"/>
                </a:ext>
              </a:extLst>
            </p:cNvPr>
            <p:cNvSpPr/>
            <p:nvPr/>
          </p:nvSpPr>
          <p:spPr>
            <a:xfrm>
              <a:off x="46765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4" name="Google Shape;2235;p48">
              <a:extLst>
                <a:ext uri="{FF2B5EF4-FFF2-40B4-BE49-F238E27FC236}">
                  <a16:creationId xmlns:a16="http://schemas.microsoft.com/office/drawing/2014/main" id="{297E2A50-E2FA-9D4E-B1DA-02E651462C6D}"/>
                </a:ext>
              </a:extLst>
            </p:cNvPr>
            <p:cNvSpPr/>
            <p:nvPr/>
          </p:nvSpPr>
          <p:spPr>
            <a:xfrm>
              <a:off x="46765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5" name="Google Shape;2236;p48">
              <a:extLst>
                <a:ext uri="{FF2B5EF4-FFF2-40B4-BE49-F238E27FC236}">
                  <a16:creationId xmlns:a16="http://schemas.microsoft.com/office/drawing/2014/main" id="{0C3AD544-6D99-C64B-9996-4BE53D046DA7}"/>
                </a:ext>
              </a:extLst>
            </p:cNvPr>
            <p:cNvSpPr/>
            <p:nvPr/>
          </p:nvSpPr>
          <p:spPr>
            <a:xfrm>
              <a:off x="39907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6" name="Google Shape;2237;p48">
              <a:extLst>
                <a:ext uri="{FF2B5EF4-FFF2-40B4-BE49-F238E27FC236}">
                  <a16:creationId xmlns:a16="http://schemas.microsoft.com/office/drawing/2014/main" id="{2D5FC89D-5755-D44E-9A2E-627669DCC16E}"/>
                </a:ext>
              </a:extLst>
            </p:cNvPr>
            <p:cNvSpPr/>
            <p:nvPr/>
          </p:nvSpPr>
          <p:spPr>
            <a:xfrm>
              <a:off x="39907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7" name="Google Shape;2238;p48">
              <a:extLst>
                <a:ext uri="{FF2B5EF4-FFF2-40B4-BE49-F238E27FC236}">
                  <a16:creationId xmlns:a16="http://schemas.microsoft.com/office/drawing/2014/main" id="{484C6916-1478-7140-A929-434EDDC976C5}"/>
                </a:ext>
              </a:extLst>
            </p:cNvPr>
            <p:cNvSpPr/>
            <p:nvPr/>
          </p:nvSpPr>
          <p:spPr>
            <a:xfrm>
              <a:off x="46765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8" name="Google Shape;2239;p48">
              <a:extLst>
                <a:ext uri="{FF2B5EF4-FFF2-40B4-BE49-F238E27FC236}">
                  <a16:creationId xmlns:a16="http://schemas.microsoft.com/office/drawing/2014/main" id="{670434FC-23D7-FA41-93BE-F6D09A9DA1FA}"/>
                </a:ext>
              </a:extLst>
            </p:cNvPr>
            <p:cNvSpPr/>
            <p:nvPr/>
          </p:nvSpPr>
          <p:spPr>
            <a:xfrm>
              <a:off x="39907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9" name="Google Shape;2240;p48">
              <a:extLst>
                <a:ext uri="{FF2B5EF4-FFF2-40B4-BE49-F238E27FC236}">
                  <a16:creationId xmlns:a16="http://schemas.microsoft.com/office/drawing/2014/main" id="{3FD504EA-EE3D-FF44-9059-7F406A5CAFB7}"/>
                </a:ext>
              </a:extLst>
            </p:cNvPr>
            <p:cNvSpPr/>
            <p:nvPr/>
          </p:nvSpPr>
          <p:spPr>
            <a:xfrm>
              <a:off x="46765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0" name="Google Shape;2241;p48">
              <a:extLst>
                <a:ext uri="{FF2B5EF4-FFF2-40B4-BE49-F238E27FC236}">
                  <a16:creationId xmlns:a16="http://schemas.microsoft.com/office/drawing/2014/main" id="{DC90AD88-6EF8-384F-A44D-0323543175AA}"/>
                </a:ext>
              </a:extLst>
            </p:cNvPr>
            <p:cNvSpPr/>
            <p:nvPr/>
          </p:nvSpPr>
          <p:spPr>
            <a:xfrm>
              <a:off x="39907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1" name="Google Shape;2242;p48">
              <a:extLst>
                <a:ext uri="{FF2B5EF4-FFF2-40B4-BE49-F238E27FC236}">
                  <a16:creationId xmlns:a16="http://schemas.microsoft.com/office/drawing/2014/main" id="{3E7D1BBE-6893-BD40-900D-9F842143D84A}"/>
                </a:ext>
              </a:extLst>
            </p:cNvPr>
            <p:cNvSpPr/>
            <p:nvPr/>
          </p:nvSpPr>
          <p:spPr>
            <a:xfrm>
              <a:off x="44479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2" name="Google Shape;2243;p48">
              <a:extLst>
                <a:ext uri="{FF2B5EF4-FFF2-40B4-BE49-F238E27FC236}">
                  <a16:creationId xmlns:a16="http://schemas.microsoft.com/office/drawing/2014/main" id="{3A28C48B-BCC5-774B-9F98-4FD0F8DB790A}"/>
                </a:ext>
              </a:extLst>
            </p:cNvPr>
            <p:cNvSpPr/>
            <p:nvPr/>
          </p:nvSpPr>
          <p:spPr>
            <a:xfrm>
              <a:off x="42193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3" name="Google Shape;2244;p48">
              <a:extLst>
                <a:ext uri="{FF2B5EF4-FFF2-40B4-BE49-F238E27FC236}">
                  <a16:creationId xmlns:a16="http://schemas.microsoft.com/office/drawing/2014/main" id="{338B6493-9708-BD43-A710-63E22BBC2C61}"/>
                </a:ext>
              </a:extLst>
            </p:cNvPr>
            <p:cNvSpPr/>
            <p:nvPr/>
          </p:nvSpPr>
          <p:spPr>
            <a:xfrm>
              <a:off x="44479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4" name="Google Shape;2245;p48">
              <a:extLst>
                <a:ext uri="{FF2B5EF4-FFF2-40B4-BE49-F238E27FC236}">
                  <a16:creationId xmlns:a16="http://schemas.microsoft.com/office/drawing/2014/main" id="{2317F724-F711-DA4B-A654-8ED7271270AA}"/>
                </a:ext>
              </a:extLst>
            </p:cNvPr>
            <p:cNvSpPr/>
            <p:nvPr/>
          </p:nvSpPr>
          <p:spPr>
            <a:xfrm>
              <a:off x="42193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5" name="Google Shape;2246;p48">
              <a:extLst>
                <a:ext uri="{FF2B5EF4-FFF2-40B4-BE49-F238E27FC236}">
                  <a16:creationId xmlns:a16="http://schemas.microsoft.com/office/drawing/2014/main" id="{B5270AF4-23AC-A44A-8A14-D7843A047E00}"/>
                </a:ext>
              </a:extLst>
            </p:cNvPr>
            <p:cNvSpPr/>
            <p:nvPr/>
          </p:nvSpPr>
          <p:spPr>
            <a:xfrm>
              <a:off x="44479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6" name="Google Shape;2247;p48">
              <a:extLst>
                <a:ext uri="{FF2B5EF4-FFF2-40B4-BE49-F238E27FC236}">
                  <a16:creationId xmlns:a16="http://schemas.microsoft.com/office/drawing/2014/main" id="{15333EDA-07F4-8548-9BC5-F9C3D17D2440}"/>
                </a:ext>
              </a:extLst>
            </p:cNvPr>
            <p:cNvSpPr/>
            <p:nvPr/>
          </p:nvSpPr>
          <p:spPr>
            <a:xfrm>
              <a:off x="42193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7" name="Google Shape;2248;p48">
              <a:extLst>
                <a:ext uri="{FF2B5EF4-FFF2-40B4-BE49-F238E27FC236}">
                  <a16:creationId xmlns:a16="http://schemas.microsoft.com/office/drawing/2014/main" id="{7DB29D69-52C8-F140-A786-0A4D3DA82CD6}"/>
                </a:ext>
              </a:extLst>
            </p:cNvPr>
            <p:cNvSpPr/>
            <p:nvPr/>
          </p:nvSpPr>
          <p:spPr>
            <a:xfrm>
              <a:off x="44479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8" name="Google Shape;2249;p48">
              <a:extLst>
                <a:ext uri="{FF2B5EF4-FFF2-40B4-BE49-F238E27FC236}">
                  <a16:creationId xmlns:a16="http://schemas.microsoft.com/office/drawing/2014/main" id="{42B8EEED-163A-894D-A4AC-7383E68D00A1}"/>
                </a:ext>
              </a:extLst>
            </p:cNvPr>
            <p:cNvSpPr/>
            <p:nvPr/>
          </p:nvSpPr>
          <p:spPr>
            <a:xfrm>
              <a:off x="42193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9" name="Google Shape;2251;p48">
              <a:extLst>
                <a:ext uri="{FF2B5EF4-FFF2-40B4-BE49-F238E27FC236}">
                  <a16:creationId xmlns:a16="http://schemas.microsoft.com/office/drawing/2014/main" id="{02365CD4-7F70-CC4F-809A-CB1FB27EB01F}"/>
                </a:ext>
              </a:extLst>
            </p:cNvPr>
            <p:cNvSpPr/>
            <p:nvPr/>
          </p:nvSpPr>
          <p:spPr>
            <a:xfrm>
              <a:off x="46752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0" name="Google Shape;2252;p48">
              <a:extLst>
                <a:ext uri="{FF2B5EF4-FFF2-40B4-BE49-F238E27FC236}">
                  <a16:creationId xmlns:a16="http://schemas.microsoft.com/office/drawing/2014/main" id="{41C61A37-27FC-1040-A466-DE12FA4F5631}"/>
                </a:ext>
              </a:extLst>
            </p:cNvPr>
            <p:cNvSpPr/>
            <p:nvPr/>
          </p:nvSpPr>
          <p:spPr>
            <a:xfrm>
              <a:off x="46752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1" name="Google Shape;2253;p48">
              <a:extLst>
                <a:ext uri="{FF2B5EF4-FFF2-40B4-BE49-F238E27FC236}">
                  <a16:creationId xmlns:a16="http://schemas.microsoft.com/office/drawing/2014/main" id="{E18966D2-A717-714E-BA3D-D93CAAE2279E}"/>
                </a:ext>
              </a:extLst>
            </p:cNvPr>
            <p:cNvSpPr/>
            <p:nvPr/>
          </p:nvSpPr>
          <p:spPr>
            <a:xfrm>
              <a:off x="39894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2" name="Google Shape;2254;p48">
              <a:extLst>
                <a:ext uri="{FF2B5EF4-FFF2-40B4-BE49-F238E27FC236}">
                  <a16:creationId xmlns:a16="http://schemas.microsoft.com/office/drawing/2014/main" id="{19FD258F-D1A1-B646-9701-5630C15069E6}"/>
                </a:ext>
              </a:extLst>
            </p:cNvPr>
            <p:cNvSpPr/>
            <p:nvPr/>
          </p:nvSpPr>
          <p:spPr>
            <a:xfrm>
              <a:off x="39894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3" name="Google Shape;2255;p48">
              <a:extLst>
                <a:ext uri="{FF2B5EF4-FFF2-40B4-BE49-F238E27FC236}">
                  <a16:creationId xmlns:a16="http://schemas.microsoft.com/office/drawing/2014/main" id="{533D423C-70AA-CC4B-86EF-8B12E3886C8A}"/>
                </a:ext>
              </a:extLst>
            </p:cNvPr>
            <p:cNvSpPr/>
            <p:nvPr/>
          </p:nvSpPr>
          <p:spPr>
            <a:xfrm>
              <a:off x="46752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4" name="Google Shape;2256;p48">
              <a:extLst>
                <a:ext uri="{FF2B5EF4-FFF2-40B4-BE49-F238E27FC236}">
                  <a16:creationId xmlns:a16="http://schemas.microsoft.com/office/drawing/2014/main" id="{2862B3A2-EDC5-5B47-9EC3-1D72D7E94420}"/>
                </a:ext>
              </a:extLst>
            </p:cNvPr>
            <p:cNvSpPr/>
            <p:nvPr/>
          </p:nvSpPr>
          <p:spPr>
            <a:xfrm>
              <a:off x="39894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5" name="Google Shape;2257;p48">
              <a:extLst>
                <a:ext uri="{FF2B5EF4-FFF2-40B4-BE49-F238E27FC236}">
                  <a16:creationId xmlns:a16="http://schemas.microsoft.com/office/drawing/2014/main" id="{4475DB05-2232-B44A-8E04-503A94453614}"/>
                </a:ext>
              </a:extLst>
            </p:cNvPr>
            <p:cNvSpPr/>
            <p:nvPr/>
          </p:nvSpPr>
          <p:spPr>
            <a:xfrm>
              <a:off x="46752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6" name="Google Shape;2258;p48">
              <a:extLst>
                <a:ext uri="{FF2B5EF4-FFF2-40B4-BE49-F238E27FC236}">
                  <a16:creationId xmlns:a16="http://schemas.microsoft.com/office/drawing/2014/main" id="{7359C888-B237-7649-8523-AB8379269751}"/>
                </a:ext>
              </a:extLst>
            </p:cNvPr>
            <p:cNvSpPr/>
            <p:nvPr/>
          </p:nvSpPr>
          <p:spPr>
            <a:xfrm>
              <a:off x="39894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7" name="Google Shape;2259;p48">
              <a:extLst>
                <a:ext uri="{FF2B5EF4-FFF2-40B4-BE49-F238E27FC236}">
                  <a16:creationId xmlns:a16="http://schemas.microsoft.com/office/drawing/2014/main" id="{9D3EF58A-04EC-2042-9957-20DED3662855}"/>
                </a:ext>
              </a:extLst>
            </p:cNvPr>
            <p:cNvSpPr/>
            <p:nvPr/>
          </p:nvSpPr>
          <p:spPr>
            <a:xfrm>
              <a:off x="44466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8" name="Google Shape;2260;p48">
              <a:extLst>
                <a:ext uri="{FF2B5EF4-FFF2-40B4-BE49-F238E27FC236}">
                  <a16:creationId xmlns:a16="http://schemas.microsoft.com/office/drawing/2014/main" id="{8873A754-26E1-7643-BA60-8B59C3763272}"/>
                </a:ext>
              </a:extLst>
            </p:cNvPr>
            <p:cNvSpPr/>
            <p:nvPr/>
          </p:nvSpPr>
          <p:spPr>
            <a:xfrm>
              <a:off x="42180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9" name="Google Shape;2261;p48">
              <a:extLst>
                <a:ext uri="{FF2B5EF4-FFF2-40B4-BE49-F238E27FC236}">
                  <a16:creationId xmlns:a16="http://schemas.microsoft.com/office/drawing/2014/main" id="{9D1A911C-A3E0-334C-BBD9-6F236375274C}"/>
                </a:ext>
              </a:extLst>
            </p:cNvPr>
            <p:cNvSpPr/>
            <p:nvPr/>
          </p:nvSpPr>
          <p:spPr>
            <a:xfrm>
              <a:off x="44466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0" name="Google Shape;2262;p48">
              <a:extLst>
                <a:ext uri="{FF2B5EF4-FFF2-40B4-BE49-F238E27FC236}">
                  <a16:creationId xmlns:a16="http://schemas.microsoft.com/office/drawing/2014/main" id="{D76EA033-3701-2443-95E8-A736BCB01C99}"/>
                </a:ext>
              </a:extLst>
            </p:cNvPr>
            <p:cNvSpPr/>
            <p:nvPr/>
          </p:nvSpPr>
          <p:spPr>
            <a:xfrm>
              <a:off x="42180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1" name="Google Shape;2263;p48">
              <a:extLst>
                <a:ext uri="{FF2B5EF4-FFF2-40B4-BE49-F238E27FC236}">
                  <a16:creationId xmlns:a16="http://schemas.microsoft.com/office/drawing/2014/main" id="{F38FB405-C73A-1E41-8A83-B5D5367ADFCB}"/>
                </a:ext>
              </a:extLst>
            </p:cNvPr>
            <p:cNvSpPr/>
            <p:nvPr/>
          </p:nvSpPr>
          <p:spPr>
            <a:xfrm>
              <a:off x="44466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2" name="Google Shape;2264;p48">
              <a:extLst>
                <a:ext uri="{FF2B5EF4-FFF2-40B4-BE49-F238E27FC236}">
                  <a16:creationId xmlns:a16="http://schemas.microsoft.com/office/drawing/2014/main" id="{4CF4F5DF-6F56-5947-9F18-653BFDD70348}"/>
                </a:ext>
              </a:extLst>
            </p:cNvPr>
            <p:cNvSpPr/>
            <p:nvPr/>
          </p:nvSpPr>
          <p:spPr>
            <a:xfrm>
              <a:off x="42180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3" name="Google Shape;2265;p48">
              <a:extLst>
                <a:ext uri="{FF2B5EF4-FFF2-40B4-BE49-F238E27FC236}">
                  <a16:creationId xmlns:a16="http://schemas.microsoft.com/office/drawing/2014/main" id="{1E1623D6-A4DB-934D-A9A9-6ED4F74A08C9}"/>
                </a:ext>
              </a:extLst>
            </p:cNvPr>
            <p:cNvSpPr/>
            <p:nvPr/>
          </p:nvSpPr>
          <p:spPr>
            <a:xfrm>
              <a:off x="44466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4" name="Google Shape;2266;p48">
              <a:extLst>
                <a:ext uri="{FF2B5EF4-FFF2-40B4-BE49-F238E27FC236}">
                  <a16:creationId xmlns:a16="http://schemas.microsoft.com/office/drawing/2014/main" id="{877F527F-5644-1C4F-8D13-6A9948152194}"/>
                </a:ext>
              </a:extLst>
            </p:cNvPr>
            <p:cNvSpPr/>
            <p:nvPr/>
          </p:nvSpPr>
          <p:spPr>
            <a:xfrm>
              <a:off x="42180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5" name="Google Shape;2268;p48">
              <a:extLst>
                <a:ext uri="{FF2B5EF4-FFF2-40B4-BE49-F238E27FC236}">
                  <a16:creationId xmlns:a16="http://schemas.microsoft.com/office/drawing/2014/main" id="{14B6A49D-7ED2-BC48-9E8B-6B4F8EC1F960}"/>
                </a:ext>
              </a:extLst>
            </p:cNvPr>
            <p:cNvSpPr/>
            <p:nvPr/>
          </p:nvSpPr>
          <p:spPr>
            <a:xfrm>
              <a:off x="55676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6" name="Google Shape;2269;p48">
              <a:extLst>
                <a:ext uri="{FF2B5EF4-FFF2-40B4-BE49-F238E27FC236}">
                  <a16:creationId xmlns:a16="http://schemas.microsoft.com/office/drawing/2014/main" id="{09D7337C-350A-3644-A35A-7A34ED09F712}"/>
                </a:ext>
              </a:extLst>
            </p:cNvPr>
            <p:cNvSpPr/>
            <p:nvPr/>
          </p:nvSpPr>
          <p:spPr>
            <a:xfrm>
              <a:off x="55676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7" name="Google Shape;2270;p48">
              <a:extLst>
                <a:ext uri="{FF2B5EF4-FFF2-40B4-BE49-F238E27FC236}">
                  <a16:creationId xmlns:a16="http://schemas.microsoft.com/office/drawing/2014/main" id="{E609443E-54C3-0A44-ABBC-C933B59343DB}"/>
                </a:ext>
              </a:extLst>
            </p:cNvPr>
            <p:cNvSpPr/>
            <p:nvPr/>
          </p:nvSpPr>
          <p:spPr>
            <a:xfrm>
              <a:off x="48818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8" name="Google Shape;2271;p48">
              <a:extLst>
                <a:ext uri="{FF2B5EF4-FFF2-40B4-BE49-F238E27FC236}">
                  <a16:creationId xmlns:a16="http://schemas.microsoft.com/office/drawing/2014/main" id="{B9FC5CBA-78AA-4A41-BD3B-D7B41A51C8F4}"/>
                </a:ext>
              </a:extLst>
            </p:cNvPr>
            <p:cNvSpPr/>
            <p:nvPr/>
          </p:nvSpPr>
          <p:spPr>
            <a:xfrm>
              <a:off x="48818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9" name="Google Shape;2272;p48">
              <a:extLst>
                <a:ext uri="{FF2B5EF4-FFF2-40B4-BE49-F238E27FC236}">
                  <a16:creationId xmlns:a16="http://schemas.microsoft.com/office/drawing/2014/main" id="{8325F5C3-818B-D64A-9BF4-C7EB31D1FF9C}"/>
                </a:ext>
              </a:extLst>
            </p:cNvPr>
            <p:cNvSpPr/>
            <p:nvPr/>
          </p:nvSpPr>
          <p:spPr>
            <a:xfrm>
              <a:off x="55676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0" name="Google Shape;2273;p48">
              <a:extLst>
                <a:ext uri="{FF2B5EF4-FFF2-40B4-BE49-F238E27FC236}">
                  <a16:creationId xmlns:a16="http://schemas.microsoft.com/office/drawing/2014/main" id="{AEA25876-E3E6-ED46-8B6D-2EDBD4AC05AF}"/>
                </a:ext>
              </a:extLst>
            </p:cNvPr>
            <p:cNvSpPr/>
            <p:nvPr/>
          </p:nvSpPr>
          <p:spPr>
            <a:xfrm>
              <a:off x="48818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1" name="Google Shape;2274;p48">
              <a:extLst>
                <a:ext uri="{FF2B5EF4-FFF2-40B4-BE49-F238E27FC236}">
                  <a16:creationId xmlns:a16="http://schemas.microsoft.com/office/drawing/2014/main" id="{E02E4232-261E-2549-8618-6306FD637C56}"/>
                </a:ext>
              </a:extLst>
            </p:cNvPr>
            <p:cNvSpPr/>
            <p:nvPr/>
          </p:nvSpPr>
          <p:spPr>
            <a:xfrm>
              <a:off x="55676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2" name="Google Shape;2275;p48">
              <a:extLst>
                <a:ext uri="{FF2B5EF4-FFF2-40B4-BE49-F238E27FC236}">
                  <a16:creationId xmlns:a16="http://schemas.microsoft.com/office/drawing/2014/main" id="{5EB8245B-556B-9D44-B2D8-8D872C050CCB}"/>
                </a:ext>
              </a:extLst>
            </p:cNvPr>
            <p:cNvSpPr/>
            <p:nvPr/>
          </p:nvSpPr>
          <p:spPr>
            <a:xfrm>
              <a:off x="48818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3" name="Google Shape;2276;p48">
              <a:extLst>
                <a:ext uri="{FF2B5EF4-FFF2-40B4-BE49-F238E27FC236}">
                  <a16:creationId xmlns:a16="http://schemas.microsoft.com/office/drawing/2014/main" id="{32D9F111-2F56-B041-BB22-EC6D19150233}"/>
                </a:ext>
              </a:extLst>
            </p:cNvPr>
            <p:cNvSpPr/>
            <p:nvPr/>
          </p:nvSpPr>
          <p:spPr>
            <a:xfrm>
              <a:off x="53390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4" name="Google Shape;2277;p48">
              <a:extLst>
                <a:ext uri="{FF2B5EF4-FFF2-40B4-BE49-F238E27FC236}">
                  <a16:creationId xmlns:a16="http://schemas.microsoft.com/office/drawing/2014/main" id="{FDBD872C-11DA-6448-B84A-B5444E6DB0D2}"/>
                </a:ext>
              </a:extLst>
            </p:cNvPr>
            <p:cNvSpPr/>
            <p:nvPr/>
          </p:nvSpPr>
          <p:spPr>
            <a:xfrm>
              <a:off x="51104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5" name="Google Shape;2278;p48">
              <a:extLst>
                <a:ext uri="{FF2B5EF4-FFF2-40B4-BE49-F238E27FC236}">
                  <a16:creationId xmlns:a16="http://schemas.microsoft.com/office/drawing/2014/main" id="{97FCE497-4A40-EA46-A86A-0681C2E03382}"/>
                </a:ext>
              </a:extLst>
            </p:cNvPr>
            <p:cNvSpPr/>
            <p:nvPr/>
          </p:nvSpPr>
          <p:spPr>
            <a:xfrm>
              <a:off x="53390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6" name="Google Shape;2279;p48">
              <a:extLst>
                <a:ext uri="{FF2B5EF4-FFF2-40B4-BE49-F238E27FC236}">
                  <a16:creationId xmlns:a16="http://schemas.microsoft.com/office/drawing/2014/main" id="{C52CD303-5ADA-1049-953D-8BF9BAD524DB}"/>
                </a:ext>
              </a:extLst>
            </p:cNvPr>
            <p:cNvSpPr/>
            <p:nvPr/>
          </p:nvSpPr>
          <p:spPr>
            <a:xfrm>
              <a:off x="51104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7" name="Google Shape;2280;p48">
              <a:extLst>
                <a:ext uri="{FF2B5EF4-FFF2-40B4-BE49-F238E27FC236}">
                  <a16:creationId xmlns:a16="http://schemas.microsoft.com/office/drawing/2014/main" id="{F5027D93-FC3A-E840-A7A4-684E8ECE142D}"/>
                </a:ext>
              </a:extLst>
            </p:cNvPr>
            <p:cNvSpPr/>
            <p:nvPr/>
          </p:nvSpPr>
          <p:spPr>
            <a:xfrm>
              <a:off x="53390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8" name="Google Shape;2281;p48">
              <a:extLst>
                <a:ext uri="{FF2B5EF4-FFF2-40B4-BE49-F238E27FC236}">
                  <a16:creationId xmlns:a16="http://schemas.microsoft.com/office/drawing/2014/main" id="{D6E86C49-91B0-1B41-9DFA-2B8136668FF1}"/>
                </a:ext>
              </a:extLst>
            </p:cNvPr>
            <p:cNvSpPr/>
            <p:nvPr/>
          </p:nvSpPr>
          <p:spPr>
            <a:xfrm>
              <a:off x="51104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9" name="Google Shape;2282;p48">
              <a:extLst>
                <a:ext uri="{FF2B5EF4-FFF2-40B4-BE49-F238E27FC236}">
                  <a16:creationId xmlns:a16="http://schemas.microsoft.com/office/drawing/2014/main" id="{61E81B97-EC44-C346-8EB9-18C67C176E05}"/>
                </a:ext>
              </a:extLst>
            </p:cNvPr>
            <p:cNvSpPr/>
            <p:nvPr/>
          </p:nvSpPr>
          <p:spPr>
            <a:xfrm>
              <a:off x="53390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0" name="Google Shape;2283;p48">
              <a:extLst>
                <a:ext uri="{FF2B5EF4-FFF2-40B4-BE49-F238E27FC236}">
                  <a16:creationId xmlns:a16="http://schemas.microsoft.com/office/drawing/2014/main" id="{6B39C3A2-81F6-3742-A4B2-BBD34CFB1C38}"/>
                </a:ext>
              </a:extLst>
            </p:cNvPr>
            <p:cNvSpPr/>
            <p:nvPr/>
          </p:nvSpPr>
          <p:spPr>
            <a:xfrm>
              <a:off x="51104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1" name="Google Shape;2285;p48">
              <a:extLst>
                <a:ext uri="{FF2B5EF4-FFF2-40B4-BE49-F238E27FC236}">
                  <a16:creationId xmlns:a16="http://schemas.microsoft.com/office/drawing/2014/main" id="{1F8CB05C-3BF2-A143-BB43-F80B4D6325D0}"/>
                </a:ext>
              </a:extLst>
            </p:cNvPr>
            <p:cNvSpPr/>
            <p:nvPr/>
          </p:nvSpPr>
          <p:spPr>
            <a:xfrm>
              <a:off x="55676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2" name="Google Shape;2286;p48">
              <a:extLst>
                <a:ext uri="{FF2B5EF4-FFF2-40B4-BE49-F238E27FC236}">
                  <a16:creationId xmlns:a16="http://schemas.microsoft.com/office/drawing/2014/main" id="{4EAC60A9-3A1B-474A-9663-F61C0AB2782D}"/>
                </a:ext>
              </a:extLst>
            </p:cNvPr>
            <p:cNvSpPr/>
            <p:nvPr/>
          </p:nvSpPr>
          <p:spPr>
            <a:xfrm>
              <a:off x="55676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3" name="Google Shape;2287;p48">
              <a:extLst>
                <a:ext uri="{FF2B5EF4-FFF2-40B4-BE49-F238E27FC236}">
                  <a16:creationId xmlns:a16="http://schemas.microsoft.com/office/drawing/2014/main" id="{DB6FBB88-91F9-AD44-B08A-5D9F4365A22D}"/>
                </a:ext>
              </a:extLst>
            </p:cNvPr>
            <p:cNvSpPr/>
            <p:nvPr/>
          </p:nvSpPr>
          <p:spPr>
            <a:xfrm>
              <a:off x="48818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4" name="Google Shape;2288;p48">
              <a:extLst>
                <a:ext uri="{FF2B5EF4-FFF2-40B4-BE49-F238E27FC236}">
                  <a16:creationId xmlns:a16="http://schemas.microsoft.com/office/drawing/2014/main" id="{A0CD0DC1-7A21-3142-8D44-758646BB4FBF}"/>
                </a:ext>
              </a:extLst>
            </p:cNvPr>
            <p:cNvSpPr/>
            <p:nvPr/>
          </p:nvSpPr>
          <p:spPr>
            <a:xfrm>
              <a:off x="48818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5" name="Google Shape;2289;p48">
              <a:extLst>
                <a:ext uri="{FF2B5EF4-FFF2-40B4-BE49-F238E27FC236}">
                  <a16:creationId xmlns:a16="http://schemas.microsoft.com/office/drawing/2014/main" id="{5461E7F8-B599-6F41-85AD-08895FB4930D}"/>
                </a:ext>
              </a:extLst>
            </p:cNvPr>
            <p:cNvSpPr/>
            <p:nvPr/>
          </p:nvSpPr>
          <p:spPr>
            <a:xfrm>
              <a:off x="55676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6" name="Google Shape;2290;p48">
              <a:extLst>
                <a:ext uri="{FF2B5EF4-FFF2-40B4-BE49-F238E27FC236}">
                  <a16:creationId xmlns:a16="http://schemas.microsoft.com/office/drawing/2014/main" id="{C41836CD-7922-184A-AF83-44596B750B3F}"/>
                </a:ext>
              </a:extLst>
            </p:cNvPr>
            <p:cNvSpPr/>
            <p:nvPr/>
          </p:nvSpPr>
          <p:spPr>
            <a:xfrm>
              <a:off x="48818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7" name="Google Shape;2291;p48">
              <a:extLst>
                <a:ext uri="{FF2B5EF4-FFF2-40B4-BE49-F238E27FC236}">
                  <a16:creationId xmlns:a16="http://schemas.microsoft.com/office/drawing/2014/main" id="{028D7125-7822-A240-A4EB-532A604739C6}"/>
                </a:ext>
              </a:extLst>
            </p:cNvPr>
            <p:cNvSpPr/>
            <p:nvPr/>
          </p:nvSpPr>
          <p:spPr>
            <a:xfrm>
              <a:off x="55676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8" name="Google Shape;2292;p48">
              <a:extLst>
                <a:ext uri="{FF2B5EF4-FFF2-40B4-BE49-F238E27FC236}">
                  <a16:creationId xmlns:a16="http://schemas.microsoft.com/office/drawing/2014/main" id="{21FAC029-A33A-F84B-BFFA-1DCE66B940D1}"/>
                </a:ext>
              </a:extLst>
            </p:cNvPr>
            <p:cNvSpPr/>
            <p:nvPr/>
          </p:nvSpPr>
          <p:spPr>
            <a:xfrm>
              <a:off x="48818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9" name="Google Shape;2293;p48">
              <a:extLst>
                <a:ext uri="{FF2B5EF4-FFF2-40B4-BE49-F238E27FC236}">
                  <a16:creationId xmlns:a16="http://schemas.microsoft.com/office/drawing/2014/main" id="{4B05C185-4D60-134F-BB6E-7BE35DC4DD5B}"/>
                </a:ext>
              </a:extLst>
            </p:cNvPr>
            <p:cNvSpPr/>
            <p:nvPr/>
          </p:nvSpPr>
          <p:spPr>
            <a:xfrm>
              <a:off x="53390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0" name="Google Shape;2294;p48">
              <a:extLst>
                <a:ext uri="{FF2B5EF4-FFF2-40B4-BE49-F238E27FC236}">
                  <a16:creationId xmlns:a16="http://schemas.microsoft.com/office/drawing/2014/main" id="{76B04797-0057-A347-A2EC-09000D8429F1}"/>
                </a:ext>
              </a:extLst>
            </p:cNvPr>
            <p:cNvSpPr/>
            <p:nvPr/>
          </p:nvSpPr>
          <p:spPr>
            <a:xfrm>
              <a:off x="51104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1" name="Google Shape;2295;p48">
              <a:extLst>
                <a:ext uri="{FF2B5EF4-FFF2-40B4-BE49-F238E27FC236}">
                  <a16:creationId xmlns:a16="http://schemas.microsoft.com/office/drawing/2014/main" id="{0A31536E-5FF4-5D48-9D76-38C148B7F8FC}"/>
                </a:ext>
              </a:extLst>
            </p:cNvPr>
            <p:cNvSpPr/>
            <p:nvPr/>
          </p:nvSpPr>
          <p:spPr>
            <a:xfrm>
              <a:off x="53390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2" name="Google Shape;2296;p48">
              <a:extLst>
                <a:ext uri="{FF2B5EF4-FFF2-40B4-BE49-F238E27FC236}">
                  <a16:creationId xmlns:a16="http://schemas.microsoft.com/office/drawing/2014/main" id="{A561C42E-9AA7-9048-8141-248776D26B85}"/>
                </a:ext>
              </a:extLst>
            </p:cNvPr>
            <p:cNvSpPr/>
            <p:nvPr/>
          </p:nvSpPr>
          <p:spPr>
            <a:xfrm>
              <a:off x="51104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3" name="Google Shape;2297;p48">
              <a:extLst>
                <a:ext uri="{FF2B5EF4-FFF2-40B4-BE49-F238E27FC236}">
                  <a16:creationId xmlns:a16="http://schemas.microsoft.com/office/drawing/2014/main" id="{22E643E6-0542-C24A-A340-079E7E09F58C}"/>
                </a:ext>
              </a:extLst>
            </p:cNvPr>
            <p:cNvSpPr/>
            <p:nvPr/>
          </p:nvSpPr>
          <p:spPr>
            <a:xfrm>
              <a:off x="53390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4" name="Google Shape;2298;p48">
              <a:extLst>
                <a:ext uri="{FF2B5EF4-FFF2-40B4-BE49-F238E27FC236}">
                  <a16:creationId xmlns:a16="http://schemas.microsoft.com/office/drawing/2014/main" id="{FDB0CC35-5CF7-E541-8464-409AFBE0D8D9}"/>
                </a:ext>
              </a:extLst>
            </p:cNvPr>
            <p:cNvSpPr/>
            <p:nvPr/>
          </p:nvSpPr>
          <p:spPr>
            <a:xfrm>
              <a:off x="51104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5" name="Google Shape;2299;p48">
              <a:extLst>
                <a:ext uri="{FF2B5EF4-FFF2-40B4-BE49-F238E27FC236}">
                  <a16:creationId xmlns:a16="http://schemas.microsoft.com/office/drawing/2014/main" id="{C26377D2-2741-8A48-BCB3-E0685BE9DFC3}"/>
                </a:ext>
              </a:extLst>
            </p:cNvPr>
            <p:cNvSpPr/>
            <p:nvPr/>
          </p:nvSpPr>
          <p:spPr>
            <a:xfrm>
              <a:off x="53390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6" name="Google Shape;2300;p48">
              <a:extLst>
                <a:ext uri="{FF2B5EF4-FFF2-40B4-BE49-F238E27FC236}">
                  <a16:creationId xmlns:a16="http://schemas.microsoft.com/office/drawing/2014/main" id="{4C82480A-E07C-174A-9B78-B45FD2986BBD}"/>
                </a:ext>
              </a:extLst>
            </p:cNvPr>
            <p:cNvSpPr/>
            <p:nvPr/>
          </p:nvSpPr>
          <p:spPr>
            <a:xfrm>
              <a:off x="51104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45A91E2E-4140-A347-9C54-08B57F29890C}"/>
              </a:ext>
            </a:extLst>
          </p:cNvPr>
          <p:cNvGrpSpPr>
            <a:grpSpLocks noChangeAspect="1"/>
          </p:cNvGrpSpPr>
          <p:nvPr/>
        </p:nvGrpSpPr>
        <p:grpSpPr>
          <a:xfrm>
            <a:off x="9327467" y="5430450"/>
            <a:ext cx="748894" cy="748894"/>
            <a:chOff x="3989403" y="5824993"/>
            <a:chExt cx="1669717" cy="1658114"/>
          </a:xfrm>
        </p:grpSpPr>
        <p:sp>
          <p:nvSpPr>
            <p:cNvPr id="248" name="Google Shape;2234;p48">
              <a:extLst>
                <a:ext uri="{FF2B5EF4-FFF2-40B4-BE49-F238E27FC236}">
                  <a16:creationId xmlns:a16="http://schemas.microsoft.com/office/drawing/2014/main" id="{D9ABE8B3-D51C-CF4D-B60A-5598EB30F45D}"/>
                </a:ext>
              </a:extLst>
            </p:cNvPr>
            <p:cNvSpPr/>
            <p:nvPr/>
          </p:nvSpPr>
          <p:spPr>
            <a:xfrm>
              <a:off x="46765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9" name="Google Shape;2235;p48">
              <a:extLst>
                <a:ext uri="{FF2B5EF4-FFF2-40B4-BE49-F238E27FC236}">
                  <a16:creationId xmlns:a16="http://schemas.microsoft.com/office/drawing/2014/main" id="{9DEFFFA8-8858-D34E-8210-D35A73103E89}"/>
                </a:ext>
              </a:extLst>
            </p:cNvPr>
            <p:cNvSpPr/>
            <p:nvPr/>
          </p:nvSpPr>
          <p:spPr>
            <a:xfrm>
              <a:off x="46765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0" name="Google Shape;2236;p48">
              <a:extLst>
                <a:ext uri="{FF2B5EF4-FFF2-40B4-BE49-F238E27FC236}">
                  <a16:creationId xmlns:a16="http://schemas.microsoft.com/office/drawing/2014/main" id="{74C5C21C-146E-274F-B980-C8598644715B}"/>
                </a:ext>
              </a:extLst>
            </p:cNvPr>
            <p:cNvSpPr/>
            <p:nvPr/>
          </p:nvSpPr>
          <p:spPr>
            <a:xfrm>
              <a:off x="39907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1" name="Google Shape;2237;p48">
              <a:extLst>
                <a:ext uri="{FF2B5EF4-FFF2-40B4-BE49-F238E27FC236}">
                  <a16:creationId xmlns:a16="http://schemas.microsoft.com/office/drawing/2014/main" id="{C22B25B2-030B-2E45-9B02-E2CB60972F67}"/>
                </a:ext>
              </a:extLst>
            </p:cNvPr>
            <p:cNvSpPr/>
            <p:nvPr/>
          </p:nvSpPr>
          <p:spPr>
            <a:xfrm>
              <a:off x="39907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2" name="Google Shape;2238;p48">
              <a:extLst>
                <a:ext uri="{FF2B5EF4-FFF2-40B4-BE49-F238E27FC236}">
                  <a16:creationId xmlns:a16="http://schemas.microsoft.com/office/drawing/2014/main" id="{9547668E-B0E7-934A-8E3E-FA3D23B7B13D}"/>
                </a:ext>
              </a:extLst>
            </p:cNvPr>
            <p:cNvSpPr/>
            <p:nvPr/>
          </p:nvSpPr>
          <p:spPr>
            <a:xfrm>
              <a:off x="46765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3" name="Google Shape;2239;p48">
              <a:extLst>
                <a:ext uri="{FF2B5EF4-FFF2-40B4-BE49-F238E27FC236}">
                  <a16:creationId xmlns:a16="http://schemas.microsoft.com/office/drawing/2014/main" id="{3FEACFDE-E0AB-CA47-A3BB-D823EB276FEB}"/>
                </a:ext>
              </a:extLst>
            </p:cNvPr>
            <p:cNvSpPr/>
            <p:nvPr/>
          </p:nvSpPr>
          <p:spPr>
            <a:xfrm>
              <a:off x="39907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4" name="Google Shape;2240;p48">
              <a:extLst>
                <a:ext uri="{FF2B5EF4-FFF2-40B4-BE49-F238E27FC236}">
                  <a16:creationId xmlns:a16="http://schemas.microsoft.com/office/drawing/2014/main" id="{99361912-8B40-4E4A-9824-D24AF80CB381}"/>
                </a:ext>
              </a:extLst>
            </p:cNvPr>
            <p:cNvSpPr/>
            <p:nvPr/>
          </p:nvSpPr>
          <p:spPr>
            <a:xfrm>
              <a:off x="46765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5" name="Google Shape;2241;p48">
              <a:extLst>
                <a:ext uri="{FF2B5EF4-FFF2-40B4-BE49-F238E27FC236}">
                  <a16:creationId xmlns:a16="http://schemas.microsoft.com/office/drawing/2014/main" id="{75CF048D-A64B-5E42-920E-5691BE2F81B1}"/>
                </a:ext>
              </a:extLst>
            </p:cNvPr>
            <p:cNvSpPr/>
            <p:nvPr/>
          </p:nvSpPr>
          <p:spPr>
            <a:xfrm>
              <a:off x="39907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6" name="Google Shape;2242;p48">
              <a:extLst>
                <a:ext uri="{FF2B5EF4-FFF2-40B4-BE49-F238E27FC236}">
                  <a16:creationId xmlns:a16="http://schemas.microsoft.com/office/drawing/2014/main" id="{201FEF98-D29C-2443-B750-A723226665C7}"/>
                </a:ext>
              </a:extLst>
            </p:cNvPr>
            <p:cNvSpPr/>
            <p:nvPr/>
          </p:nvSpPr>
          <p:spPr>
            <a:xfrm>
              <a:off x="44479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7" name="Google Shape;2243;p48">
              <a:extLst>
                <a:ext uri="{FF2B5EF4-FFF2-40B4-BE49-F238E27FC236}">
                  <a16:creationId xmlns:a16="http://schemas.microsoft.com/office/drawing/2014/main" id="{7D508CFC-C9C0-D94E-AE16-45844B139641}"/>
                </a:ext>
              </a:extLst>
            </p:cNvPr>
            <p:cNvSpPr/>
            <p:nvPr/>
          </p:nvSpPr>
          <p:spPr>
            <a:xfrm>
              <a:off x="4219397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8" name="Google Shape;2244;p48">
              <a:extLst>
                <a:ext uri="{FF2B5EF4-FFF2-40B4-BE49-F238E27FC236}">
                  <a16:creationId xmlns:a16="http://schemas.microsoft.com/office/drawing/2014/main" id="{A5885FCE-8CE7-3243-97C3-7395E8EF14B1}"/>
                </a:ext>
              </a:extLst>
            </p:cNvPr>
            <p:cNvSpPr/>
            <p:nvPr/>
          </p:nvSpPr>
          <p:spPr>
            <a:xfrm>
              <a:off x="44479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9" name="Google Shape;2245;p48">
              <a:extLst>
                <a:ext uri="{FF2B5EF4-FFF2-40B4-BE49-F238E27FC236}">
                  <a16:creationId xmlns:a16="http://schemas.microsoft.com/office/drawing/2014/main" id="{8E3EECF8-95EE-FB4E-A010-341B40DCCDEE}"/>
                </a:ext>
              </a:extLst>
            </p:cNvPr>
            <p:cNvSpPr/>
            <p:nvPr/>
          </p:nvSpPr>
          <p:spPr>
            <a:xfrm>
              <a:off x="4219397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0" name="Google Shape;2246;p48">
              <a:extLst>
                <a:ext uri="{FF2B5EF4-FFF2-40B4-BE49-F238E27FC236}">
                  <a16:creationId xmlns:a16="http://schemas.microsoft.com/office/drawing/2014/main" id="{44B69DC6-CA27-CB47-AE89-309BABE7E77A}"/>
                </a:ext>
              </a:extLst>
            </p:cNvPr>
            <p:cNvSpPr/>
            <p:nvPr/>
          </p:nvSpPr>
          <p:spPr>
            <a:xfrm>
              <a:off x="44479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1" name="Google Shape;2247;p48">
              <a:extLst>
                <a:ext uri="{FF2B5EF4-FFF2-40B4-BE49-F238E27FC236}">
                  <a16:creationId xmlns:a16="http://schemas.microsoft.com/office/drawing/2014/main" id="{2353C861-99CF-8B44-8B40-B18E3EFB51D9}"/>
                </a:ext>
              </a:extLst>
            </p:cNvPr>
            <p:cNvSpPr/>
            <p:nvPr/>
          </p:nvSpPr>
          <p:spPr>
            <a:xfrm>
              <a:off x="4219397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2" name="Google Shape;2248;p48">
              <a:extLst>
                <a:ext uri="{FF2B5EF4-FFF2-40B4-BE49-F238E27FC236}">
                  <a16:creationId xmlns:a16="http://schemas.microsoft.com/office/drawing/2014/main" id="{94C54C16-02F3-624D-8C55-815F2CA2F668}"/>
                </a:ext>
              </a:extLst>
            </p:cNvPr>
            <p:cNvSpPr/>
            <p:nvPr/>
          </p:nvSpPr>
          <p:spPr>
            <a:xfrm>
              <a:off x="44479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3" name="Google Shape;2249;p48">
              <a:extLst>
                <a:ext uri="{FF2B5EF4-FFF2-40B4-BE49-F238E27FC236}">
                  <a16:creationId xmlns:a16="http://schemas.microsoft.com/office/drawing/2014/main" id="{02B30A59-5CAA-F347-AF6A-78FFA3E141E2}"/>
                </a:ext>
              </a:extLst>
            </p:cNvPr>
            <p:cNvSpPr/>
            <p:nvPr/>
          </p:nvSpPr>
          <p:spPr>
            <a:xfrm>
              <a:off x="4219397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4" name="Google Shape;2251;p48">
              <a:extLst>
                <a:ext uri="{FF2B5EF4-FFF2-40B4-BE49-F238E27FC236}">
                  <a16:creationId xmlns:a16="http://schemas.microsoft.com/office/drawing/2014/main" id="{3FD1C684-72A9-BC43-8F0D-AA688EB680CC}"/>
                </a:ext>
              </a:extLst>
            </p:cNvPr>
            <p:cNvSpPr/>
            <p:nvPr/>
          </p:nvSpPr>
          <p:spPr>
            <a:xfrm>
              <a:off x="46752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5" name="Google Shape;2252;p48">
              <a:extLst>
                <a:ext uri="{FF2B5EF4-FFF2-40B4-BE49-F238E27FC236}">
                  <a16:creationId xmlns:a16="http://schemas.microsoft.com/office/drawing/2014/main" id="{1CC51A10-7333-D144-BB66-29E0A2C66E53}"/>
                </a:ext>
              </a:extLst>
            </p:cNvPr>
            <p:cNvSpPr/>
            <p:nvPr/>
          </p:nvSpPr>
          <p:spPr>
            <a:xfrm>
              <a:off x="46752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6" name="Google Shape;2253;p48">
              <a:extLst>
                <a:ext uri="{FF2B5EF4-FFF2-40B4-BE49-F238E27FC236}">
                  <a16:creationId xmlns:a16="http://schemas.microsoft.com/office/drawing/2014/main" id="{29A31920-C498-9D49-812B-9DFAEEBDDB31}"/>
                </a:ext>
              </a:extLst>
            </p:cNvPr>
            <p:cNvSpPr/>
            <p:nvPr/>
          </p:nvSpPr>
          <p:spPr>
            <a:xfrm>
              <a:off x="39894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7" name="Google Shape;2254;p48">
              <a:extLst>
                <a:ext uri="{FF2B5EF4-FFF2-40B4-BE49-F238E27FC236}">
                  <a16:creationId xmlns:a16="http://schemas.microsoft.com/office/drawing/2014/main" id="{4DBAC7FA-C00D-FA47-8C85-5872631A36EC}"/>
                </a:ext>
              </a:extLst>
            </p:cNvPr>
            <p:cNvSpPr/>
            <p:nvPr/>
          </p:nvSpPr>
          <p:spPr>
            <a:xfrm>
              <a:off x="39894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8" name="Google Shape;2255;p48">
              <a:extLst>
                <a:ext uri="{FF2B5EF4-FFF2-40B4-BE49-F238E27FC236}">
                  <a16:creationId xmlns:a16="http://schemas.microsoft.com/office/drawing/2014/main" id="{D71A5965-7899-4A46-A50B-4DF81607DE2C}"/>
                </a:ext>
              </a:extLst>
            </p:cNvPr>
            <p:cNvSpPr/>
            <p:nvPr/>
          </p:nvSpPr>
          <p:spPr>
            <a:xfrm>
              <a:off x="46752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9" name="Google Shape;2256;p48">
              <a:extLst>
                <a:ext uri="{FF2B5EF4-FFF2-40B4-BE49-F238E27FC236}">
                  <a16:creationId xmlns:a16="http://schemas.microsoft.com/office/drawing/2014/main" id="{CC301444-E97C-9B46-84BF-8502CBD61D1A}"/>
                </a:ext>
              </a:extLst>
            </p:cNvPr>
            <p:cNvSpPr/>
            <p:nvPr/>
          </p:nvSpPr>
          <p:spPr>
            <a:xfrm>
              <a:off x="39894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0" name="Google Shape;2257;p48">
              <a:extLst>
                <a:ext uri="{FF2B5EF4-FFF2-40B4-BE49-F238E27FC236}">
                  <a16:creationId xmlns:a16="http://schemas.microsoft.com/office/drawing/2014/main" id="{7F32FF7E-D396-E14D-9F38-A392A7C37EC5}"/>
                </a:ext>
              </a:extLst>
            </p:cNvPr>
            <p:cNvSpPr/>
            <p:nvPr/>
          </p:nvSpPr>
          <p:spPr>
            <a:xfrm>
              <a:off x="46752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1" name="Google Shape;2258;p48">
              <a:extLst>
                <a:ext uri="{FF2B5EF4-FFF2-40B4-BE49-F238E27FC236}">
                  <a16:creationId xmlns:a16="http://schemas.microsoft.com/office/drawing/2014/main" id="{A0E9E33F-7F10-5747-BE26-9ECE5C9286E9}"/>
                </a:ext>
              </a:extLst>
            </p:cNvPr>
            <p:cNvSpPr/>
            <p:nvPr/>
          </p:nvSpPr>
          <p:spPr>
            <a:xfrm>
              <a:off x="39894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2" name="Google Shape;2259;p48">
              <a:extLst>
                <a:ext uri="{FF2B5EF4-FFF2-40B4-BE49-F238E27FC236}">
                  <a16:creationId xmlns:a16="http://schemas.microsoft.com/office/drawing/2014/main" id="{757F7FF1-2FA7-D446-B515-9164871276DE}"/>
                </a:ext>
              </a:extLst>
            </p:cNvPr>
            <p:cNvSpPr/>
            <p:nvPr/>
          </p:nvSpPr>
          <p:spPr>
            <a:xfrm>
              <a:off x="44466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3" name="Google Shape;2260;p48">
              <a:extLst>
                <a:ext uri="{FF2B5EF4-FFF2-40B4-BE49-F238E27FC236}">
                  <a16:creationId xmlns:a16="http://schemas.microsoft.com/office/drawing/2014/main" id="{3AF35D20-2B4E-E844-BD0F-4E407371726A}"/>
                </a:ext>
              </a:extLst>
            </p:cNvPr>
            <p:cNvSpPr/>
            <p:nvPr/>
          </p:nvSpPr>
          <p:spPr>
            <a:xfrm>
              <a:off x="4218003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4" name="Google Shape;2261;p48">
              <a:extLst>
                <a:ext uri="{FF2B5EF4-FFF2-40B4-BE49-F238E27FC236}">
                  <a16:creationId xmlns:a16="http://schemas.microsoft.com/office/drawing/2014/main" id="{57E8DAF8-32E3-C54D-9DA2-B109FAAFF2CB}"/>
                </a:ext>
              </a:extLst>
            </p:cNvPr>
            <p:cNvSpPr/>
            <p:nvPr/>
          </p:nvSpPr>
          <p:spPr>
            <a:xfrm>
              <a:off x="44466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5" name="Google Shape;2262;p48">
              <a:extLst>
                <a:ext uri="{FF2B5EF4-FFF2-40B4-BE49-F238E27FC236}">
                  <a16:creationId xmlns:a16="http://schemas.microsoft.com/office/drawing/2014/main" id="{141F6EB7-4F42-7C44-BBA3-C5B2E2A18EAC}"/>
                </a:ext>
              </a:extLst>
            </p:cNvPr>
            <p:cNvSpPr/>
            <p:nvPr/>
          </p:nvSpPr>
          <p:spPr>
            <a:xfrm>
              <a:off x="4218003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6" name="Google Shape;2263;p48">
              <a:extLst>
                <a:ext uri="{FF2B5EF4-FFF2-40B4-BE49-F238E27FC236}">
                  <a16:creationId xmlns:a16="http://schemas.microsoft.com/office/drawing/2014/main" id="{1AE7F35B-E140-554E-AE7D-67489B233FD8}"/>
                </a:ext>
              </a:extLst>
            </p:cNvPr>
            <p:cNvSpPr/>
            <p:nvPr/>
          </p:nvSpPr>
          <p:spPr>
            <a:xfrm>
              <a:off x="44466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7" name="Google Shape;2264;p48">
              <a:extLst>
                <a:ext uri="{FF2B5EF4-FFF2-40B4-BE49-F238E27FC236}">
                  <a16:creationId xmlns:a16="http://schemas.microsoft.com/office/drawing/2014/main" id="{F0700D8A-9916-F249-A355-A396C0A4775A}"/>
                </a:ext>
              </a:extLst>
            </p:cNvPr>
            <p:cNvSpPr/>
            <p:nvPr/>
          </p:nvSpPr>
          <p:spPr>
            <a:xfrm>
              <a:off x="4218003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8" name="Google Shape;2265;p48">
              <a:extLst>
                <a:ext uri="{FF2B5EF4-FFF2-40B4-BE49-F238E27FC236}">
                  <a16:creationId xmlns:a16="http://schemas.microsoft.com/office/drawing/2014/main" id="{3A3A3026-8D3E-3C4E-A25C-7D90B3EC06C6}"/>
                </a:ext>
              </a:extLst>
            </p:cNvPr>
            <p:cNvSpPr/>
            <p:nvPr/>
          </p:nvSpPr>
          <p:spPr>
            <a:xfrm>
              <a:off x="44466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9" name="Google Shape;2266;p48">
              <a:extLst>
                <a:ext uri="{FF2B5EF4-FFF2-40B4-BE49-F238E27FC236}">
                  <a16:creationId xmlns:a16="http://schemas.microsoft.com/office/drawing/2014/main" id="{0B8FC6FF-E824-B14C-9D58-3CD2872327F6}"/>
                </a:ext>
              </a:extLst>
            </p:cNvPr>
            <p:cNvSpPr/>
            <p:nvPr/>
          </p:nvSpPr>
          <p:spPr>
            <a:xfrm>
              <a:off x="4218003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0" name="Google Shape;2268;p48">
              <a:extLst>
                <a:ext uri="{FF2B5EF4-FFF2-40B4-BE49-F238E27FC236}">
                  <a16:creationId xmlns:a16="http://schemas.microsoft.com/office/drawing/2014/main" id="{2746DC95-B4B0-3C40-B0DC-94079B8B0EFB}"/>
                </a:ext>
              </a:extLst>
            </p:cNvPr>
            <p:cNvSpPr/>
            <p:nvPr/>
          </p:nvSpPr>
          <p:spPr>
            <a:xfrm>
              <a:off x="55676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1" name="Google Shape;2269;p48">
              <a:extLst>
                <a:ext uri="{FF2B5EF4-FFF2-40B4-BE49-F238E27FC236}">
                  <a16:creationId xmlns:a16="http://schemas.microsoft.com/office/drawing/2014/main" id="{B7EB8493-B4F0-7A4A-B3AB-3C10937899E6}"/>
                </a:ext>
              </a:extLst>
            </p:cNvPr>
            <p:cNvSpPr/>
            <p:nvPr/>
          </p:nvSpPr>
          <p:spPr>
            <a:xfrm>
              <a:off x="55676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2" name="Google Shape;2270;p48">
              <a:extLst>
                <a:ext uri="{FF2B5EF4-FFF2-40B4-BE49-F238E27FC236}">
                  <a16:creationId xmlns:a16="http://schemas.microsoft.com/office/drawing/2014/main" id="{1E37968F-EC29-A241-896E-C2F40ECE5EBB}"/>
                </a:ext>
              </a:extLst>
            </p:cNvPr>
            <p:cNvSpPr/>
            <p:nvPr/>
          </p:nvSpPr>
          <p:spPr>
            <a:xfrm>
              <a:off x="48818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3" name="Google Shape;2271;p48">
              <a:extLst>
                <a:ext uri="{FF2B5EF4-FFF2-40B4-BE49-F238E27FC236}">
                  <a16:creationId xmlns:a16="http://schemas.microsoft.com/office/drawing/2014/main" id="{99E7EB56-4B8B-9244-A8C1-E1BBD6D1CB18}"/>
                </a:ext>
              </a:extLst>
            </p:cNvPr>
            <p:cNvSpPr/>
            <p:nvPr/>
          </p:nvSpPr>
          <p:spPr>
            <a:xfrm>
              <a:off x="48818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4" name="Google Shape;2272;p48">
              <a:extLst>
                <a:ext uri="{FF2B5EF4-FFF2-40B4-BE49-F238E27FC236}">
                  <a16:creationId xmlns:a16="http://schemas.microsoft.com/office/drawing/2014/main" id="{41C38C80-B977-C44A-9D12-0BEF7D7590C0}"/>
                </a:ext>
              </a:extLst>
            </p:cNvPr>
            <p:cNvSpPr/>
            <p:nvPr/>
          </p:nvSpPr>
          <p:spPr>
            <a:xfrm>
              <a:off x="55676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5" name="Google Shape;2273;p48">
              <a:extLst>
                <a:ext uri="{FF2B5EF4-FFF2-40B4-BE49-F238E27FC236}">
                  <a16:creationId xmlns:a16="http://schemas.microsoft.com/office/drawing/2014/main" id="{E8A26EB8-6079-6A4F-89D0-9F060BE48E85}"/>
                </a:ext>
              </a:extLst>
            </p:cNvPr>
            <p:cNvSpPr/>
            <p:nvPr/>
          </p:nvSpPr>
          <p:spPr>
            <a:xfrm>
              <a:off x="48818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6" name="Google Shape;2274;p48">
              <a:extLst>
                <a:ext uri="{FF2B5EF4-FFF2-40B4-BE49-F238E27FC236}">
                  <a16:creationId xmlns:a16="http://schemas.microsoft.com/office/drawing/2014/main" id="{5BC5AC96-5138-2F4E-B972-D99DFEFAA66A}"/>
                </a:ext>
              </a:extLst>
            </p:cNvPr>
            <p:cNvSpPr/>
            <p:nvPr/>
          </p:nvSpPr>
          <p:spPr>
            <a:xfrm>
              <a:off x="55676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7" name="Google Shape;2275;p48">
              <a:extLst>
                <a:ext uri="{FF2B5EF4-FFF2-40B4-BE49-F238E27FC236}">
                  <a16:creationId xmlns:a16="http://schemas.microsoft.com/office/drawing/2014/main" id="{65CD15A8-1CCC-5C41-95C1-ADBBBCDCF3E6}"/>
                </a:ext>
              </a:extLst>
            </p:cNvPr>
            <p:cNvSpPr/>
            <p:nvPr/>
          </p:nvSpPr>
          <p:spPr>
            <a:xfrm>
              <a:off x="48818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8" name="Google Shape;2276;p48">
              <a:extLst>
                <a:ext uri="{FF2B5EF4-FFF2-40B4-BE49-F238E27FC236}">
                  <a16:creationId xmlns:a16="http://schemas.microsoft.com/office/drawing/2014/main" id="{6B17E4AD-5995-6E40-906B-4CFBDB32E83D}"/>
                </a:ext>
              </a:extLst>
            </p:cNvPr>
            <p:cNvSpPr/>
            <p:nvPr/>
          </p:nvSpPr>
          <p:spPr>
            <a:xfrm>
              <a:off x="53390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9" name="Google Shape;2277;p48">
              <a:extLst>
                <a:ext uri="{FF2B5EF4-FFF2-40B4-BE49-F238E27FC236}">
                  <a16:creationId xmlns:a16="http://schemas.microsoft.com/office/drawing/2014/main" id="{572EE90B-4E6C-5343-916B-9A000027E05B}"/>
                </a:ext>
              </a:extLst>
            </p:cNvPr>
            <p:cNvSpPr/>
            <p:nvPr/>
          </p:nvSpPr>
          <p:spPr>
            <a:xfrm>
              <a:off x="5110480" y="6506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0" name="Google Shape;2278;p48">
              <a:extLst>
                <a:ext uri="{FF2B5EF4-FFF2-40B4-BE49-F238E27FC236}">
                  <a16:creationId xmlns:a16="http://schemas.microsoft.com/office/drawing/2014/main" id="{20FF0F48-2809-184B-9C88-C36C04706788}"/>
                </a:ext>
              </a:extLst>
            </p:cNvPr>
            <p:cNvSpPr/>
            <p:nvPr/>
          </p:nvSpPr>
          <p:spPr>
            <a:xfrm>
              <a:off x="53390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1" name="Google Shape;2279;p48">
              <a:extLst>
                <a:ext uri="{FF2B5EF4-FFF2-40B4-BE49-F238E27FC236}">
                  <a16:creationId xmlns:a16="http://schemas.microsoft.com/office/drawing/2014/main" id="{EC642C7C-1B65-544F-9CD6-BCCA4AB47A25}"/>
                </a:ext>
              </a:extLst>
            </p:cNvPr>
            <p:cNvSpPr/>
            <p:nvPr/>
          </p:nvSpPr>
          <p:spPr>
            <a:xfrm>
              <a:off x="5110480" y="627965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2" name="Google Shape;2280;p48">
              <a:extLst>
                <a:ext uri="{FF2B5EF4-FFF2-40B4-BE49-F238E27FC236}">
                  <a16:creationId xmlns:a16="http://schemas.microsoft.com/office/drawing/2014/main" id="{0874C0FD-E0FE-784F-B12F-449A8D5BF77F}"/>
                </a:ext>
              </a:extLst>
            </p:cNvPr>
            <p:cNvSpPr/>
            <p:nvPr/>
          </p:nvSpPr>
          <p:spPr>
            <a:xfrm>
              <a:off x="53390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3" name="Google Shape;2281;p48">
              <a:extLst>
                <a:ext uri="{FF2B5EF4-FFF2-40B4-BE49-F238E27FC236}">
                  <a16:creationId xmlns:a16="http://schemas.microsoft.com/office/drawing/2014/main" id="{F6C13F23-0E31-EE45-B2E3-37E8BE1C3B7D}"/>
                </a:ext>
              </a:extLst>
            </p:cNvPr>
            <p:cNvSpPr/>
            <p:nvPr/>
          </p:nvSpPr>
          <p:spPr>
            <a:xfrm>
              <a:off x="5110480" y="60523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4" name="Google Shape;2282;p48">
              <a:extLst>
                <a:ext uri="{FF2B5EF4-FFF2-40B4-BE49-F238E27FC236}">
                  <a16:creationId xmlns:a16="http://schemas.microsoft.com/office/drawing/2014/main" id="{56BECEA3-FF87-294D-8CCE-44FB883285F6}"/>
                </a:ext>
              </a:extLst>
            </p:cNvPr>
            <p:cNvSpPr/>
            <p:nvPr/>
          </p:nvSpPr>
          <p:spPr>
            <a:xfrm>
              <a:off x="53390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5" name="Google Shape;2283;p48">
              <a:extLst>
                <a:ext uri="{FF2B5EF4-FFF2-40B4-BE49-F238E27FC236}">
                  <a16:creationId xmlns:a16="http://schemas.microsoft.com/office/drawing/2014/main" id="{AA40F2A5-3EE4-5141-AB16-100513BE0150}"/>
                </a:ext>
              </a:extLst>
            </p:cNvPr>
            <p:cNvSpPr/>
            <p:nvPr/>
          </p:nvSpPr>
          <p:spPr>
            <a:xfrm>
              <a:off x="5110480" y="582499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6" name="Google Shape;2285;p48">
              <a:extLst>
                <a:ext uri="{FF2B5EF4-FFF2-40B4-BE49-F238E27FC236}">
                  <a16:creationId xmlns:a16="http://schemas.microsoft.com/office/drawing/2014/main" id="{9343E75B-87DF-F64D-A8B3-591A18B6C593}"/>
                </a:ext>
              </a:extLst>
            </p:cNvPr>
            <p:cNvSpPr/>
            <p:nvPr/>
          </p:nvSpPr>
          <p:spPr>
            <a:xfrm>
              <a:off x="55676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7" name="Google Shape;2286;p48">
              <a:extLst>
                <a:ext uri="{FF2B5EF4-FFF2-40B4-BE49-F238E27FC236}">
                  <a16:creationId xmlns:a16="http://schemas.microsoft.com/office/drawing/2014/main" id="{5E7FBEFF-52F1-0F44-B90D-7498102FB176}"/>
                </a:ext>
              </a:extLst>
            </p:cNvPr>
            <p:cNvSpPr/>
            <p:nvPr/>
          </p:nvSpPr>
          <p:spPr>
            <a:xfrm>
              <a:off x="55676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8" name="Google Shape;2287;p48">
              <a:extLst>
                <a:ext uri="{FF2B5EF4-FFF2-40B4-BE49-F238E27FC236}">
                  <a16:creationId xmlns:a16="http://schemas.microsoft.com/office/drawing/2014/main" id="{971D00A6-10AB-E546-92FC-C41345FF8B74}"/>
                </a:ext>
              </a:extLst>
            </p:cNvPr>
            <p:cNvSpPr/>
            <p:nvPr/>
          </p:nvSpPr>
          <p:spPr>
            <a:xfrm>
              <a:off x="48818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9" name="Google Shape;2288;p48">
              <a:extLst>
                <a:ext uri="{FF2B5EF4-FFF2-40B4-BE49-F238E27FC236}">
                  <a16:creationId xmlns:a16="http://schemas.microsoft.com/office/drawing/2014/main" id="{39785B6E-A5CB-B047-ACF6-ED402B64290B}"/>
                </a:ext>
              </a:extLst>
            </p:cNvPr>
            <p:cNvSpPr/>
            <p:nvPr/>
          </p:nvSpPr>
          <p:spPr>
            <a:xfrm>
              <a:off x="48818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0" name="Google Shape;2289;p48">
              <a:extLst>
                <a:ext uri="{FF2B5EF4-FFF2-40B4-BE49-F238E27FC236}">
                  <a16:creationId xmlns:a16="http://schemas.microsoft.com/office/drawing/2014/main" id="{B7CED41C-A205-514C-97CF-718DD2F1AA35}"/>
                </a:ext>
              </a:extLst>
            </p:cNvPr>
            <p:cNvSpPr/>
            <p:nvPr/>
          </p:nvSpPr>
          <p:spPr>
            <a:xfrm>
              <a:off x="55676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1" name="Google Shape;2290;p48">
              <a:extLst>
                <a:ext uri="{FF2B5EF4-FFF2-40B4-BE49-F238E27FC236}">
                  <a16:creationId xmlns:a16="http://schemas.microsoft.com/office/drawing/2014/main" id="{61A66177-FF09-D44A-959D-186ABEBE3C55}"/>
                </a:ext>
              </a:extLst>
            </p:cNvPr>
            <p:cNvSpPr/>
            <p:nvPr/>
          </p:nvSpPr>
          <p:spPr>
            <a:xfrm>
              <a:off x="48818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2" name="Google Shape;2291;p48">
              <a:extLst>
                <a:ext uri="{FF2B5EF4-FFF2-40B4-BE49-F238E27FC236}">
                  <a16:creationId xmlns:a16="http://schemas.microsoft.com/office/drawing/2014/main" id="{5FBAB1BA-ECD6-8E4E-AEA8-2436BC9E662D}"/>
                </a:ext>
              </a:extLst>
            </p:cNvPr>
            <p:cNvSpPr/>
            <p:nvPr/>
          </p:nvSpPr>
          <p:spPr>
            <a:xfrm>
              <a:off x="55676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3" name="Google Shape;2292;p48">
              <a:extLst>
                <a:ext uri="{FF2B5EF4-FFF2-40B4-BE49-F238E27FC236}">
                  <a16:creationId xmlns:a16="http://schemas.microsoft.com/office/drawing/2014/main" id="{F4E879CE-C212-1E47-ADB1-394CBC816806}"/>
                </a:ext>
              </a:extLst>
            </p:cNvPr>
            <p:cNvSpPr/>
            <p:nvPr/>
          </p:nvSpPr>
          <p:spPr>
            <a:xfrm>
              <a:off x="48818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4" name="Google Shape;2293;p48">
              <a:extLst>
                <a:ext uri="{FF2B5EF4-FFF2-40B4-BE49-F238E27FC236}">
                  <a16:creationId xmlns:a16="http://schemas.microsoft.com/office/drawing/2014/main" id="{830CC287-F239-D548-BD42-B04F556CF257}"/>
                </a:ext>
              </a:extLst>
            </p:cNvPr>
            <p:cNvSpPr/>
            <p:nvPr/>
          </p:nvSpPr>
          <p:spPr>
            <a:xfrm>
              <a:off x="53390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5" name="Google Shape;2294;p48">
              <a:extLst>
                <a:ext uri="{FF2B5EF4-FFF2-40B4-BE49-F238E27FC236}">
                  <a16:creationId xmlns:a16="http://schemas.microsoft.com/office/drawing/2014/main" id="{F124FA9F-3E16-D547-8E52-AD87FFB9FEAB}"/>
                </a:ext>
              </a:extLst>
            </p:cNvPr>
            <p:cNvSpPr/>
            <p:nvPr/>
          </p:nvSpPr>
          <p:spPr>
            <a:xfrm>
              <a:off x="5110480" y="739166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6" name="Google Shape;2295;p48">
              <a:extLst>
                <a:ext uri="{FF2B5EF4-FFF2-40B4-BE49-F238E27FC236}">
                  <a16:creationId xmlns:a16="http://schemas.microsoft.com/office/drawing/2014/main" id="{02D8AAFB-1611-FF46-9794-D96A37A54A63}"/>
                </a:ext>
              </a:extLst>
            </p:cNvPr>
            <p:cNvSpPr/>
            <p:nvPr/>
          </p:nvSpPr>
          <p:spPr>
            <a:xfrm>
              <a:off x="53390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7" name="Google Shape;2296;p48">
              <a:extLst>
                <a:ext uri="{FF2B5EF4-FFF2-40B4-BE49-F238E27FC236}">
                  <a16:creationId xmlns:a16="http://schemas.microsoft.com/office/drawing/2014/main" id="{676B2362-5F53-474E-B871-6D0057587B53}"/>
                </a:ext>
              </a:extLst>
            </p:cNvPr>
            <p:cNvSpPr/>
            <p:nvPr/>
          </p:nvSpPr>
          <p:spPr>
            <a:xfrm>
              <a:off x="5110480" y="716433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8" name="Google Shape;2297;p48">
              <a:extLst>
                <a:ext uri="{FF2B5EF4-FFF2-40B4-BE49-F238E27FC236}">
                  <a16:creationId xmlns:a16="http://schemas.microsoft.com/office/drawing/2014/main" id="{ACFE4059-98E8-CF4F-B67B-CE2CA3A0E8B8}"/>
                </a:ext>
              </a:extLst>
            </p:cNvPr>
            <p:cNvSpPr/>
            <p:nvPr/>
          </p:nvSpPr>
          <p:spPr>
            <a:xfrm>
              <a:off x="53390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9" name="Google Shape;2298;p48">
              <a:extLst>
                <a:ext uri="{FF2B5EF4-FFF2-40B4-BE49-F238E27FC236}">
                  <a16:creationId xmlns:a16="http://schemas.microsoft.com/office/drawing/2014/main" id="{5AB7C1C2-FD46-3541-96A7-D788F0BF7FD4}"/>
                </a:ext>
              </a:extLst>
            </p:cNvPr>
            <p:cNvSpPr/>
            <p:nvPr/>
          </p:nvSpPr>
          <p:spPr>
            <a:xfrm>
              <a:off x="5110480" y="693700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0" name="Google Shape;2299;p48">
              <a:extLst>
                <a:ext uri="{FF2B5EF4-FFF2-40B4-BE49-F238E27FC236}">
                  <a16:creationId xmlns:a16="http://schemas.microsoft.com/office/drawing/2014/main" id="{5AC48C59-907D-8142-AF9C-7EE3AE1D40F6}"/>
                </a:ext>
              </a:extLst>
            </p:cNvPr>
            <p:cNvSpPr/>
            <p:nvPr/>
          </p:nvSpPr>
          <p:spPr>
            <a:xfrm>
              <a:off x="53390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1" name="Google Shape;2300;p48">
              <a:extLst>
                <a:ext uri="{FF2B5EF4-FFF2-40B4-BE49-F238E27FC236}">
                  <a16:creationId xmlns:a16="http://schemas.microsoft.com/office/drawing/2014/main" id="{F456A362-26DE-394F-B167-AC6BFAC79666}"/>
                </a:ext>
              </a:extLst>
            </p:cNvPr>
            <p:cNvSpPr/>
            <p:nvPr/>
          </p:nvSpPr>
          <p:spPr>
            <a:xfrm>
              <a:off x="5110480" y="670967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82283" tIns="41130" rIns="82283" bIns="4113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2" name="Google Shape;1671;p40">
                <a:extLst>
                  <a:ext uri="{FF2B5EF4-FFF2-40B4-BE49-F238E27FC236}">
                    <a16:creationId xmlns:a16="http://schemas.microsoft.com/office/drawing/2014/main" id="{6CC6EFFC-1B5E-8146-AD27-6D8FB41EAD2F}"/>
                  </a:ext>
                </a:extLst>
              </p:cNvPr>
              <p:cNvSpPr txBox="1"/>
              <p:nvPr/>
            </p:nvSpPr>
            <p:spPr>
              <a:xfrm>
                <a:off x="3352800" y="5104899"/>
                <a:ext cx="3577226" cy="775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Calibri"/>
                    <a:sym typeface="Calibri"/>
                  </a:rPr>
                  <a:t>IQ gird: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</m:ctrlPr>
                      </m:radPr>
                      <m:deg/>
                      <m:e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  <m:t>𝑀</m:t>
                        </m:r>
                      </m:e>
                    </m:rad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  <a:sym typeface="Calibri"/>
                      </a:rPr>
                      <m:t>×</m:t>
                    </m:r>
                    <m:rad>
                      <m:radPr>
                        <m:degHide m:val="on"/>
                        <m:ctrlP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</m:ctrlPr>
                      </m:radPr>
                      <m:deg/>
                      <m:e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  <m:t>𝑀</m:t>
                        </m:r>
                      </m:e>
                    </m:rad>
                  </m:oMath>
                </a14:m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2" name="Google Shape;1671;p40">
                <a:extLst>
                  <a:ext uri="{FF2B5EF4-FFF2-40B4-BE49-F238E27FC236}">
                    <a16:creationId xmlns:a16="http://schemas.microsoft.com/office/drawing/2014/main" id="{6CC6EFFC-1B5E-8146-AD27-6D8FB41EA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5104899"/>
                <a:ext cx="3577226" cy="775684"/>
              </a:xfrm>
              <a:prstGeom prst="rect">
                <a:avLst/>
              </a:prstGeom>
              <a:blipFill>
                <a:blip r:embed="rId16"/>
                <a:stretch>
                  <a:fillRect t="-31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3" name="Google Shape;1671;p40">
                <a:extLst>
                  <a:ext uri="{FF2B5EF4-FFF2-40B4-BE49-F238E27FC236}">
                    <a16:creationId xmlns:a16="http://schemas.microsoft.com/office/drawing/2014/main" id="{220C4BD5-511E-DC49-AEDF-C626B6462583}"/>
                  </a:ext>
                </a:extLst>
              </p:cNvPr>
              <p:cNvSpPr txBox="1"/>
              <p:nvPr/>
            </p:nvSpPr>
            <p:spPr>
              <a:xfrm>
                <a:off x="3357874" y="5842877"/>
                <a:ext cx="3903986" cy="775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Calibri"/>
                    <a:sym typeface="Calibri"/>
                  </a:rPr>
                  <a:t>Bits per symbol: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88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  <m:t>log</m:t>
                        </m:r>
                      </m:e>
                      <m:sub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Calibri"/>
                          </a:rPr>
                          <m:t>2</m:t>
                        </m:r>
                      </m:sub>
                    </m:sSub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  <a:sym typeface="Calibri"/>
                      </a:rPr>
                      <m:t>𝑀</m:t>
                    </m:r>
                  </m:oMath>
                </a14:m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3" name="Google Shape;1671;p40">
                <a:extLst>
                  <a:ext uri="{FF2B5EF4-FFF2-40B4-BE49-F238E27FC236}">
                    <a16:creationId xmlns:a16="http://schemas.microsoft.com/office/drawing/2014/main" id="{220C4BD5-511E-DC49-AEDF-C626B6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874" y="5842877"/>
                <a:ext cx="3903986" cy="775684"/>
              </a:xfrm>
              <a:prstGeom prst="rect">
                <a:avLst/>
              </a:prstGeom>
              <a:blipFill>
                <a:blip r:embed="rId17"/>
                <a:stretch>
                  <a:fillRect t="-79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78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/>
      <p:bldP spid="3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7"/>
            <a:ext cx="2468880" cy="879636"/>
            <a:chOff x="492760" y="4627675"/>
            <a:chExt cx="9235440" cy="3290490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778367"/>
              <a:ext cx="6437879" cy="1139798"/>
              <a:chOff x="1686559" y="6637137"/>
              <a:chExt cx="7012941" cy="1241585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637137"/>
                <a:ext cx="977900" cy="1241585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2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1671;p40">
            <a:extLst>
              <a:ext uri="{FF2B5EF4-FFF2-40B4-BE49-F238E27FC236}">
                <a16:creationId xmlns:a16="http://schemas.microsoft.com/office/drawing/2014/main" id="{B57DE0EB-72D1-6D4C-B7BA-5A2507AAC2D6}"/>
              </a:ext>
            </a:extLst>
          </p:cNvPr>
          <p:cNvSpPr txBox="1"/>
          <p:nvPr/>
        </p:nvSpPr>
        <p:spPr>
          <a:xfrm>
            <a:off x="1501139" y="3999983"/>
            <a:ext cx="1690592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OOK, 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0" name="Google Shape;1671;p40">
            <a:extLst>
              <a:ext uri="{FF2B5EF4-FFF2-40B4-BE49-F238E27FC236}">
                <a16:creationId xmlns:a16="http://schemas.microsoft.com/office/drawing/2014/main" id="{C1C3515B-D267-4443-83F7-43464399B079}"/>
              </a:ext>
            </a:extLst>
          </p:cNvPr>
          <p:cNvSpPr txBox="1"/>
          <p:nvPr/>
        </p:nvSpPr>
        <p:spPr>
          <a:xfrm>
            <a:off x="3864750" y="3999983"/>
            <a:ext cx="22043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CFSK, MSK, GMSK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1" name="Google Shape;1671;p40">
            <a:extLst>
              <a:ext uri="{FF2B5EF4-FFF2-40B4-BE49-F238E27FC236}">
                <a16:creationId xmlns:a16="http://schemas.microsoft.com/office/drawing/2014/main" id="{DDE6E172-42B6-5B4B-BF06-6912F1C55558}"/>
              </a:ext>
            </a:extLst>
          </p:cNvPr>
          <p:cNvSpPr txBox="1"/>
          <p:nvPr/>
        </p:nvSpPr>
        <p:spPr>
          <a:xfrm>
            <a:off x="6367865" y="3999983"/>
            <a:ext cx="22043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BPSK, QPSK, CPM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2" name="Google Shape;1671;p40">
            <a:extLst>
              <a:ext uri="{FF2B5EF4-FFF2-40B4-BE49-F238E27FC236}">
                <a16:creationId xmlns:a16="http://schemas.microsoft.com/office/drawing/2014/main" id="{2A4E3D55-16D3-7747-8089-C3A5816A79F5}"/>
              </a:ext>
            </a:extLst>
          </p:cNvPr>
          <p:cNvSpPr txBox="1"/>
          <p:nvPr/>
        </p:nvSpPr>
        <p:spPr>
          <a:xfrm>
            <a:off x="8633460" y="3999983"/>
            <a:ext cx="22043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PAM, M-QAM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7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Channel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617B63E-EBA2-3644-859D-E86296632E5A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FB78A2B-E0E9-2947-AE1B-D8609209F5AE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941C282-7074-8F4E-AEF2-9F9CB534476D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1F31DD3C-7BE4-874B-863D-178DDB746DC5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17DB13CE-4DB6-6746-9DA3-931AFCA09F92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6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7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8F4C28D-1B23-95D9-CAA7-C2A03927A5B3}"/>
              </a:ext>
            </a:extLst>
          </p:cNvPr>
          <p:cNvSpPr/>
          <p:nvPr/>
        </p:nvSpPr>
        <p:spPr>
          <a:xfrm>
            <a:off x="254073" y="4210001"/>
            <a:ext cx="52118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Channel (Single Path):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Adds Noise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Delays the Signal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Attenuates the Signal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Rotates the Phase of the Signal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E690E4B-90F1-8CA5-8805-1F52AC4289EA}"/>
                  </a:ext>
                </a:extLst>
              </p:cNvPr>
              <p:cNvSpPr/>
              <p:nvPr/>
            </p:nvSpPr>
            <p:spPr>
              <a:xfrm>
                <a:off x="3174662" y="4582504"/>
                <a:ext cx="2714487" cy="910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sSup>
                        <m:sSup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E690E4B-90F1-8CA5-8805-1F52AC428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662" y="4582504"/>
                <a:ext cx="2714487" cy="910570"/>
              </a:xfrm>
              <a:prstGeom prst="rect">
                <a:avLst/>
              </a:prstGeom>
              <a:blipFill>
                <a:blip r:embed="rId8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3F7CE32-E8A8-4460-A914-A9ECA65A8519}"/>
              </a:ext>
            </a:extLst>
          </p:cNvPr>
          <p:cNvSpPr/>
          <p:nvPr/>
        </p:nvSpPr>
        <p:spPr>
          <a:xfrm>
            <a:off x="6308060" y="4225109"/>
            <a:ext cx="52118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Multipath Channel: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ISI: Inter-Symbol-Interference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Frequency Selective Fading 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Difficult to estimate and correct for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0254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27177"/>
            <a:chOff x="50800" y="4326994"/>
            <a:chExt cx="10160000" cy="2992454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9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1" y="6354917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2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4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50"/>
            <a:ext cx="2468880" cy="812490"/>
            <a:chOff x="492760" y="4627675"/>
            <a:chExt cx="9235440" cy="303931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527194"/>
              <a:ext cx="6437879" cy="1139799"/>
              <a:chOff x="1686559" y="63635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3635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3635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3" y="63635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4"/>
            <a:ext cx="2468880" cy="812497"/>
            <a:chOff x="492760" y="4627675"/>
            <a:chExt cx="9235440" cy="3039342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527200"/>
              <a:ext cx="6437879" cy="1139817"/>
              <a:chOff x="1686559" y="6363541"/>
              <a:chExt cx="7012941" cy="1241606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363552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363541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363556"/>
                <a:ext cx="977900" cy="1241584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3" y="6363560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363563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082039-0EEF-B145-B2D9-2560997E2260}"/>
              </a:ext>
            </a:extLst>
          </p:cNvPr>
          <p:cNvCxnSpPr>
            <a:cxnSpLocks/>
          </p:cNvCxnSpPr>
          <p:nvPr/>
        </p:nvCxnSpPr>
        <p:spPr>
          <a:xfrm>
            <a:off x="3720731" y="1358742"/>
            <a:ext cx="0" cy="2386584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" name="Google Shape;1670;p40">
            <a:extLst>
              <a:ext uri="{FF2B5EF4-FFF2-40B4-BE49-F238E27FC236}">
                <a16:creationId xmlns:a16="http://schemas.microsoft.com/office/drawing/2014/main" id="{EB800C00-DDEE-4D40-9E51-32E7C265413B}"/>
              </a:ext>
            </a:extLst>
          </p:cNvPr>
          <p:cNvSpPr/>
          <p:nvPr/>
        </p:nvSpPr>
        <p:spPr>
          <a:xfrm rot="-5400000">
            <a:off x="3343541" y="2753616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1672;p40">
            <a:extLst>
              <a:ext uri="{FF2B5EF4-FFF2-40B4-BE49-F238E27FC236}">
                <a16:creationId xmlns:a16="http://schemas.microsoft.com/office/drawing/2014/main" id="{DA84FD47-102D-B541-B363-B2875C0520A1}"/>
              </a:ext>
            </a:extLst>
          </p:cNvPr>
          <p:cNvSpPr txBox="1"/>
          <p:nvPr/>
        </p:nvSpPr>
        <p:spPr>
          <a:xfrm>
            <a:off x="2031108" y="4301989"/>
            <a:ext cx="86939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PPM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9" name="Google Shape;1676;p40">
            <a:extLst>
              <a:ext uri="{FF2B5EF4-FFF2-40B4-BE49-F238E27FC236}">
                <a16:creationId xmlns:a16="http://schemas.microsoft.com/office/drawing/2014/main" id="{1D1F4EA6-E315-3741-B1C5-B20CC01FD72B}"/>
              </a:ext>
            </a:extLst>
          </p:cNvPr>
          <p:cNvSpPr/>
          <p:nvPr/>
        </p:nvSpPr>
        <p:spPr>
          <a:xfrm>
            <a:off x="1579797" y="477167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1674;p40">
            <a:extLst>
              <a:ext uri="{FF2B5EF4-FFF2-40B4-BE49-F238E27FC236}">
                <a16:creationId xmlns:a16="http://schemas.microsoft.com/office/drawing/2014/main" id="{F80F8563-12B5-1A4A-8051-FDB29906FF52}"/>
              </a:ext>
            </a:extLst>
          </p:cNvPr>
          <p:cNvSpPr txBox="1"/>
          <p:nvPr/>
        </p:nvSpPr>
        <p:spPr>
          <a:xfrm>
            <a:off x="1413888" y="490202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Pulse Position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58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17CBC8-0D94-A644-80E9-F496B4EB1B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90" y="4869180"/>
            <a:ext cx="6007608" cy="1787287"/>
          </a:xfrm>
          <a:prstGeom prst="rect">
            <a:avLst/>
          </a:prstGeom>
        </p:spPr>
      </p:pic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27177"/>
            <a:chOff x="50800" y="4326994"/>
            <a:chExt cx="10160000" cy="2992454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9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354917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1" y="6354917"/>
              <a:ext cx="977900" cy="964531"/>
            </a:xfrm>
            <a:prstGeom prst="rect">
              <a:avLst/>
            </a:prstGeom>
            <a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2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4" y="6354917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50"/>
            <a:ext cx="2468880" cy="812490"/>
            <a:chOff x="492760" y="4627675"/>
            <a:chExt cx="9235440" cy="303931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527194"/>
              <a:ext cx="6437879" cy="1139799"/>
              <a:chOff x="1686559" y="63635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3635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3635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3" y="6363535"/>
                <a:ext cx="977900" cy="1241586"/>
              </a:xfrm>
              <a:prstGeom prst="rect">
                <a:avLst/>
              </a:prstGeom>
              <a:blipFill rotWithShape="1"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3635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4"/>
            <a:ext cx="2468880" cy="812497"/>
            <a:chOff x="492760" y="4627675"/>
            <a:chExt cx="9235440" cy="3039342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527200"/>
              <a:ext cx="6437879" cy="1139817"/>
              <a:chOff x="1686559" y="6363541"/>
              <a:chExt cx="7012941" cy="1241606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363552"/>
                <a:ext cx="977900" cy="1241584"/>
              </a:xfrm>
              <a:prstGeom prst="rect">
                <a:avLst/>
              </a:prstGeom>
              <a:blipFill rotWithShape="1"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363541"/>
                <a:ext cx="977900" cy="1241584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363556"/>
                <a:ext cx="977900" cy="1241584"/>
              </a:xfrm>
              <a:prstGeom prst="rect">
                <a:avLst/>
              </a:prstGeom>
              <a:blipFill rotWithShape="1"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3" y="6363560"/>
                <a:ext cx="977900" cy="1241584"/>
              </a:xfrm>
              <a:prstGeom prst="rect">
                <a:avLst/>
              </a:prstGeom>
              <a:blipFill rotWithShape="1"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363563"/>
                <a:ext cx="977900" cy="1241584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082039-0EEF-B145-B2D9-2560997E2260}"/>
              </a:ext>
            </a:extLst>
          </p:cNvPr>
          <p:cNvCxnSpPr>
            <a:cxnSpLocks/>
          </p:cNvCxnSpPr>
          <p:nvPr/>
        </p:nvCxnSpPr>
        <p:spPr>
          <a:xfrm>
            <a:off x="3720731" y="1358742"/>
            <a:ext cx="0" cy="2386584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" name="Google Shape;1670;p40">
            <a:extLst>
              <a:ext uri="{FF2B5EF4-FFF2-40B4-BE49-F238E27FC236}">
                <a16:creationId xmlns:a16="http://schemas.microsoft.com/office/drawing/2014/main" id="{EB800C00-DDEE-4D40-9E51-32E7C265413B}"/>
              </a:ext>
            </a:extLst>
          </p:cNvPr>
          <p:cNvSpPr/>
          <p:nvPr/>
        </p:nvSpPr>
        <p:spPr>
          <a:xfrm rot="-5400000">
            <a:off x="3343541" y="2753616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1672;p40">
            <a:extLst>
              <a:ext uri="{FF2B5EF4-FFF2-40B4-BE49-F238E27FC236}">
                <a16:creationId xmlns:a16="http://schemas.microsoft.com/office/drawing/2014/main" id="{DA84FD47-102D-B541-B363-B2875C0520A1}"/>
              </a:ext>
            </a:extLst>
          </p:cNvPr>
          <p:cNvSpPr txBox="1"/>
          <p:nvPr/>
        </p:nvSpPr>
        <p:spPr>
          <a:xfrm>
            <a:off x="2031108" y="4301989"/>
            <a:ext cx="86939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PPM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9" name="Google Shape;1676;p40">
            <a:extLst>
              <a:ext uri="{FF2B5EF4-FFF2-40B4-BE49-F238E27FC236}">
                <a16:creationId xmlns:a16="http://schemas.microsoft.com/office/drawing/2014/main" id="{1D1F4EA6-E315-3741-B1C5-B20CC01FD72B}"/>
              </a:ext>
            </a:extLst>
          </p:cNvPr>
          <p:cNvSpPr/>
          <p:nvPr/>
        </p:nvSpPr>
        <p:spPr>
          <a:xfrm>
            <a:off x="1579797" y="477167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1674;p40">
            <a:extLst>
              <a:ext uri="{FF2B5EF4-FFF2-40B4-BE49-F238E27FC236}">
                <a16:creationId xmlns:a16="http://schemas.microsoft.com/office/drawing/2014/main" id="{F80F8563-12B5-1A4A-8051-FDB29906FF52}"/>
              </a:ext>
            </a:extLst>
          </p:cNvPr>
          <p:cNvSpPr txBox="1"/>
          <p:nvPr/>
        </p:nvSpPr>
        <p:spPr>
          <a:xfrm>
            <a:off x="1413888" y="490202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Pulse Position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54" name="Google Shape;1635;p39">
            <a:extLst>
              <a:ext uri="{FF2B5EF4-FFF2-40B4-BE49-F238E27FC236}">
                <a16:creationId xmlns:a16="http://schemas.microsoft.com/office/drawing/2014/main" id="{11E095A1-EBFA-734D-861D-137512F6267E}"/>
              </a:ext>
            </a:extLst>
          </p:cNvPr>
          <p:cNvGrpSpPr>
            <a:grpSpLocks noChangeAspect="1"/>
          </p:cNvGrpSpPr>
          <p:nvPr/>
        </p:nvGrpSpPr>
        <p:grpSpPr>
          <a:xfrm>
            <a:off x="5135880" y="5143501"/>
            <a:ext cx="5354512" cy="1648009"/>
            <a:chOff x="-110133" y="4499919"/>
            <a:chExt cx="9076333" cy="2793456"/>
          </a:xfrm>
        </p:grpSpPr>
        <p:cxnSp>
          <p:nvCxnSpPr>
            <p:cNvPr id="55" name="Google Shape;1636;p39">
              <a:extLst>
                <a:ext uri="{FF2B5EF4-FFF2-40B4-BE49-F238E27FC236}">
                  <a16:creationId xmlns:a16="http://schemas.microsoft.com/office/drawing/2014/main" id="{CB7AC386-66A0-DE43-A1FA-55D80861D688}"/>
                </a:ext>
              </a:extLst>
            </p:cNvPr>
            <p:cNvCxnSpPr/>
            <p:nvPr/>
          </p:nvCxnSpPr>
          <p:spPr>
            <a:xfrm>
              <a:off x="293116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56" name="Google Shape;1637;p39">
              <a:extLst>
                <a:ext uri="{FF2B5EF4-FFF2-40B4-BE49-F238E27FC236}">
                  <a16:creationId xmlns:a16="http://schemas.microsoft.com/office/drawing/2014/main" id="{FE79D925-7D71-B14C-8253-392DDE8209FB}"/>
                </a:ext>
              </a:extLst>
            </p:cNvPr>
            <p:cNvCxnSpPr/>
            <p:nvPr/>
          </p:nvCxnSpPr>
          <p:spPr>
            <a:xfrm>
              <a:off x="594868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57" name="Google Shape;1638;p39">
              <a:extLst>
                <a:ext uri="{FF2B5EF4-FFF2-40B4-BE49-F238E27FC236}">
                  <a16:creationId xmlns:a16="http://schemas.microsoft.com/office/drawing/2014/main" id="{2C6AC040-E27C-1C46-BAA2-33B3D7337E45}"/>
                </a:ext>
              </a:extLst>
            </p:cNvPr>
            <p:cNvCxnSpPr/>
            <p:nvPr/>
          </p:nvCxnSpPr>
          <p:spPr>
            <a:xfrm>
              <a:off x="745744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58" name="Google Shape;1639;p39">
              <a:extLst>
                <a:ext uri="{FF2B5EF4-FFF2-40B4-BE49-F238E27FC236}">
                  <a16:creationId xmlns:a16="http://schemas.microsoft.com/office/drawing/2014/main" id="{F950B4B1-F7EF-4F4F-936C-2F1A0E6D43C7}"/>
                </a:ext>
              </a:extLst>
            </p:cNvPr>
            <p:cNvCxnSpPr/>
            <p:nvPr/>
          </p:nvCxnSpPr>
          <p:spPr>
            <a:xfrm>
              <a:off x="896620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59" name="Google Shape;1640;p39">
              <a:extLst>
                <a:ext uri="{FF2B5EF4-FFF2-40B4-BE49-F238E27FC236}">
                  <a16:creationId xmlns:a16="http://schemas.microsoft.com/office/drawing/2014/main" id="{2BAB0815-1974-834A-8341-16F78BBFE274}"/>
                </a:ext>
              </a:extLst>
            </p:cNvPr>
            <p:cNvCxnSpPr/>
            <p:nvPr/>
          </p:nvCxnSpPr>
          <p:spPr>
            <a:xfrm>
              <a:off x="443992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" name="Google Shape;1641;p39">
              <a:extLst>
                <a:ext uri="{FF2B5EF4-FFF2-40B4-BE49-F238E27FC236}">
                  <a16:creationId xmlns:a16="http://schemas.microsoft.com/office/drawing/2014/main" id="{0A1025ED-47B4-3F45-A2D4-1E23A9A70D35}"/>
                </a:ext>
              </a:extLst>
            </p:cNvPr>
            <p:cNvCxnSpPr/>
            <p:nvPr/>
          </p:nvCxnSpPr>
          <p:spPr>
            <a:xfrm>
              <a:off x="1422400" y="4499919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61" name="Google Shape;1642;p39">
              <a:extLst>
                <a:ext uri="{FF2B5EF4-FFF2-40B4-BE49-F238E27FC236}">
                  <a16:creationId xmlns:a16="http://schemas.microsoft.com/office/drawing/2014/main" id="{1D693562-C566-B84D-9A36-F3630AE53D0F}"/>
                </a:ext>
              </a:extLst>
            </p:cNvPr>
            <p:cNvSpPr txBox="1"/>
            <p:nvPr/>
          </p:nvSpPr>
          <p:spPr>
            <a:xfrm>
              <a:off x="-110133" y="6637136"/>
              <a:ext cx="1265834" cy="584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Calibri"/>
                  <a:cs typeface="Calibri"/>
                  <a:sym typeface="Calibri"/>
                </a:rPr>
                <a:t>Bits: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62" name="Google Shape;1643;p39">
              <a:extLst>
                <a:ext uri="{FF2B5EF4-FFF2-40B4-BE49-F238E27FC236}">
                  <a16:creationId xmlns:a16="http://schemas.microsoft.com/office/drawing/2014/main" id="{BB0E1771-C17A-A346-9BF6-93D9005FB929}"/>
                </a:ext>
              </a:extLst>
            </p:cNvPr>
            <p:cNvSpPr txBox="1"/>
            <p:nvPr/>
          </p:nvSpPr>
          <p:spPr>
            <a:xfrm>
              <a:off x="1686559" y="6708602"/>
              <a:ext cx="977900" cy="584773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1644;p39">
              <a:extLst>
                <a:ext uri="{FF2B5EF4-FFF2-40B4-BE49-F238E27FC236}">
                  <a16:creationId xmlns:a16="http://schemas.microsoft.com/office/drawing/2014/main" id="{054C8B90-D754-C140-887A-1504066ABA73}"/>
                </a:ext>
              </a:extLst>
            </p:cNvPr>
            <p:cNvSpPr txBox="1"/>
            <p:nvPr/>
          </p:nvSpPr>
          <p:spPr>
            <a:xfrm>
              <a:off x="3155950" y="6708600"/>
              <a:ext cx="977900" cy="584773"/>
            </a:xfrm>
            <a:prstGeom prst="rect">
              <a:avLst/>
            </a:prstGeom>
            <a:blipFill rotWithShape="1">
              <a:blip r:embed="rId16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1645;p39">
              <a:extLst>
                <a:ext uri="{FF2B5EF4-FFF2-40B4-BE49-F238E27FC236}">
                  <a16:creationId xmlns:a16="http://schemas.microsoft.com/office/drawing/2014/main" id="{668672DC-12F0-BD43-9F0F-9689B82AB4A1}"/>
                </a:ext>
              </a:extLst>
            </p:cNvPr>
            <p:cNvSpPr txBox="1"/>
            <p:nvPr/>
          </p:nvSpPr>
          <p:spPr>
            <a:xfrm>
              <a:off x="4667640" y="6708600"/>
              <a:ext cx="977900" cy="584773"/>
            </a:xfrm>
            <a:prstGeom prst="rect">
              <a:avLst/>
            </a:prstGeom>
            <a:blipFill rotWithShape="1">
              <a:blip r:embed="rId17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1646;p39">
              <a:extLst>
                <a:ext uri="{FF2B5EF4-FFF2-40B4-BE49-F238E27FC236}">
                  <a16:creationId xmlns:a16="http://schemas.microsoft.com/office/drawing/2014/main" id="{07AC3DB6-A8AA-894D-88B5-0AD10526F534}"/>
                </a:ext>
              </a:extLst>
            </p:cNvPr>
            <p:cNvSpPr txBox="1"/>
            <p:nvPr/>
          </p:nvSpPr>
          <p:spPr>
            <a:xfrm>
              <a:off x="6251823" y="6708600"/>
              <a:ext cx="977900" cy="584773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1647;p39">
              <a:extLst>
                <a:ext uri="{FF2B5EF4-FFF2-40B4-BE49-F238E27FC236}">
                  <a16:creationId xmlns:a16="http://schemas.microsoft.com/office/drawing/2014/main" id="{D3983867-E9EE-0642-80E3-CAC2F537B77C}"/>
                </a:ext>
              </a:extLst>
            </p:cNvPr>
            <p:cNvSpPr txBox="1"/>
            <p:nvPr/>
          </p:nvSpPr>
          <p:spPr>
            <a:xfrm>
              <a:off x="7721602" y="6708600"/>
              <a:ext cx="977900" cy="584773"/>
            </a:xfrm>
            <a:prstGeom prst="rect">
              <a:avLst/>
            </a:prstGeom>
            <a:blipFill rotWithShape="1">
              <a:blip r:embed="rId16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3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27177"/>
            <a:chOff x="50800" y="4326994"/>
            <a:chExt cx="10160000" cy="2992454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9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1" y="6354917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2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4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50"/>
            <a:ext cx="2468880" cy="812490"/>
            <a:chOff x="492760" y="4627675"/>
            <a:chExt cx="9235440" cy="303931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527194"/>
              <a:ext cx="6437879" cy="1139799"/>
              <a:chOff x="1686559" y="63635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3635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3635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3" y="63635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4"/>
            <a:ext cx="2468880" cy="812497"/>
            <a:chOff x="492760" y="4627675"/>
            <a:chExt cx="9235440" cy="3039342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527200"/>
              <a:ext cx="6437879" cy="1139817"/>
              <a:chOff x="1686559" y="6363541"/>
              <a:chExt cx="7012941" cy="1241606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363552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363541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363556"/>
                <a:ext cx="977900" cy="1241584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3" y="6363560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363563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082039-0EEF-B145-B2D9-2560997E2260}"/>
              </a:ext>
            </a:extLst>
          </p:cNvPr>
          <p:cNvCxnSpPr>
            <a:cxnSpLocks/>
          </p:cNvCxnSpPr>
          <p:nvPr/>
        </p:nvCxnSpPr>
        <p:spPr>
          <a:xfrm>
            <a:off x="3720731" y="1358742"/>
            <a:ext cx="0" cy="2386584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" name="Google Shape;1670;p40">
            <a:extLst>
              <a:ext uri="{FF2B5EF4-FFF2-40B4-BE49-F238E27FC236}">
                <a16:creationId xmlns:a16="http://schemas.microsoft.com/office/drawing/2014/main" id="{EB800C00-DDEE-4D40-9E51-32E7C265413B}"/>
              </a:ext>
            </a:extLst>
          </p:cNvPr>
          <p:cNvSpPr/>
          <p:nvPr/>
        </p:nvSpPr>
        <p:spPr>
          <a:xfrm rot="-5400000">
            <a:off x="3343541" y="2753616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1672;p40">
            <a:extLst>
              <a:ext uri="{FF2B5EF4-FFF2-40B4-BE49-F238E27FC236}">
                <a16:creationId xmlns:a16="http://schemas.microsoft.com/office/drawing/2014/main" id="{DA84FD47-102D-B541-B363-B2875C0520A1}"/>
              </a:ext>
            </a:extLst>
          </p:cNvPr>
          <p:cNvSpPr txBox="1"/>
          <p:nvPr/>
        </p:nvSpPr>
        <p:spPr>
          <a:xfrm>
            <a:off x="2031108" y="4301989"/>
            <a:ext cx="86939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PPM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9" name="Google Shape;1676;p40">
            <a:extLst>
              <a:ext uri="{FF2B5EF4-FFF2-40B4-BE49-F238E27FC236}">
                <a16:creationId xmlns:a16="http://schemas.microsoft.com/office/drawing/2014/main" id="{1D1F4EA6-E315-3741-B1C5-B20CC01FD72B}"/>
              </a:ext>
            </a:extLst>
          </p:cNvPr>
          <p:cNvSpPr/>
          <p:nvPr/>
        </p:nvSpPr>
        <p:spPr>
          <a:xfrm>
            <a:off x="1579797" y="477167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1674;p40">
            <a:extLst>
              <a:ext uri="{FF2B5EF4-FFF2-40B4-BE49-F238E27FC236}">
                <a16:creationId xmlns:a16="http://schemas.microsoft.com/office/drawing/2014/main" id="{F80F8563-12B5-1A4A-8051-FDB29906FF52}"/>
              </a:ext>
            </a:extLst>
          </p:cNvPr>
          <p:cNvSpPr txBox="1"/>
          <p:nvPr/>
        </p:nvSpPr>
        <p:spPr>
          <a:xfrm>
            <a:off x="1413888" y="490202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Pulse Position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17CBC8-0D94-A644-80E9-F496B4EB1B2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90" y="5668711"/>
            <a:ext cx="2468880" cy="734502"/>
          </a:xfrm>
          <a:prstGeom prst="rect">
            <a:avLst/>
          </a:prstGeom>
        </p:spPr>
      </p:pic>
      <p:sp>
        <p:nvSpPr>
          <p:cNvPr id="67" name="Google Shape;1679;p40">
            <a:extLst>
              <a:ext uri="{FF2B5EF4-FFF2-40B4-BE49-F238E27FC236}">
                <a16:creationId xmlns:a16="http://schemas.microsoft.com/office/drawing/2014/main" id="{20EF06BD-90DF-E04F-8ED8-ED60AA1B42D4}"/>
              </a:ext>
            </a:extLst>
          </p:cNvPr>
          <p:cNvSpPr txBox="1"/>
          <p:nvPr/>
        </p:nvSpPr>
        <p:spPr>
          <a:xfrm>
            <a:off x="1706880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680;p40">
            <a:extLst>
              <a:ext uri="{FF2B5EF4-FFF2-40B4-BE49-F238E27FC236}">
                <a16:creationId xmlns:a16="http://schemas.microsoft.com/office/drawing/2014/main" id="{7EC30A4D-06B7-D546-A57C-33DB10CE69B5}"/>
              </a:ext>
            </a:extLst>
          </p:cNvPr>
          <p:cNvSpPr txBox="1"/>
          <p:nvPr/>
        </p:nvSpPr>
        <p:spPr>
          <a:xfrm>
            <a:off x="2063942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681;p40">
            <a:extLst>
              <a:ext uri="{FF2B5EF4-FFF2-40B4-BE49-F238E27FC236}">
                <a16:creationId xmlns:a16="http://schemas.microsoft.com/office/drawing/2014/main" id="{0EA5268F-7FB2-B641-A180-B675402AF799}"/>
              </a:ext>
            </a:extLst>
          </p:cNvPr>
          <p:cNvSpPr txBox="1"/>
          <p:nvPr/>
        </p:nvSpPr>
        <p:spPr>
          <a:xfrm>
            <a:off x="2431283" y="6280716"/>
            <a:ext cx="237630" cy="234384"/>
          </a:xfrm>
          <a:prstGeom prst="rect">
            <a:avLst/>
          </a:prstGeom>
          <a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682;p40">
            <a:extLst>
              <a:ext uri="{FF2B5EF4-FFF2-40B4-BE49-F238E27FC236}">
                <a16:creationId xmlns:a16="http://schemas.microsoft.com/office/drawing/2014/main" id="{E6E4E3B7-DC8B-D444-B35D-F1504DDBCDBE}"/>
              </a:ext>
            </a:extLst>
          </p:cNvPr>
          <p:cNvSpPr txBox="1"/>
          <p:nvPr/>
        </p:nvSpPr>
        <p:spPr>
          <a:xfrm>
            <a:off x="2816239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683;p40">
            <a:extLst>
              <a:ext uri="{FF2B5EF4-FFF2-40B4-BE49-F238E27FC236}">
                <a16:creationId xmlns:a16="http://schemas.microsoft.com/office/drawing/2014/main" id="{09A59F3E-31BE-4D4C-988F-660D6BAA0518}"/>
              </a:ext>
            </a:extLst>
          </p:cNvPr>
          <p:cNvSpPr txBox="1"/>
          <p:nvPr/>
        </p:nvSpPr>
        <p:spPr>
          <a:xfrm>
            <a:off x="3173396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069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27177"/>
            <a:chOff x="50800" y="4326994"/>
            <a:chExt cx="10160000" cy="2992454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9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1" y="6354917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2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4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50"/>
            <a:ext cx="2468880" cy="812490"/>
            <a:chOff x="492760" y="4627675"/>
            <a:chExt cx="9235440" cy="303931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527194"/>
              <a:ext cx="6437879" cy="1139799"/>
              <a:chOff x="1686559" y="63635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3635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3635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3" y="63635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4"/>
            <a:ext cx="2468880" cy="812497"/>
            <a:chOff x="492760" y="4627675"/>
            <a:chExt cx="9235440" cy="3039342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527200"/>
              <a:ext cx="6437879" cy="1139817"/>
              <a:chOff x="1686559" y="6363541"/>
              <a:chExt cx="7012941" cy="1241606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363552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363541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363556"/>
                <a:ext cx="977900" cy="1241584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3" y="6363560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363563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082039-0EEF-B145-B2D9-2560997E2260}"/>
              </a:ext>
            </a:extLst>
          </p:cNvPr>
          <p:cNvCxnSpPr>
            <a:cxnSpLocks/>
          </p:cNvCxnSpPr>
          <p:nvPr/>
        </p:nvCxnSpPr>
        <p:spPr>
          <a:xfrm>
            <a:off x="3720731" y="1358742"/>
            <a:ext cx="0" cy="2386584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" name="Google Shape;1670;p40">
            <a:extLst>
              <a:ext uri="{FF2B5EF4-FFF2-40B4-BE49-F238E27FC236}">
                <a16:creationId xmlns:a16="http://schemas.microsoft.com/office/drawing/2014/main" id="{EB800C00-DDEE-4D40-9E51-32E7C265413B}"/>
              </a:ext>
            </a:extLst>
          </p:cNvPr>
          <p:cNvSpPr/>
          <p:nvPr/>
        </p:nvSpPr>
        <p:spPr>
          <a:xfrm rot="-5400000">
            <a:off x="3343541" y="2753616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1672;p40">
            <a:extLst>
              <a:ext uri="{FF2B5EF4-FFF2-40B4-BE49-F238E27FC236}">
                <a16:creationId xmlns:a16="http://schemas.microsoft.com/office/drawing/2014/main" id="{DA84FD47-102D-B541-B363-B2875C0520A1}"/>
              </a:ext>
            </a:extLst>
          </p:cNvPr>
          <p:cNvSpPr txBox="1"/>
          <p:nvPr/>
        </p:nvSpPr>
        <p:spPr>
          <a:xfrm>
            <a:off x="2031108" y="4301989"/>
            <a:ext cx="86939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PPM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9" name="Google Shape;1676;p40">
            <a:extLst>
              <a:ext uri="{FF2B5EF4-FFF2-40B4-BE49-F238E27FC236}">
                <a16:creationId xmlns:a16="http://schemas.microsoft.com/office/drawing/2014/main" id="{1D1F4EA6-E315-3741-B1C5-B20CC01FD72B}"/>
              </a:ext>
            </a:extLst>
          </p:cNvPr>
          <p:cNvSpPr/>
          <p:nvPr/>
        </p:nvSpPr>
        <p:spPr>
          <a:xfrm>
            <a:off x="1579797" y="477167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1674;p40">
            <a:extLst>
              <a:ext uri="{FF2B5EF4-FFF2-40B4-BE49-F238E27FC236}">
                <a16:creationId xmlns:a16="http://schemas.microsoft.com/office/drawing/2014/main" id="{F80F8563-12B5-1A4A-8051-FDB29906FF52}"/>
              </a:ext>
            </a:extLst>
          </p:cNvPr>
          <p:cNvSpPr txBox="1"/>
          <p:nvPr/>
        </p:nvSpPr>
        <p:spPr>
          <a:xfrm>
            <a:off x="1413888" y="490202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Pulse Position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54" name="Google Shape;1635;p39">
            <a:extLst>
              <a:ext uri="{FF2B5EF4-FFF2-40B4-BE49-F238E27FC236}">
                <a16:creationId xmlns:a16="http://schemas.microsoft.com/office/drawing/2014/main" id="{11E095A1-EBFA-734D-861D-137512F6267E}"/>
              </a:ext>
            </a:extLst>
          </p:cNvPr>
          <p:cNvGrpSpPr>
            <a:grpSpLocks noChangeAspect="1"/>
          </p:cNvGrpSpPr>
          <p:nvPr/>
        </p:nvGrpSpPr>
        <p:grpSpPr>
          <a:xfrm>
            <a:off x="5135880" y="5143501"/>
            <a:ext cx="5354512" cy="1648009"/>
            <a:chOff x="-110133" y="4499919"/>
            <a:chExt cx="9076333" cy="2793456"/>
          </a:xfrm>
        </p:grpSpPr>
        <p:cxnSp>
          <p:nvCxnSpPr>
            <p:cNvPr id="55" name="Google Shape;1636;p39">
              <a:extLst>
                <a:ext uri="{FF2B5EF4-FFF2-40B4-BE49-F238E27FC236}">
                  <a16:creationId xmlns:a16="http://schemas.microsoft.com/office/drawing/2014/main" id="{CB7AC386-66A0-DE43-A1FA-55D80861D688}"/>
                </a:ext>
              </a:extLst>
            </p:cNvPr>
            <p:cNvCxnSpPr/>
            <p:nvPr/>
          </p:nvCxnSpPr>
          <p:spPr>
            <a:xfrm>
              <a:off x="293116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56" name="Google Shape;1637;p39">
              <a:extLst>
                <a:ext uri="{FF2B5EF4-FFF2-40B4-BE49-F238E27FC236}">
                  <a16:creationId xmlns:a16="http://schemas.microsoft.com/office/drawing/2014/main" id="{FE79D925-7D71-B14C-8253-392DDE8209FB}"/>
                </a:ext>
              </a:extLst>
            </p:cNvPr>
            <p:cNvCxnSpPr/>
            <p:nvPr/>
          </p:nvCxnSpPr>
          <p:spPr>
            <a:xfrm>
              <a:off x="594868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57" name="Google Shape;1638;p39">
              <a:extLst>
                <a:ext uri="{FF2B5EF4-FFF2-40B4-BE49-F238E27FC236}">
                  <a16:creationId xmlns:a16="http://schemas.microsoft.com/office/drawing/2014/main" id="{2C6AC040-E27C-1C46-BAA2-33B3D7337E45}"/>
                </a:ext>
              </a:extLst>
            </p:cNvPr>
            <p:cNvCxnSpPr/>
            <p:nvPr/>
          </p:nvCxnSpPr>
          <p:spPr>
            <a:xfrm>
              <a:off x="745744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58" name="Google Shape;1639;p39">
              <a:extLst>
                <a:ext uri="{FF2B5EF4-FFF2-40B4-BE49-F238E27FC236}">
                  <a16:creationId xmlns:a16="http://schemas.microsoft.com/office/drawing/2014/main" id="{F950B4B1-F7EF-4F4F-936C-2F1A0E6D43C7}"/>
                </a:ext>
              </a:extLst>
            </p:cNvPr>
            <p:cNvCxnSpPr/>
            <p:nvPr/>
          </p:nvCxnSpPr>
          <p:spPr>
            <a:xfrm>
              <a:off x="896620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59" name="Google Shape;1640;p39">
              <a:extLst>
                <a:ext uri="{FF2B5EF4-FFF2-40B4-BE49-F238E27FC236}">
                  <a16:creationId xmlns:a16="http://schemas.microsoft.com/office/drawing/2014/main" id="{2BAB0815-1974-834A-8341-16F78BBFE274}"/>
                </a:ext>
              </a:extLst>
            </p:cNvPr>
            <p:cNvCxnSpPr/>
            <p:nvPr/>
          </p:nvCxnSpPr>
          <p:spPr>
            <a:xfrm>
              <a:off x="443992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" name="Google Shape;1641;p39">
              <a:extLst>
                <a:ext uri="{FF2B5EF4-FFF2-40B4-BE49-F238E27FC236}">
                  <a16:creationId xmlns:a16="http://schemas.microsoft.com/office/drawing/2014/main" id="{0A1025ED-47B4-3F45-A2D4-1E23A9A70D35}"/>
                </a:ext>
              </a:extLst>
            </p:cNvPr>
            <p:cNvCxnSpPr/>
            <p:nvPr/>
          </p:nvCxnSpPr>
          <p:spPr>
            <a:xfrm>
              <a:off x="1422400" y="4499919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61" name="Google Shape;1642;p39">
              <a:extLst>
                <a:ext uri="{FF2B5EF4-FFF2-40B4-BE49-F238E27FC236}">
                  <a16:creationId xmlns:a16="http://schemas.microsoft.com/office/drawing/2014/main" id="{1D693562-C566-B84D-9A36-F3630AE53D0F}"/>
                </a:ext>
              </a:extLst>
            </p:cNvPr>
            <p:cNvSpPr txBox="1"/>
            <p:nvPr/>
          </p:nvSpPr>
          <p:spPr>
            <a:xfrm>
              <a:off x="-110133" y="6637136"/>
              <a:ext cx="1265834" cy="584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Calibri"/>
                  <a:cs typeface="Calibri"/>
                  <a:sym typeface="Calibri"/>
                </a:rPr>
                <a:t>Bits: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62" name="Google Shape;1643;p39">
              <a:extLst>
                <a:ext uri="{FF2B5EF4-FFF2-40B4-BE49-F238E27FC236}">
                  <a16:creationId xmlns:a16="http://schemas.microsoft.com/office/drawing/2014/main" id="{BB0E1771-C17A-A346-9BF6-93D9005FB929}"/>
                </a:ext>
              </a:extLst>
            </p:cNvPr>
            <p:cNvSpPr txBox="1"/>
            <p:nvPr/>
          </p:nvSpPr>
          <p:spPr>
            <a:xfrm>
              <a:off x="1686559" y="6708602"/>
              <a:ext cx="977900" cy="584773"/>
            </a:xfrm>
            <a:prstGeom prst="rect">
              <a:avLst/>
            </a:prstGeom>
            <a:blipFill rotWithShape="1">
              <a:blip r:embed="rId14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1644;p39">
              <a:extLst>
                <a:ext uri="{FF2B5EF4-FFF2-40B4-BE49-F238E27FC236}">
                  <a16:creationId xmlns:a16="http://schemas.microsoft.com/office/drawing/2014/main" id="{054C8B90-D754-C140-887A-1504066ABA73}"/>
                </a:ext>
              </a:extLst>
            </p:cNvPr>
            <p:cNvSpPr txBox="1"/>
            <p:nvPr/>
          </p:nvSpPr>
          <p:spPr>
            <a:xfrm>
              <a:off x="3155950" y="6708600"/>
              <a:ext cx="977900" cy="584773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1645;p39">
              <a:extLst>
                <a:ext uri="{FF2B5EF4-FFF2-40B4-BE49-F238E27FC236}">
                  <a16:creationId xmlns:a16="http://schemas.microsoft.com/office/drawing/2014/main" id="{668672DC-12F0-BD43-9F0F-9689B82AB4A1}"/>
                </a:ext>
              </a:extLst>
            </p:cNvPr>
            <p:cNvSpPr txBox="1"/>
            <p:nvPr/>
          </p:nvSpPr>
          <p:spPr>
            <a:xfrm>
              <a:off x="4667640" y="6708600"/>
              <a:ext cx="977900" cy="584773"/>
            </a:xfrm>
            <a:prstGeom prst="rect">
              <a:avLst/>
            </a:prstGeom>
            <a:blipFill rotWithShape="1">
              <a:blip r:embed="rId16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1646;p39">
              <a:extLst>
                <a:ext uri="{FF2B5EF4-FFF2-40B4-BE49-F238E27FC236}">
                  <a16:creationId xmlns:a16="http://schemas.microsoft.com/office/drawing/2014/main" id="{07AC3DB6-A8AA-894D-88B5-0AD10526F534}"/>
                </a:ext>
              </a:extLst>
            </p:cNvPr>
            <p:cNvSpPr txBox="1"/>
            <p:nvPr/>
          </p:nvSpPr>
          <p:spPr>
            <a:xfrm>
              <a:off x="6251823" y="6708600"/>
              <a:ext cx="977900" cy="584773"/>
            </a:xfrm>
            <a:prstGeom prst="rect">
              <a:avLst/>
            </a:prstGeom>
            <a:blipFill rotWithShape="1">
              <a:blip r:embed="rId14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1647;p39">
              <a:extLst>
                <a:ext uri="{FF2B5EF4-FFF2-40B4-BE49-F238E27FC236}">
                  <a16:creationId xmlns:a16="http://schemas.microsoft.com/office/drawing/2014/main" id="{D3983867-E9EE-0642-80E3-CAC2F537B77C}"/>
                </a:ext>
              </a:extLst>
            </p:cNvPr>
            <p:cNvSpPr txBox="1"/>
            <p:nvPr/>
          </p:nvSpPr>
          <p:spPr>
            <a:xfrm>
              <a:off x="7721602" y="6708600"/>
              <a:ext cx="977900" cy="584773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Google Shape;1672;p40">
            <a:extLst>
              <a:ext uri="{FF2B5EF4-FFF2-40B4-BE49-F238E27FC236}">
                <a16:creationId xmlns:a16="http://schemas.microsoft.com/office/drawing/2014/main" id="{446FF4D9-B55A-5D49-8B0F-9F1693F65FB0}"/>
              </a:ext>
            </a:extLst>
          </p:cNvPr>
          <p:cNvSpPr txBox="1"/>
          <p:nvPr/>
        </p:nvSpPr>
        <p:spPr>
          <a:xfrm>
            <a:off x="4499988" y="4301989"/>
            <a:ext cx="10222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PWM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8" name="Google Shape;1676;p40">
            <a:extLst>
              <a:ext uri="{FF2B5EF4-FFF2-40B4-BE49-F238E27FC236}">
                <a16:creationId xmlns:a16="http://schemas.microsoft.com/office/drawing/2014/main" id="{E967388C-6DBB-AF42-A6E5-82345AEC432A}"/>
              </a:ext>
            </a:extLst>
          </p:cNvPr>
          <p:cNvSpPr/>
          <p:nvPr/>
        </p:nvSpPr>
        <p:spPr>
          <a:xfrm>
            <a:off x="4121727" y="477167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1674;p40">
            <a:extLst>
              <a:ext uri="{FF2B5EF4-FFF2-40B4-BE49-F238E27FC236}">
                <a16:creationId xmlns:a16="http://schemas.microsoft.com/office/drawing/2014/main" id="{1F3686A5-CDE9-7B4C-B480-5C343561519A}"/>
              </a:ext>
            </a:extLst>
          </p:cNvPr>
          <p:cNvSpPr txBox="1"/>
          <p:nvPr/>
        </p:nvSpPr>
        <p:spPr>
          <a:xfrm>
            <a:off x="3994811" y="4879082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Pulse Width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CDFAC-C015-ED4E-BFBF-5E72C964B32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48" y="4879081"/>
            <a:ext cx="6007608" cy="178729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9B1441D-6A22-BD45-89AD-DCD038BCA44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90" y="5668711"/>
            <a:ext cx="2468880" cy="734502"/>
          </a:xfrm>
          <a:prstGeom prst="rect">
            <a:avLst/>
          </a:prstGeom>
        </p:spPr>
      </p:pic>
      <p:sp>
        <p:nvSpPr>
          <p:cNvPr id="71" name="Google Shape;1679;p40">
            <a:extLst>
              <a:ext uri="{FF2B5EF4-FFF2-40B4-BE49-F238E27FC236}">
                <a16:creationId xmlns:a16="http://schemas.microsoft.com/office/drawing/2014/main" id="{0205CDD5-AA14-7042-AC33-BFC2D0744F05}"/>
              </a:ext>
            </a:extLst>
          </p:cNvPr>
          <p:cNvSpPr txBox="1"/>
          <p:nvPr/>
        </p:nvSpPr>
        <p:spPr>
          <a:xfrm>
            <a:off x="1706880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680;p40">
            <a:extLst>
              <a:ext uri="{FF2B5EF4-FFF2-40B4-BE49-F238E27FC236}">
                <a16:creationId xmlns:a16="http://schemas.microsoft.com/office/drawing/2014/main" id="{718F2EFA-2D9F-2C4D-A8FC-B74050AF4808}"/>
              </a:ext>
            </a:extLst>
          </p:cNvPr>
          <p:cNvSpPr txBox="1"/>
          <p:nvPr/>
        </p:nvSpPr>
        <p:spPr>
          <a:xfrm>
            <a:off x="2063942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681;p40">
            <a:extLst>
              <a:ext uri="{FF2B5EF4-FFF2-40B4-BE49-F238E27FC236}">
                <a16:creationId xmlns:a16="http://schemas.microsoft.com/office/drawing/2014/main" id="{0C4A619E-5A37-D740-AF65-2E5EB3C102D6}"/>
              </a:ext>
            </a:extLst>
          </p:cNvPr>
          <p:cNvSpPr txBox="1"/>
          <p:nvPr/>
        </p:nvSpPr>
        <p:spPr>
          <a:xfrm>
            <a:off x="2431283" y="6280716"/>
            <a:ext cx="237630" cy="234384"/>
          </a:xfrm>
          <a:prstGeom prst="rect">
            <a:avLst/>
          </a:prstGeom>
          <a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682;p40">
            <a:extLst>
              <a:ext uri="{FF2B5EF4-FFF2-40B4-BE49-F238E27FC236}">
                <a16:creationId xmlns:a16="http://schemas.microsoft.com/office/drawing/2014/main" id="{F793A593-7A35-6B48-8F77-A20608A63B30}"/>
              </a:ext>
            </a:extLst>
          </p:cNvPr>
          <p:cNvSpPr txBox="1"/>
          <p:nvPr/>
        </p:nvSpPr>
        <p:spPr>
          <a:xfrm>
            <a:off x="2816239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683;p40">
            <a:extLst>
              <a:ext uri="{FF2B5EF4-FFF2-40B4-BE49-F238E27FC236}">
                <a16:creationId xmlns:a16="http://schemas.microsoft.com/office/drawing/2014/main" id="{228AA959-FB25-9E45-A7D0-CEFA6A13664C}"/>
              </a:ext>
            </a:extLst>
          </p:cNvPr>
          <p:cNvSpPr txBox="1"/>
          <p:nvPr/>
        </p:nvSpPr>
        <p:spPr>
          <a:xfrm>
            <a:off x="3173396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7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27177"/>
            <a:chOff x="50800" y="4326994"/>
            <a:chExt cx="10160000" cy="2992454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9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1" y="6354917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2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4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50"/>
            <a:ext cx="2468880" cy="812490"/>
            <a:chOff x="492760" y="4627675"/>
            <a:chExt cx="9235440" cy="303931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527194"/>
              <a:ext cx="6437879" cy="1139799"/>
              <a:chOff x="1686559" y="63635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3635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3635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3" y="63635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4"/>
            <a:ext cx="2468880" cy="812497"/>
            <a:chOff x="492760" y="4627675"/>
            <a:chExt cx="9235440" cy="3039342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527200"/>
              <a:ext cx="6437879" cy="1139817"/>
              <a:chOff x="1686559" y="6363541"/>
              <a:chExt cx="7012941" cy="1241606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363552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363541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363556"/>
                <a:ext cx="977900" cy="1241584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3" y="6363560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363563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082039-0EEF-B145-B2D9-2560997E2260}"/>
              </a:ext>
            </a:extLst>
          </p:cNvPr>
          <p:cNvCxnSpPr>
            <a:cxnSpLocks/>
          </p:cNvCxnSpPr>
          <p:nvPr/>
        </p:nvCxnSpPr>
        <p:spPr>
          <a:xfrm>
            <a:off x="3720731" y="1358742"/>
            <a:ext cx="0" cy="2386584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" name="Google Shape;1670;p40">
            <a:extLst>
              <a:ext uri="{FF2B5EF4-FFF2-40B4-BE49-F238E27FC236}">
                <a16:creationId xmlns:a16="http://schemas.microsoft.com/office/drawing/2014/main" id="{EB800C00-DDEE-4D40-9E51-32E7C265413B}"/>
              </a:ext>
            </a:extLst>
          </p:cNvPr>
          <p:cNvSpPr/>
          <p:nvPr/>
        </p:nvSpPr>
        <p:spPr>
          <a:xfrm rot="-5400000">
            <a:off x="3343541" y="2753616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1672;p40">
            <a:extLst>
              <a:ext uri="{FF2B5EF4-FFF2-40B4-BE49-F238E27FC236}">
                <a16:creationId xmlns:a16="http://schemas.microsoft.com/office/drawing/2014/main" id="{DA84FD47-102D-B541-B363-B2875C0520A1}"/>
              </a:ext>
            </a:extLst>
          </p:cNvPr>
          <p:cNvSpPr txBox="1"/>
          <p:nvPr/>
        </p:nvSpPr>
        <p:spPr>
          <a:xfrm>
            <a:off x="2031108" y="4301989"/>
            <a:ext cx="86939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PPM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9" name="Google Shape;1676;p40">
            <a:extLst>
              <a:ext uri="{FF2B5EF4-FFF2-40B4-BE49-F238E27FC236}">
                <a16:creationId xmlns:a16="http://schemas.microsoft.com/office/drawing/2014/main" id="{1D1F4EA6-E315-3741-B1C5-B20CC01FD72B}"/>
              </a:ext>
            </a:extLst>
          </p:cNvPr>
          <p:cNvSpPr/>
          <p:nvPr/>
        </p:nvSpPr>
        <p:spPr>
          <a:xfrm>
            <a:off x="1579797" y="477167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1674;p40">
            <a:extLst>
              <a:ext uri="{FF2B5EF4-FFF2-40B4-BE49-F238E27FC236}">
                <a16:creationId xmlns:a16="http://schemas.microsoft.com/office/drawing/2014/main" id="{F80F8563-12B5-1A4A-8051-FDB29906FF52}"/>
              </a:ext>
            </a:extLst>
          </p:cNvPr>
          <p:cNvSpPr txBox="1"/>
          <p:nvPr/>
        </p:nvSpPr>
        <p:spPr>
          <a:xfrm>
            <a:off x="1413888" y="490202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Pulse Position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7" name="Google Shape;1672;p40">
            <a:extLst>
              <a:ext uri="{FF2B5EF4-FFF2-40B4-BE49-F238E27FC236}">
                <a16:creationId xmlns:a16="http://schemas.microsoft.com/office/drawing/2014/main" id="{446FF4D9-B55A-5D49-8B0F-9F1693F65FB0}"/>
              </a:ext>
            </a:extLst>
          </p:cNvPr>
          <p:cNvSpPr txBox="1"/>
          <p:nvPr/>
        </p:nvSpPr>
        <p:spPr>
          <a:xfrm>
            <a:off x="4499988" y="4301989"/>
            <a:ext cx="10222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PWM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8" name="Google Shape;1676;p40">
            <a:extLst>
              <a:ext uri="{FF2B5EF4-FFF2-40B4-BE49-F238E27FC236}">
                <a16:creationId xmlns:a16="http://schemas.microsoft.com/office/drawing/2014/main" id="{E967388C-6DBB-AF42-A6E5-82345AEC432A}"/>
              </a:ext>
            </a:extLst>
          </p:cNvPr>
          <p:cNvSpPr/>
          <p:nvPr/>
        </p:nvSpPr>
        <p:spPr>
          <a:xfrm>
            <a:off x="4121727" y="477167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1674;p40">
            <a:extLst>
              <a:ext uri="{FF2B5EF4-FFF2-40B4-BE49-F238E27FC236}">
                <a16:creationId xmlns:a16="http://schemas.microsoft.com/office/drawing/2014/main" id="{1F3686A5-CDE9-7B4C-B480-5C343561519A}"/>
              </a:ext>
            </a:extLst>
          </p:cNvPr>
          <p:cNvSpPr txBox="1"/>
          <p:nvPr/>
        </p:nvSpPr>
        <p:spPr>
          <a:xfrm>
            <a:off x="3994811" y="4879082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Pulse Width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CDFAC-C015-ED4E-BFBF-5E72C964B32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76" y="5663404"/>
            <a:ext cx="2468880" cy="7345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9B1441D-6A22-BD45-89AD-DCD038BCA44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90" y="5668711"/>
            <a:ext cx="2468880" cy="734502"/>
          </a:xfrm>
          <a:prstGeom prst="rect">
            <a:avLst/>
          </a:prstGeom>
        </p:spPr>
      </p:pic>
      <p:sp>
        <p:nvSpPr>
          <p:cNvPr id="71" name="Google Shape;1679;p40">
            <a:extLst>
              <a:ext uri="{FF2B5EF4-FFF2-40B4-BE49-F238E27FC236}">
                <a16:creationId xmlns:a16="http://schemas.microsoft.com/office/drawing/2014/main" id="{0205CDD5-AA14-7042-AC33-BFC2D0744F05}"/>
              </a:ext>
            </a:extLst>
          </p:cNvPr>
          <p:cNvSpPr txBox="1"/>
          <p:nvPr/>
        </p:nvSpPr>
        <p:spPr>
          <a:xfrm>
            <a:off x="1706880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680;p40">
            <a:extLst>
              <a:ext uri="{FF2B5EF4-FFF2-40B4-BE49-F238E27FC236}">
                <a16:creationId xmlns:a16="http://schemas.microsoft.com/office/drawing/2014/main" id="{718F2EFA-2D9F-2C4D-A8FC-B74050AF4808}"/>
              </a:ext>
            </a:extLst>
          </p:cNvPr>
          <p:cNvSpPr txBox="1"/>
          <p:nvPr/>
        </p:nvSpPr>
        <p:spPr>
          <a:xfrm>
            <a:off x="2063942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681;p40">
            <a:extLst>
              <a:ext uri="{FF2B5EF4-FFF2-40B4-BE49-F238E27FC236}">
                <a16:creationId xmlns:a16="http://schemas.microsoft.com/office/drawing/2014/main" id="{0C4A619E-5A37-D740-AF65-2E5EB3C102D6}"/>
              </a:ext>
            </a:extLst>
          </p:cNvPr>
          <p:cNvSpPr txBox="1"/>
          <p:nvPr/>
        </p:nvSpPr>
        <p:spPr>
          <a:xfrm>
            <a:off x="2431283" y="6280716"/>
            <a:ext cx="237630" cy="234384"/>
          </a:xfrm>
          <a:prstGeom prst="rect">
            <a:avLst/>
          </a:prstGeom>
          <a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682;p40">
            <a:extLst>
              <a:ext uri="{FF2B5EF4-FFF2-40B4-BE49-F238E27FC236}">
                <a16:creationId xmlns:a16="http://schemas.microsoft.com/office/drawing/2014/main" id="{F793A593-7A35-6B48-8F77-A20608A63B30}"/>
              </a:ext>
            </a:extLst>
          </p:cNvPr>
          <p:cNvSpPr txBox="1"/>
          <p:nvPr/>
        </p:nvSpPr>
        <p:spPr>
          <a:xfrm>
            <a:off x="2816239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683;p40">
            <a:extLst>
              <a:ext uri="{FF2B5EF4-FFF2-40B4-BE49-F238E27FC236}">
                <a16:creationId xmlns:a16="http://schemas.microsoft.com/office/drawing/2014/main" id="{228AA959-FB25-9E45-A7D0-CEFA6A13664C}"/>
              </a:ext>
            </a:extLst>
          </p:cNvPr>
          <p:cNvSpPr txBox="1"/>
          <p:nvPr/>
        </p:nvSpPr>
        <p:spPr>
          <a:xfrm>
            <a:off x="3173396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679;p40">
            <a:extLst>
              <a:ext uri="{FF2B5EF4-FFF2-40B4-BE49-F238E27FC236}">
                <a16:creationId xmlns:a16="http://schemas.microsoft.com/office/drawing/2014/main" id="{55CB8DBE-744E-C342-8251-80B30EB718FA}"/>
              </a:ext>
            </a:extLst>
          </p:cNvPr>
          <p:cNvSpPr txBox="1"/>
          <p:nvPr/>
        </p:nvSpPr>
        <p:spPr>
          <a:xfrm>
            <a:off x="4117535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680;p40">
            <a:extLst>
              <a:ext uri="{FF2B5EF4-FFF2-40B4-BE49-F238E27FC236}">
                <a16:creationId xmlns:a16="http://schemas.microsoft.com/office/drawing/2014/main" id="{EEB973CC-8BB8-1B4B-B09D-E1E0A025741E}"/>
              </a:ext>
            </a:extLst>
          </p:cNvPr>
          <p:cNvSpPr txBox="1"/>
          <p:nvPr/>
        </p:nvSpPr>
        <p:spPr>
          <a:xfrm>
            <a:off x="4474596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681;p40">
            <a:extLst>
              <a:ext uri="{FF2B5EF4-FFF2-40B4-BE49-F238E27FC236}">
                <a16:creationId xmlns:a16="http://schemas.microsoft.com/office/drawing/2014/main" id="{98140D82-8238-F04C-8D92-526E432CFB97}"/>
              </a:ext>
            </a:extLst>
          </p:cNvPr>
          <p:cNvSpPr txBox="1"/>
          <p:nvPr/>
        </p:nvSpPr>
        <p:spPr>
          <a:xfrm>
            <a:off x="4841938" y="6280716"/>
            <a:ext cx="237630" cy="234384"/>
          </a:xfrm>
          <a:prstGeom prst="rect">
            <a:avLst/>
          </a:prstGeom>
          <a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682;p40">
            <a:extLst>
              <a:ext uri="{FF2B5EF4-FFF2-40B4-BE49-F238E27FC236}">
                <a16:creationId xmlns:a16="http://schemas.microsoft.com/office/drawing/2014/main" id="{AF1C4C72-D6BB-ED46-AADE-3F5F01C4F96F}"/>
              </a:ext>
            </a:extLst>
          </p:cNvPr>
          <p:cNvSpPr txBox="1"/>
          <p:nvPr/>
        </p:nvSpPr>
        <p:spPr>
          <a:xfrm>
            <a:off x="5226894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683;p40">
            <a:extLst>
              <a:ext uri="{FF2B5EF4-FFF2-40B4-BE49-F238E27FC236}">
                <a16:creationId xmlns:a16="http://schemas.microsoft.com/office/drawing/2014/main" id="{E004E48A-6729-9146-8A8A-43D01D16CE8B}"/>
              </a:ext>
            </a:extLst>
          </p:cNvPr>
          <p:cNvSpPr txBox="1"/>
          <p:nvPr/>
        </p:nvSpPr>
        <p:spPr>
          <a:xfrm>
            <a:off x="5584051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986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27177"/>
            <a:chOff x="50800" y="4326994"/>
            <a:chExt cx="10160000" cy="2992454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9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1" y="6354917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2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4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50"/>
            <a:ext cx="2468880" cy="812490"/>
            <a:chOff x="492760" y="4627675"/>
            <a:chExt cx="9235440" cy="303931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527194"/>
              <a:ext cx="6437879" cy="1139799"/>
              <a:chOff x="1686559" y="63635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3635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3635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3" y="63635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4"/>
            <a:ext cx="2468880" cy="812497"/>
            <a:chOff x="492760" y="4627675"/>
            <a:chExt cx="9235440" cy="3039342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527200"/>
              <a:ext cx="6437879" cy="1139817"/>
              <a:chOff x="1686559" y="6363541"/>
              <a:chExt cx="7012941" cy="1241606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363552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363541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363556"/>
                <a:ext cx="977900" cy="1241584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3" y="6363560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363563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082039-0EEF-B145-B2D9-2560997E2260}"/>
              </a:ext>
            </a:extLst>
          </p:cNvPr>
          <p:cNvCxnSpPr>
            <a:cxnSpLocks/>
          </p:cNvCxnSpPr>
          <p:nvPr/>
        </p:nvCxnSpPr>
        <p:spPr>
          <a:xfrm>
            <a:off x="3720731" y="1358742"/>
            <a:ext cx="0" cy="2386584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" name="Google Shape;1670;p40">
            <a:extLst>
              <a:ext uri="{FF2B5EF4-FFF2-40B4-BE49-F238E27FC236}">
                <a16:creationId xmlns:a16="http://schemas.microsoft.com/office/drawing/2014/main" id="{EB800C00-DDEE-4D40-9E51-32E7C265413B}"/>
              </a:ext>
            </a:extLst>
          </p:cNvPr>
          <p:cNvSpPr/>
          <p:nvPr/>
        </p:nvSpPr>
        <p:spPr>
          <a:xfrm rot="-5400000">
            <a:off x="3343541" y="2753616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1672;p40">
            <a:extLst>
              <a:ext uri="{FF2B5EF4-FFF2-40B4-BE49-F238E27FC236}">
                <a16:creationId xmlns:a16="http://schemas.microsoft.com/office/drawing/2014/main" id="{DA84FD47-102D-B541-B363-B2875C0520A1}"/>
              </a:ext>
            </a:extLst>
          </p:cNvPr>
          <p:cNvSpPr txBox="1"/>
          <p:nvPr/>
        </p:nvSpPr>
        <p:spPr>
          <a:xfrm>
            <a:off x="2031108" y="4301989"/>
            <a:ext cx="86939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PPM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9" name="Google Shape;1676;p40">
            <a:extLst>
              <a:ext uri="{FF2B5EF4-FFF2-40B4-BE49-F238E27FC236}">
                <a16:creationId xmlns:a16="http://schemas.microsoft.com/office/drawing/2014/main" id="{1D1F4EA6-E315-3741-B1C5-B20CC01FD72B}"/>
              </a:ext>
            </a:extLst>
          </p:cNvPr>
          <p:cNvSpPr/>
          <p:nvPr/>
        </p:nvSpPr>
        <p:spPr>
          <a:xfrm>
            <a:off x="1579797" y="477167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1674;p40">
            <a:extLst>
              <a:ext uri="{FF2B5EF4-FFF2-40B4-BE49-F238E27FC236}">
                <a16:creationId xmlns:a16="http://schemas.microsoft.com/office/drawing/2014/main" id="{F80F8563-12B5-1A4A-8051-FDB29906FF52}"/>
              </a:ext>
            </a:extLst>
          </p:cNvPr>
          <p:cNvSpPr txBox="1"/>
          <p:nvPr/>
        </p:nvSpPr>
        <p:spPr>
          <a:xfrm>
            <a:off x="1413888" y="490202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Pulse Position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7" name="Google Shape;1672;p40">
            <a:extLst>
              <a:ext uri="{FF2B5EF4-FFF2-40B4-BE49-F238E27FC236}">
                <a16:creationId xmlns:a16="http://schemas.microsoft.com/office/drawing/2014/main" id="{446FF4D9-B55A-5D49-8B0F-9F1693F65FB0}"/>
              </a:ext>
            </a:extLst>
          </p:cNvPr>
          <p:cNvSpPr txBox="1"/>
          <p:nvPr/>
        </p:nvSpPr>
        <p:spPr>
          <a:xfrm>
            <a:off x="4499988" y="4301989"/>
            <a:ext cx="10222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PWM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8" name="Google Shape;1676;p40">
            <a:extLst>
              <a:ext uri="{FF2B5EF4-FFF2-40B4-BE49-F238E27FC236}">
                <a16:creationId xmlns:a16="http://schemas.microsoft.com/office/drawing/2014/main" id="{E967388C-6DBB-AF42-A6E5-82345AEC432A}"/>
              </a:ext>
            </a:extLst>
          </p:cNvPr>
          <p:cNvSpPr/>
          <p:nvPr/>
        </p:nvSpPr>
        <p:spPr>
          <a:xfrm>
            <a:off x="4121727" y="477167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1674;p40">
            <a:extLst>
              <a:ext uri="{FF2B5EF4-FFF2-40B4-BE49-F238E27FC236}">
                <a16:creationId xmlns:a16="http://schemas.microsoft.com/office/drawing/2014/main" id="{1F3686A5-CDE9-7B4C-B480-5C343561519A}"/>
              </a:ext>
            </a:extLst>
          </p:cNvPr>
          <p:cNvSpPr txBox="1"/>
          <p:nvPr/>
        </p:nvSpPr>
        <p:spPr>
          <a:xfrm>
            <a:off x="3994811" y="4879082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Pulse Width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CDFAC-C015-ED4E-BFBF-5E72C964B32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76" y="5663404"/>
            <a:ext cx="2468880" cy="7345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9B1441D-6A22-BD45-89AD-DCD038BCA44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90" y="5668711"/>
            <a:ext cx="2468880" cy="734502"/>
          </a:xfrm>
          <a:prstGeom prst="rect">
            <a:avLst/>
          </a:prstGeom>
        </p:spPr>
      </p:pic>
      <p:sp>
        <p:nvSpPr>
          <p:cNvPr id="71" name="Google Shape;1679;p40">
            <a:extLst>
              <a:ext uri="{FF2B5EF4-FFF2-40B4-BE49-F238E27FC236}">
                <a16:creationId xmlns:a16="http://schemas.microsoft.com/office/drawing/2014/main" id="{0205CDD5-AA14-7042-AC33-BFC2D0744F05}"/>
              </a:ext>
            </a:extLst>
          </p:cNvPr>
          <p:cNvSpPr txBox="1"/>
          <p:nvPr/>
        </p:nvSpPr>
        <p:spPr>
          <a:xfrm>
            <a:off x="1706880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680;p40">
            <a:extLst>
              <a:ext uri="{FF2B5EF4-FFF2-40B4-BE49-F238E27FC236}">
                <a16:creationId xmlns:a16="http://schemas.microsoft.com/office/drawing/2014/main" id="{718F2EFA-2D9F-2C4D-A8FC-B74050AF4808}"/>
              </a:ext>
            </a:extLst>
          </p:cNvPr>
          <p:cNvSpPr txBox="1"/>
          <p:nvPr/>
        </p:nvSpPr>
        <p:spPr>
          <a:xfrm>
            <a:off x="2063942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681;p40">
            <a:extLst>
              <a:ext uri="{FF2B5EF4-FFF2-40B4-BE49-F238E27FC236}">
                <a16:creationId xmlns:a16="http://schemas.microsoft.com/office/drawing/2014/main" id="{0C4A619E-5A37-D740-AF65-2E5EB3C102D6}"/>
              </a:ext>
            </a:extLst>
          </p:cNvPr>
          <p:cNvSpPr txBox="1"/>
          <p:nvPr/>
        </p:nvSpPr>
        <p:spPr>
          <a:xfrm>
            <a:off x="2431283" y="6280716"/>
            <a:ext cx="237630" cy="234384"/>
          </a:xfrm>
          <a:prstGeom prst="rect">
            <a:avLst/>
          </a:prstGeom>
          <a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682;p40">
            <a:extLst>
              <a:ext uri="{FF2B5EF4-FFF2-40B4-BE49-F238E27FC236}">
                <a16:creationId xmlns:a16="http://schemas.microsoft.com/office/drawing/2014/main" id="{F793A593-7A35-6B48-8F77-A20608A63B30}"/>
              </a:ext>
            </a:extLst>
          </p:cNvPr>
          <p:cNvSpPr txBox="1"/>
          <p:nvPr/>
        </p:nvSpPr>
        <p:spPr>
          <a:xfrm>
            <a:off x="2816239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683;p40">
            <a:extLst>
              <a:ext uri="{FF2B5EF4-FFF2-40B4-BE49-F238E27FC236}">
                <a16:creationId xmlns:a16="http://schemas.microsoft.com/office/drawing/2014/main" id="{228AA959-FB25-9E45-A7D0-CEFA6A13664C}"/>
              </a:ext>
            </a:extLst>
          </p:cNvPr>
          <p:cNvSpPr txBox="1"/>
          <p:nvPr/>
        </p:nvSpPr>
        <p:spPr>
          <a:xfrm>
            <a:off x="3173396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679;p40">
            <a:extLst>
              <a:ext uri="{FF2B5EF4-FFF2-40B4-BE49-F238E27FC236}">
                <a16:creationId xmlns:a16="http://schemas.microsoft.com/office/drawing/2014/main" id="{55CB8DBE-744E-C342-8251-80B30EB718FA}"/>
              </a:ext>
            </a:extLst>
          </p:cNvPr>
          <p:cNvSpPr txBox="1"/>
          <p:nvPr/>
        </p:nvSpPr>
        <p:spPr>
          <a:xfrm>
            <a:off x="4117535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680;p40">
            <a:extLst>
              <a:ext uri="{FF2B5EF4-FFF2-40B4-BE49-F238E27FC236}">
                <a16:creationId xmlns:a16="http://schemas.microsoft.com/office/drawing/2014/main" id="{EEB973CC-8BB8-1B4B-B09D-E1E0A025741E}"/>
              </a:ext>
            </a:extLst>
          </p:cNvPr>
          <p:cNvSpPr txBox="1"/>
          <p:nvPr/>
        </p:nvSpPr>
        <p:spPr>
          <a:xfrm>
            <a:off x="4474596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681;p40">
            <a:extLst>
              <a:ext uri="{FF2B5EF4-FFF2-40B4-BE49-F238E27FC236}">
                <a16:creationId xmlns:a16="http://schemas.microsoft.com/office/drawing/2014/main" id="{98140D82-8238-F04C-8D92-526E432CFB97}"/>
              </a:ext>
            </a:extLst>
          </p:cNvPr>
          <p:cNvSpPr txBox="1"/>
          <p:nvPr/>
        </p:nvSpPr>
        <p:spPr>
          <a:xfrm>
            <a:off x="4841938" y="6280716"/>
            <a:ext cx="237630" cy="234384"/>
          </a:xfrm>
          <a:prstGeom prst="rect">
            <a:avLst/>
          </a:prstGeom>
          <a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682;p40">
            <a:extLst>
              <a:ext uri="{FF2B5EF4-FFF2-40B4-BE49-F238E27FC236}">
                <a16:creationId xmlns:a16="http://schemas.microsoft.com/office/drawing/2014/main" id="{AF1C4C72-D6BB-ED46-AADE-3F5F01C4F96F}"/>
              </a:ext>
            </a:extLst>
          </p:cNvPr>
          <p:cNvSpPr txBox="1"/>
          <p:nvPr/>
        </p:nvSpPr>
        <p:spPr>
          <a:xfrm>
            <a:off x="5226894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683;p40">
            <a:extLst>
              <a:ext uri="{FF2B5EF4-FFF2-40B4-BE49-F238E27FC236}">
                <a16:creationId xmlns:a16="http://schemas.microsoft.com/office/drawing/2014/main" id="{E004E48A-6729-9146-8A8A-43D01D16CE8B}"/>
              </a:ext>
            </a:extLst>
          </p:cNvPr>
          <p:cNvSpPr txBox="1"/>
          <p:nvPr/>
        </p:nvSpPr>
        <p:spPr>
          <a:xfrm>
            <a:off x="5584051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4E428BE-4311-F145-ACD5-370E1CFCA64E}"/>
              </a:ext>
            </a:extLst>
          </p:cNvPr>
          <p:cNvCxnSpPr>
            <a:cxnSpLocks/>
          </p:cNvCxnSpPr>
          <p:nvPr/>
        </p:nvCxnSpPr>
        <p:spPr>
          <a:xfrm>
            <a:off x="6073140" y="982937"/>
            <a:ext cx="0" cy="5760720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23222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27177"/>
            <a:chOff x="50800" y="4326994"/>
            <a:chExt cx="10160000" cy="2992454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9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1" y="6354917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2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4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50"/>
            <a:ext cx="2468880" cy="812490"/>
            <a:chOff x="492760" y="4627675"/>
            <a:chExt cx="9235440" cy="303931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527194"/>
              <a:ext cx="6437879" cy="1139799"/>
              <a:chOff x="1686559" y="63635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3635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3635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3" y="63635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4"/>
            <a:ext cx="2468880" cy="812497"/>
            <a:chOff x="492760" y="4627675"/>
            <a:chExt cx="9235440" cy="3039342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527200"/>
              <a:ext cx="6437879" cy="1139817"/>
              <a:chOff x="1686559" y="6363541"/>
              <a:chExt cx="7012941" cy="1241606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363552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363541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363556"/>
                <a:ext cx="977900" cy="1241584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3" y="6363560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363563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727316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341184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082039-0EEF-B145-B2D9-2560997E2260}"/>
              </a:ext>
            </a:extLst>
          </p:cNvPr>
          <p:cNvCxnSpPr>
            <a:cxnSpLocks/>
          </p:cNvCxnSpPr>
          <p:nvPr/>
        </p:nvCxnSpPr>
        <p:spPr>
          <a:xfrm>
            <a:off x="3720731" y="1358742"/>
            <a:ext cx="0" cy="2386584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" name="Google Shape;1670;p40">
            <a:extLst>
              <a:ext uri="{FF2B5EF4-FFF2-40B4-BE49-F238E27FC236}">
                <a16:creationId xmlns:a16="http://schemas.microsoft.com/office/drawing/2014/main" id="{EB800C00-DDEE-4D40-9E51-32E7C265413B}"/>
              </a:ext>
            </a:extLst>
          </p:cNvPr>
          <p:cNvSpPr/>
          <p:nvPr/>
        </p:nvSpPr>
        <p:spPr>
          <a:xfrm rot="-5400000">
            <a:off x="3343541" y="2753616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1672;p40">
            <a:extLst>
              <a:ext uri="{FF2B5EF4-FFF2-40B4-BE49-F238E27FC236}">
                <a16:creationId xmlns:a16="http://schemas.microsoft.com/office/drawing/2014/main" id="{DA84FD47-102D-B541-B363-B2875C0520A1}"/>
              </a:ext>
            </a:extLst>
          </p:cNvPr>
          <p:cNvSpPr txBox="1"/>
          <p:nvPr/>
        </p:nvSpPr>
        <p:spPr>
          <a:xfrm>
            <a:off x="2031108" y="4301989"/>
            <a:ext cx="86939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PPM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9" name="Google Shape;1676;p40">
            <a:extLst>
              <a:ext uri="{FF2B5EF4-FFF2-40B4-BE49-F238E27FC236}">
                <a16:creationId xmlns:a16="http://schemas.microsoft.com/office/drawing/2014/main" id="{1D1F4EA6-E315-3741-B1C5-B20CC01FD72B}"/>
              </a:ext>
            </a:extLst>
          </p:cNvPr>
          <p:cNvSpPr/>
          <p:nvPr/>
        </p:nvSpPr>
        <p:spPr>
          <a:xfrm>
            <a:off x="1579797" y="477167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1674;p40">
            <a:extLst>
              <a:ext uri="{FF2B5EF4-FFF2-40B4-BE49-F238E27FC236}">
                <a16:creationId xmlns:a16="http://schemas.microsoft.com/office/drawing/2014/main" id="{F80F8563-12B5-1A4A-8051-FDB29906FF52}"/>
              </a:ext>
            </a:extLst>
          </p:cNvPr>
          <p:cNvSpPr txBox="1"/>
          <p:nvPr/>
        </p:nvSpPr>
        <p:spPr>
          <a:xfrm>
            <a:off x="1413888" y="490202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Pulse Position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7" name="Google Shape;1672;p40">
            <a:extLst>
              <a:ext uri="{FF2B5EF4-FFF2-40B4-BE49-F238E27FC236}">
                <a16:creationId xmlns:a16="http://schemas.microsoft.com/office/drawing/2014/main" id="{446FF4D9-B55A-5D49-8B0F-9F1693F65FB0}"/>
              </a:ext>
            </a:extLst>
          </p:cNvPr>
          <p:cNvSpPr txBox="1"/>
          <p:nvPr/>
        </p:nvSpPr>
        <p:spPr>
          <a:xfrm>
            <a:off x="4499988" y="4301989"/>
            <a:ext cx="10222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PWM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8" name="Google Shape;1676;p40">
            <a:extLst>
              <a:ext uri="{FF2B5EF4-FFF2-40B4-BE49-F238E27FC236}">
                <a16:creationId xmlns:a16="http://schemas.microsoft.com/office/drawing/2014/main" id="{E967388C-6DBB-AF42-A6E5-82345AEC432A}"/>
              </a:ext>
            </a:extLst>
          </p:cNvPr>
          <p:cNvSpPr/>
          <p:nvPr/>
        </p:nvSpPr>
        <p:spPr>
          <a:xfrm>
            <a:off x="4121727" y="477167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1674;p40">
            <a:extLst>
              <a:ext uri="{FF2B5EF4-FFF2-40B4-BE49-F238E27FC236}">
                <a16:creationId xmlns:a16="http://schemas.microsoft.com/office/drawing/2014/main" id="{1F3686A5-CDE9-7B4C-B480-5C343561519A}"/>
              </a:ext>
            </a:extLst>
          </p:cNvPr>
          <p:cNvSpPr txBox="1"/>
          <p:nvPr/>
        </p:nvSpPr>
        <p:spPr>
          <a:xfrm>
            <a:off x="3994811" y="4879082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Pulse Width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CDFAC-C015-ED4E-BFBF-5E72C964B32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76" y="5663404"/>
            <a:ext cx="2468880" cy="7345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9B1441D-6A22-BD45-89AD-DCD038BCA44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90" y="5668711"/>
            <a:ext cx="2468880" cy="734502"/>
          </a:xfrm>
          <a:prstGeom prst="rect">
            <a:avLst/>
          </a:prstGeom>
        </p:spPr>
      </p:pic>
      <p:sp>
        <p:nvSpPr>
          <p:cNvPr id="71" name="Google Shape;1679;p40">
            <a:extLst>
              <a:ext uri="{FF2B5EF4-FFF2-40B4-BE49-F238E27FC236}">
                <a16:creationId xmlns:a16="http://schemas.microsoft.com/office/drawing/2014/main" id="{0205CDD5-AA14-7042-AC33-BFC2D0744F05}"/>
              </a:ext>
            </a:extLst>
          </p:cNvPr>
          <p:cNvSpPr txBox="1"/>
          <p:nvPr/>
        </p:nvSpPr>
        <p:spPr>
          <a:xfrm>
            <a:off x="1706880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680;p40">
            <a:extLst>
              <a:ext uri="{FF2B5EF4-FFF2-40B4-BE49-F238E27FC236}">
                <a16:creationId xmlns:a16="http://schemas.microsoft.com/office/drawing/2014/main" id="{718F2EFA-2D9F-2C4D-A8FC-B74050AF4808}"/>
              </a:ext>
            </a:extLst>
          </p:cNvPr>
          <p:cNvSpPr txBox="1"/>
          <p:nvPr/>
        </p:nvSpPr>
        <p:spPr>
          <a:xfrm>
            <a:off x="2063942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681;p40">
            <a:extLst>
              <a:ext uri="{FF2B5EF4-FFF2-40B4-BE49-F238E27FC236}">
                <a16:creationId xmlns:a16="http://schemas.microsoft.com/office/drawing/2014/main" id="{0C4A619E-5A37-D740-AF65-2E5EB3C102D6}"/>
              </a:ext>
            </a:extLst>
          </p:cNvPr>
          <p:cNvSpPr txBox="1"/>
          <p:nvPr/>
        </p:nvSpPr>
        <p:spPr>
          <a:xfrm>
            <a:off x="2431283" y="6280716"/>
            <a:ext cx="237630" cy="234384"/>
          </a:xfrm>
          <a:prstGeom prst="rect">
            <a:avLst/>
          </a:prstGeom>
          <a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682;p40">
            <a:extLst>
              <a:ext uri="{FF2B5EF4-FFF2-40B4-BE49-F238E27FC236}">
                <a16:creationId xmlns:a16="http://schemas.microsoft.com/office/drawing/2014/main" id="{F793A593-7A35-6B48-8F77-A20608A63B30}"/>
              </a:ext>
            </a:extLst>
          </p:cNvPr>
          <p:cNvSpPr txBox="1"/>
          <p:nvPr/>
        </p:nvSpPr>
        <p:spPr>
          <a:xfrm>
            <a:off x="2816239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683;p40">
            <a:extLst>
              <a:ext uri="{FF2B5EF4-FFF2-40B4-BE49-F238E27FC236}">
                <a16:creationId xmlns:a16="http://schemas.microsoft.com/office/drawing/2014/main" id="{228AA959-FB25-9E45-A7D0-CEFA6A13664C}"/>
              </a:ext>
            </a:extLst>
          </p:cNvPr>
          <p:cNvSpPr txBox="1"/>
          <p:nvPr/>
        </p:nvSpPr>
        <p:spPr>
          <a:xfrm>
            <a:off x="3173396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679;p40">
            <a:extLst>
              <a:ext uri="{FF2B5EF4-FFF2-40B4-BE49-F238E27FC236}">
                <a16:creationId xmlns:a16="http://schemas.microsoft.com/office/drawing/2014/main" id="{55CB8DBE-744E-C342-8251-80B30EB718FA}"/>
              </a:ext>
            </a:extLst>
          </p:cNvPr>
          <p:cNvSpPr txBox="1"/>
          <p:nvPr/>
        </p:nvSpPr>
        <p:spPr>
          <a:xfrm>
            <a:off x="4117535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680;p40">
            <a:extLst>
              <a:ext uri="{FF2B5EF4-FFF2-40B4-BE49-F238E27FC236}">
                <a16:creationId xmlns:a16="http://schemas.microsoft.com/office/drawing/2014/main" id="{EEB973CC-8BB8-1B4B-B09D-E1E0A025741E}"/>
              </a:ext>
            </a:extLst>
          </p:cNvPr>
          <p:cNvSpPr txBox="1"/>
          <p:nvPr/>
        </p:nvSpPr>
        <p:spPr>
          <a:xfrm>
            <a:off x="4474596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681;p40">
            <a:extLst>
              <a:ext uri="{FF2B5EF4-FFF2-40B4-BE49-F238E27FC236}">
                <a16:creationId xmlns:a16="http://schemas.microsoft.com/office/drawing/2014/main" id="{98140D82-8238-F04C-8D92-526E432CFB97}"/>
              </a:ext>
            </a:extLst>
          </p:cNvPr>
          <p:cNvSpPr txBox="1"/>
          <p:nvPr/>
        </p:nvSpPr>
        <p:spPr>
          <a:xfrm>
            <a:off x="4841938" y="6280716"/>
            <a:ext cx="237630" cy="234384"/>
          </a:xfrm>
          <a:prstGeom prst="rect">
            <a:avLst/>
          </a:prstGeom>
          <a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682;p40">
            <a:extLst>
              <a:ext uri="{FF2B5EF4-FFF2-40B4-BE49-F238E27FC236}">
                <a16:creationId xmlns:a16="http://schemas.microsoft.com/office/drawing/2014/main" id="{AF1C4C72-D6BB-ED46-AADE-3F5F01C4F96F}"/>
              </a:ext>
            </a:extLst>
          </p:cNvPr>
          <p:cNvSpPr txBox="1"/>
          <p:nvPr/>
        </p:nvSpPr>
        <p:spPr>
          <a:xfrm>
            <a:off x="5226894" y="628071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683;p40">
            <a:extLst>
              <a:ext uri="{FF2B5EF4-FFF2-40B4-BE49-F238E27FC236}">
                <a16:creationId xmlns:a16="http://schemas.microsoft.com/office/drawing/2014/main" id="{E004E48A-6729-9146-8A8A-43D01D16CE8B}"/>
              </a:ext>
            </a:extLst>
          </p:cNvPr>
          <p:cNvSpPr txBox="1"/>
          <p:nvPr/>
        </p:nvSpPr>
        <p:spPr>
          <a:xfrm>
            <a:off x="5584051" y="628071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4E428BE-4311-F145-ACD5-370E1CFCA64E}"/>
              </a:ext>
            </a:extLst>
          </p:cNvPr>
          <p:cNvCxnSpPr>
            <a:cxnSpLocks/>
          </p:cNvCxnSpPr>
          <p:nvPr/>
        </p:nvCxnSpPr>
        <p:spPr>
          <a:xfrm>
            <a:off x="6073140" y="982937"/>
            <a:ext cx="0" cy="5760720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21F6F79-FCBF-BE47-8E13-7DF090EA9C98}"/>
              </a:ext>
            </a:extLst>
          </p:cNvPr>
          <p:cNvCxnSpPr>
            <a:cxnSpLocks/>
          </p:cNvCxnSpPr>
          <p:nvPr/>
        </p:nvCxnSpPr>
        <p:spPr>
          <a:xfrm>
            <a:off x="8471423" y="1358742"/>
            <a:ext cx="0" cy="2386584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" name="Google Shape;1670;p40">
            <a:extLst>
              <a:ext uri="{FF2B5EF4-FFF2-40B4-BE49-F238E27FC236}">
                <a16:creationId xmlns:a16="http://schemas.microsoft.com/office/drawing/2014/main" id="{509BB1D8-2EAE-7C41-B5D4-CA2F22BAAF93}"/>
              </a:ext>
            </a:extLst>
          </p:cNvPr>
          <p:cNvSpPr/>
          <p:nvPr/>
        </p:nvSpPr>
        <p:spPr>
          <a:xfrm rot="-5400000">
            <a:off x="8094233" y="2753616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1672;p40">
            <a:extLst>
              <a:ext uri="{FF2B5EF4-FFF2-40B4-BE49-F238E27FC236}">
                <a16:creationId xmlns:a16="http://schemas.microsoft.com/office/drawing/2014/main" id="{A0C1AD03-2429-844B-BB30-120B0DE89E01}"/>
              </a:ext>
            </a:extLst>
          </p:cNvPr>
          <p:cNvSpPr txBox="1"/>
          <p:nvPr/>
        </p:nvSpPr>
        <p:spPr>
          <a:xfrm>
            <a:off x="6614631" y="4310550"/>
            <a:ext cx="1182079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DQPSK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1" name="Google Shape;1676;p40">
            <a:extLst>
              <a:ext uri="{FF2B5EF4-FFF2-40B4-BE49-F238E27FC236}">
                <a16:creationId xmlns:a16="http://schemas.microsoft.com/office/drawing/2014/main" id="{0694D917-833F-B749-86C9-6D579B7A8D2C}"/>
              </a:ext>
            </a:extLst>
          </p:cNvPr>
          <p:cNvSpPr/>
          <p:nvPr/>
        </p:nvSpPr>
        <p:spPr>
          <a:xfrm>
            <a:off x="6330490" y="477167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1674;p40">
            <a:extLst>
              <a:ext uri="{FF2B5EF4-FFF2-40B4-BE49-F238E27FC236}">
                <a16:creationId xmlns:a16="http://schemas.microsoft.com/office/drawing/2014/main" id="{13D7B072-28A7-1141-BDF6-EEC1B0A8485A}"/>
              </a:ext>
            </a:extLst>
          </p:cNvPr>
          <p:cNvSpPr txBox="1"/>
          <p:nvPr/>
        </p:nvSpPr>
        <p:spPr>
          <a:xfrm>
            <a:off x="6164580" y="490202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Differential QPSK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6" name="Google Shape;1672;p40">
            <a:extLst>
              <a:ext uri="{FF2B5EF4-FFF2-40B4-BE49-F238E27FC236}">
                <a16:creationId xmlns:a16="http://schemas.microsoft.com/office/drawing/2014/main" id="{14B29710-A276-824F-AC1D-A9CAFCEAFD8B}"/>
              </a:ext>
            </a:extLst>
          </p:cNvPr>
          <p:cNvSpPr txBox="1"/>
          <p:nvPr/>
        </p:nvSpPr>
        <p:spPr>
          <a:xfrm>
            <a:off x="9118092" y="4301989"/>
            <a:ext cx="1154846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DQAM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7" name="Google Shape;1676;p40">
            <a:extLst>
              <a:ext uri="{FF2B5EF4-FFF2-40B4-BE49-F238E27FC236}">
                <a16:creationId xmlns:a16="http://schemas.microsoft.com/office/drawing/2014/main" id="{90B3ED69-6BF9-B743-97E1-AB6CB40FAE8E}"/>
              </a:ext>
            </a:extLst>
          </p:cNvPr>
          <p:cNvSpPr/>
          <p:nvPr/>
        </p:nvSpPr>
        <p:spPr>
          <a:xfrm>
            <a:off x="8872419" y="477167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1674;p40">
            <a:extLst>
              <a:ext uri="{FF2B5EF4-FFF2-40B4-BE49-F238E27FC236}">
                <a16:creationId xmlns:a16="http://schemas.microsoft.com/office/drawing/2014/main" id="{30F8970C-DDA9-CE47-B71A-0A43D0B6E86A}"/>
              </a:ext>
            </a:extLst>
          </p:cNvPr>
          <p:cNvSpPr txBox="1"/>
          <p:nvPr/>
        </p:nvSpPr>
        <p:spPr>
          <a:xfrm>
            <a:off x="8658251" y="490202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Differential 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9" name="Google Shape;1674;p40">
            <a:extLst>
              <a:ext uri="{FF2B5EF4-FFF2-40B4-BE49-F238E27FC236}">
                <a16:creationId xmlns:a16="http://schemas.microsoft.com/office/drawing/2014/main" id="{9BED5017-CFF9-AB4E-BA67-20CCC136BA97}"/>
              </a:ext>
            </a:extLst>
          </p:cNvPr>
          <p:cNvSpPr txBox="1"/>
          <p:nvPr/>
        </p:nvSpPr>
        <p:spPr>
          <a:xfrm>
            <a:off x="6073141" y="5772510"/>
            <a:ext cx="457199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Encode bits as difference between consecutive symbols</a:t>
            </a:r>
            <a:endParaRPr kumimoji="0" sz="252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1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81" grpId="0" animBg="1"/>
      <p:bldP spid="85" grpId="0"/>
      <p:bldP spid="86" grpId="0"/>
      <p:bldP spid="87" grpId="0" animBg="1"/>
      <p:bldP spid="88" grpId="0"/>
      <p:bldP spid="8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366010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397002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1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635921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635920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240324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240323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05604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05604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090486"/>
            <a:ext cx="2468880" cy="727177"/>
            <a:chOff x="50800" y="4326994"/>
            <a:chExt cx="10160000" cy="2992454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9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1" y="6354917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2" y="6354917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4" y="6354917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073754"/>
            <a:ext cx="2468880" cy="812490"/>
            <a:chOff x="492760" y="4627675"/>
            <a:chExt cx="9235440" cy="303931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527194"/>
              <a:ext cx="6437879" cy="1139799"/>
              <a:chOff x="1686559" y="63635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3635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3635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3" y="63635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3635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645446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240323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05604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073747"/>
            <a:ext cx="2468880" cy="812497"/>
            <a:chOff x="492760" y="4627675"/>
            <a:chExt cx="9235440" cy="3039342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527200"/>
              <a:ext cx="6437879" cy="1139817"/>
              <a:chOff x="1686559" y="6363541"/>
              <a:chExt cx="7012941" cy="1241606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363552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363541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363556"/>
                <a:ext cx="977900" cy="1241584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3" y="6363560"/>
                <a:ext cx="977900" cy="1241584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363563"/>
                <a:ext cx="977900" cy="1241584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Google Shape;1999;p45">
            <a:extLst>
              <a:ext uri="{FF2B5EF4-FFF2-40B4-BE49-F238E27FC236}">
                <a16:creationId xmlns:a16="http://schemas.microsoft.com/office/drawing/2014/main" id="{4AF45C5D-000F-0146-8A9A-4719446B09C6}"/>
              </a:ext>
            </a:extLst>
          </p:cNvPr>
          <p:cNvSpPr txBox="1"/>
          <p:nvPr/>
        </p:nvSpPr>
        <p:spPr>
          <a:xfrm>
            <a:off x="9182100" y="1635919"/>
            <a:ext cx="10972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Google Shape;2000;p45">
            <a:extLst>
              <a:ext uri="{FF2B5EF4-FFF2-40B4-BE49-F238E27FC236}">
                <a16:creationId xmlns:a16="http://schemas.microsoft.com/office/drawing/2014/main" id="{1DEC15C6-D4D9-2243-9B8D-FE197BF1F5B5}"/>
              </a:ext>
            </a:extLst>
          </p:cNvPr>
          <p:cNvSpPr txBox="1"/>
          <p:nvPr/>
        </p:nvSpPr>
        <p:spPr>
          <a:xfrm>
            <a:off x="8772763" y="2249787"/>
            <a:ext cx="1851660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 &amp; Amplitude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(APSK)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Google Shape;2001;p45">
            <a:extLst>
              <a:ext uri="{FF2B5EF4-FFF2-40B4-BE49-F238E27FC236}">
                <a16:creationId xmlns:a16="http://schemas.microsoft.com/office/drawing/2014/main" id="{44E21572-DDD4-F049-98ED-A62E47C2522D}"/>
              </a:ext>
            </a:extLst>
          </p:cNvPr>
          <p:cNvSpPr/>
          <p:nvPr/>
        </p:nvSpPr>
        <p:spPr>
          <a:xfrm>
            <a:off x="8832950" y="2105604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082039-0EEF-B145-B2D9-2560997E2260}"/>
              </a:ext>
            </a:extLst>
          </p:cNvPr>
          <p:cNvCxnSpPr>
            <a:cxnSpLocks/>
          </p:cNvCxnSpPr>
          <p:nvPr/>
        </p:nvCxnSpPr>
        <p:spPr>
          <a:xfrm>
            <a:off x="3720731" y="1267345"/>
            <a:ext cx="0" cy="2715768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" name="Google Shape;1670;p40">
            <a:extLst>
              <a:ext uri="{FF2B5EF4-FFF2-40B4-BE49-F238E27FC236}">
                <a16:creationId xmlns:a16="http://schemas.microsoft.com/office/drawing/2014/main" id="{EB800C00-DDEE-4D40-9E51-32E7C265413B}"/>
              </a:ext>
            </a:extLst>
          </p:cNvPr>
          <p:cNvSpPr/>
          <p:nvPr/>
        </p:nvSpPr>
        <p:spPr>
          <a:xfrm rot="-5400000">
            <a:off x="3343541" y="3027936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1672;p40">
            <a:extLst>
              <a:ext uri="{FF2B5EF4-FFF2-40B4-BE49-F238E27FC236}">
                <a16:creationId xmlns:a16="http://schemas.microsoft.com/office/drawing/2014/main" id="{DA84FD47-102D-B541-B363-B2875C0520A1}"/>
              </a:ext>
            </a:extLst>
          </p:cNvPr>
          <p:cNvSpPr txBox="1"/>
          <p:nvPr/>
        </p:nvSpPr>
        <p:spPr>
          <a:xfrm>
            <a:off x="2031108" y="4576309"/>
            <a:ext cx="86939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PPM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9" name="Google Shape;1676;p40">
            <a:extLst>
              <a:ext uri="{FF2B5EF4-FFF2-40B4-BE49-F238E27FC236}">
                <a16:creationId xmlns:a16="http://schemas.microsoft.com/office/drawing/2014/main" id="{1D1F4EA6-E315-3741-B1C5-B20CC01FD72B}"/>
              </a:ext>
            </a:extLst>
          </p:cNvPr>
          <p:cNvSpPr/>
          <p:nvPr/>
        </p:nvSpPr>
        <p:spPr>
          <a:xfrm>
            <a:off x="1579797" y="504599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1674;p40">
            <a:extLst>
              <a:ext uri="{FF2B5EF4-FFF2-40B4-BE49-F238E27FC236}">
                <a16:creationId xmlns:a16="http://schemas.microsoft.com/office/drawing/2014/main" id="{F80F8563-12B5-1A4A-8051-FDB29906FF52}"/>
              </a:ext>
            </a:extLst>
          </p:cNvPr>
          <p:cNvSpPr txBox="1"/>
          <p:nvPr/>
        </p:nvSpPr>
        <p:spPr>
          <a:xfrm>
            <a:off x="1413888" y="517634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Pulse Position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7" name="Google Shape;1672;p40">
            <a:extLst>
              <a:ext uri="{FF2B5EF4-FFF2-40B4-BE49-F238E27FC236}">
                <a16:creationId xmlns:a16="http://schemas.microsoft.com/office/drawing/2014/main" id="{446FF4D9-B55A-5D49-8B0F-9F1693F65FB0}"/>
              </a:ext>
            </a:extLst>
          </p:cNvPr>
          <p:cNvSpPr txBox="1"/>
          <p:nvPr/>
        </p:nvSpPr>
        <p:spPr>
          <a:xfrm>
            <a:off x="4499988" y="4576309"/>
            <a:ext cx="10222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PWM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8" name="Google Shape;1676;p40">
            <a:extLst>
              <a:ext uri="{FF2B5EF4-FFF2-40B4-BE49-F238E27FC236}">
                <a16:creationId xmlns:a16="http://schemas.microsoft.com/office/drawing/2014/main" id="{E967388C-6DBB-AF42-A6E5-82345AEC432A}"/>
              </a:ext>
            </a:extLst>
          </p:cNvPr>
          <p:cNvSpPr/>
          <p:nvPr/>
        </p:nvSpPr>
        <p:spPr>
          <a:xfrm>
            <a:off x="4121727" y="504599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1674;p40">
            <a:extLst>
              <a:ext uri="{FF2B5EF4-FFF2-40B4-BE49-F238E27FC236}">
                <a16:creationId xmlns:a16="http://schemas.microsoft.com/office/drawing/2014/main" id="{1F3686A5-CDE9-7B4C-B480-5C343561519A}"/>
              </a:ext>
            </a:extLst>
          </p:cNvPr>
          <p:cNvSpPr txBox="1"/>
          <p:nvPr/>
        </p:nvSpPr>
        <p:spPr>
          <a:xfrm>
            <a:off x="3994811" y="5153402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Pulse Width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CDFAC-C015-ED4E-BFBF-5E72C964B32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76" y="5937724"/>
            <a:ext cx="2468880" cy="7345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9B1441D-6A22-BD45-89AD-DCD038BCA44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90" y="5943031"/>
            <a:ext cx="2468880" cy="734502"/>
          </a:xfrm>
          <a:prstGeom prst="rect">
            <a:avLst/>
          </a:prstGeom>
        </p:spPr>
      </p:pic>
      <p:sp>
        <p:nvSpPr>
          <p:cNvPr id="71" name="Google Shape;1679;p40">
            <a:extLst>
              <a:ext uri="{FF2B5EF4-FFF2-40B4-BE49-F238E27FC236}">
                <a16:creationId xmlns:a16="http://schemas.microsoft.com/office/drawing/2014/main" id="{0205CDD5-AA14-7042-AC33-BFC2D0744F05}"/>
              </a:ext>
            </a:extLst>
          </p:cNvPr>
          <p:cNvSpPr txBox="1"/>
          <p:nvPr/>
        </p:nvSpPr>
        <p:spPr>
          <a:xfrm>
            <a:off x="1706880" y="655503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680;p40">
            <a:extLst>
              <a:ext uri="{FF2B5EF4-FFF2-40B4-BE49-F238E27FC236}">
                <a16:creationId xmlns:a16="http://schemas.microsoft.com/office/drawing/2014/main" id="{718F2EFA-2D9F-2C4D-A8FC-B74050AF4808}"/>
              </a:ext>
            </a:extLst>
          </p:cNvPr>
          <p:cNvSpPr txBox="1"/>
          <p:nvPr/>
        </p:nvSpPr>
        <p:spPr>
          <a:xfrm>
            <a:off x="2063942" y="655503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681;p40">
            <a:extLst>
              <a:ext uri="{FF2B5EF4-FFF2-40B4-BE49-F238E27FC236}">
                <a16:creationId xmlns:a16="http://schemas.microsoft.com/office/drawing/2014/main" id="{0C4A619E-5A37-D740-AF65-2E5EB3C102D6}"/>
              </a:ext>
            </a:extLst>
          </p:cNvPr>
          <p:cNvSpPr txBox="1"/>
          <p:nvPr/>
        </p:nvSpPr>
        <p:spPr>
          <a:xfrm>
            <a:off x="2431283" y="6555036"/>
            <a:ext cx="237630" cy="234384"/>
          </a:xfrm>
          <a:prstGeom prst="rect">
            <a:avLst/>
          </a:prstGeom>
          <a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682;p40">
            <a:extLst>
              <a:ext uri="{FF2B5EF4-FFF2-40B4-BE49-F238E27FC236}">
                <a16:creationId xmlns:a16="http://schemas.microsoft.com/office/drawing/2014/main" id="{F793A593-7A35-6B48-8F77-A20608A63B30}"/>
              </a:ext>
            </a:extLst>
          </p:cNvPr>
          <p:cNvSpPr txBox="1"/>
          <p:nvPr/>
        </p:nvSpPr>
        <p:spPr>
          <a:xfrm>
            <a:off x="2816239" y="655503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683;p40">
            <a:extLst>
              <a:ext uri="{FF2B5EF4-FFF2-40B4-BE49-F238E27FC236}">
                <a16:creationId xmlns:a16="http://schemas.microsoft.com/office/drawing/2014/main" id="{228AA959-FB25-9E45-A7D0-CEFA6A13664C}"/>
              </a:ext>
            </a:extLst>
          </p:cNvPr>
          <p:cNvSpPr txBox="1"/>
          <p:nvPr/>
        </p:nvSpPr>
        <p:spPr>
          <a:xfrm>
            <a:off x="3173396" y="655503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679;p40">
            <a:extLst>
              <a:ext uri="{FF2B5EF4-FFF2-40B4-BE49-F238E27FC236}">
                <a16:creationId xmlns:a16="http://schemas.microsoft.com/office/drawing/2014/main" id="{55CB8DBE-744E-C342-8251-80B30EB718FA}"/>
              </a:ext>
            </a:extLst>
          </p:cNvPr>
          <p:cNvSpPr txBox="1"/>
          <p:nvPr/>
        </p:nvSpPr>
        <p:spPr>
          <a:xfrm>
            <a:off x="4117535" y="655503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680;p40">
            <a:extLst>
              <a:ext uri="{FF2B5EF4-FFF2-40B4-BE49-F238E27FC236}">
                <a16:creationId xmlns:a16="http://schemas.microsoft.com/office/drawing/2014/main" id="{EEB973CC-8BB8-1B4B-B09D-E1E0A025741E}"/>
              </a:ext>
            </a:extLst>
          </p:cNvPr>
          <p:cNvSpPr txBox="1"/>
          <p:nvPr/>
        </p:nvSpPr>
        <p:spPr>
          <a:xfrm>
            <a:off x="4474596" y="655503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681;p40">
            <a:extLst>
              <a:ext uri="{FF2B5EF4-FFF2-40B4-BE49-F238E27FC236}">
                <a16:creationId xmlns:a16="http://schemas.microsoft.com/office/drawing/2014/main" id="{98140D82-8238-F04C-8D92-526E432CFB97}"/>
              </a:ext>
            </a:extLst>
          </p:cNvPr>
          <p:cNvSpPr txBox="1"/>
          <p:nvPr/>
        </p:nvSpPr>
        <p:spPr>
          <a:xfrm>
            <a:off x="4841938" y="6555036"/>
            <a:ext cx="237630" cy="234384"/>
          </a:xfrm>
          <a:prstGeom prst="rect">
            <a:avLst/>
          </a:prstGeom>
          <a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682;p40">
            <a:extLst>
              <a:ext uri="{FF2B5EF4-FFF2-40B4-BE49-F238E27FC236}">
                <a16:creationId xmlns:a16="http://schemas.microsoft.com/office/drawing/2014/main" id="{AF1C4C72-D6BB-ED46-AADE-3F5F01C4F96F}"/>
              </a:ext>
            </a:extLst>
          </p:cNvPr>
          <p:cNvSpPr txBox="1"/>
          <p:nvPr/>
        </p:nvSpPr>
        <p:spPr>
          <a:xfrm>
            <a:off x="5226894" y="6555036"/>
            <a:ext cx="237630" cy="234384"/>
          </a:xfrm>
          <a:prstGeom prst="rect">
            <a:avLst/>
          </a:prstGeom>
          <a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683;p40">
            <a:extLst>
              <a:ext uri="{FF2B5EF4-FFF2-40B4-BE49-F238E27FC236}">
                <a16:creationId xmlns:a16="http://schemas.microsoft.com/office/drawing/2014/main" id="{E004E48A-6729-9146-8A8A-43D01D16CE8B}"/>
              </a:ext>
            </a:extLst>
          </p:cNvPr>
          <p:cNvSpPr txBox="1"/>
          <p:nvPr/>
        </p:nvSpPr>
        <p:spPr>
          <a:xfrm>
            <a:off x="5584051" y="6555036"/>
            <a:ext cx="237630" cy="234384"/>
          </a:xfrm>
          <a:prstGeom prst="rect">
            <a:avLst/>
          </a:prstGeom>
          <a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 l="-4544" b="-13635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4E428BE-4311-F145-ACD5-370E1CFCA64E}"/>
              </a:ext>
            </a:extLst>
          </p:cNvPr>
          <p:cNvCxnSpPr>
            <a:cxnSpLocks/>
          </p:cNvCxnSpPr>
          <p:nvPr/>
        </p:nvCxnSpPr>
        <p:spPr>
          <a:xfrm>
            <a:off x="6073140" y="891540"/>
            <a:ext cx="0" cy="5760720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21F6F79-FCBF-BE47-8E13-7DF090EA9C98}"/>
              </a:ext>
            </a:extLst>
          </p:cNvPr>
          <p:cNvCxnSpPr>
            <a:cxnSpLocks/>
          </p:cNvCxnSpPr>
          <p:nvPr/>
        </p:nvCxnSpPr>
        <p:spPr>
          <a:xfrm>
            <a:off x="8471423" y="1267345"/>
            <a:ext cx="0" cy="2715768"/>
          </a:xfrm>
          <a:prstGeom prst="line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" name="Google Shape;1670;p40">
            <a:extLst>
              <a:ext uri="{FF2B5EF4-FFF2-40B4-BE49-F238E27FC236}">
                <a16:creationId xmlns:a16="http://schemas.microsoft.com/office/drawing/2014/main" id="{509BB1D8-2EAE-7C41-B5D4-CA2F22BAAF93}"/>
              </a:ext>
            </a:extLst>
          </p:cNvPr>
          <p:cNvSpPr/>
          <p:nvPr/>
        </p:nvSpPr>
        <p:spPr>
          <a:xfrm rot="-5400000">
            <a:off x="8094233" y="3027936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1672;p40">
            <a:extLst>
              <a:ext uri="{FF2B5EF4-FFF2-40B4-BE49-F238E27FC236}">
                <a16:creationId xmlns:a16="http://schemas.microsoft.com/office/drawing/2014/main" id="{A0C1AD03-2429-844B-BB30-120B0DE89E01}"/>
              </a:ext>
            </a:extLst>
          </p:cNvPr>
          <p:cNvSpPr txBox="1"/>
          <p:nvPr/>
        </p:nvSpPr>
        <p:spPr>
          <a:xfrm>
            <a:off x="6614631" y="4584870"/>
            <a:ext cx="1182079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DQPSK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1" name="Google Shape;1676;p40">
            <a:extLst>
              <a:ext uri="{FF2B5EF4-FFF2-40B4-BE49-F238E27FC236}">
                <a16:creationId xmlns:a16="http://schemas.microsoft.com/office/drawing/2014/main" id="{0694D917-833F-B749-86C9-6D579B7A8D2C}"/>
              </a:ext>
            </a:extLst>
          </p:cNvPr>
          <p:cNvSpPr/>
          <p:nvPr/>
        </p:nvSpPr>
        <p:spPr>
          <a:xfrm>
            <a:off x="6330490" y="504599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1674;p40">
            <a:extLst>
              <a:ext uri="{FF2B5EF4-FFF2-40B4-BE49-F238E27FC236}">
                <a16:creationId xmlns:a16="http://schemas.microsoft.com/office/drawing/2014/main" id="{13D7B072-28A7-1141-BDF6-EEC1B0A8485A}"/>
              </a:ext>
            </a:extLst>
          </p:cNvPr>
          <p:cNvSpPr txBox="1"/>
          <p:nvPr/>
        </p:nvSpPr>
        <p:spPr>
          <a:xfrm>
            <a:off x="6164580" y="517634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Differential QPSK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6" name="Google Shape;1672;p40">
            <a:extLst>
              <a:ext uri="{FF2B5EF4-FFF2-40B4-BE49-F238E27FC236}">
                <a16:creationId xmlns:a16="http://schemas.microsoft.com/office/drawing/2014/main" id="{14B29710-A276-824F-AC1D-A9CAFCEAFD8B}"/>
              </a:ext>
            </a:extLst>
          </p:cNvPr>
          <p:cNvSpPr txBox="1"/>
          <p:nvPr/>
        </p:nvSpPr>
        <p:spPr>
          <a:xfrm>
            <a:off x="9118092" y="4576309"/>
            <a:ext cx="1154846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DQAM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7" name="Google Shape;1676;p40">
            <a:extLst>
              <a:ext uri="{FF2B5EF4-FFF2-40B4-BE49-F238E27FC236}">
                <a16:creationId xmlns:a16="http://schemas.microsoft.com/office/drawing/2014/main" id="{90B3ED69-6BF9-B743-97E1-AB6CB40FAE8E}"/>
              </a:ext>
            </a:extLst>
          </p:cNvPr>
          <p:cNvSpPr/>
          <p:nvPr/>
        </p:nvSpPr>
        <p:spPr>
          <a:xfrm>
            <a:off x="8872419" y="5045992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1674;p40">
            <a:extLst>
              <a:ext uri="{FF2B5EF4-FFF2-40B4-BE49-F238E27FC236}">
                <a16:creationId xmlns:a16="http://schemas.microsoft.com/office/drawing/2014/main" id="{30F8970C-DDA9-CE47-B71A-0A43D0B6E86A}"/>
              </a:ext>
            </a:extLst>
          </p:cNvPr>
          <p:cNvSpPr txBox="1"/>
          <p:nvPr/>
        </p:nvSpPr>
        <p:spPr>
          <a:xfrm>
            <a:off x="8658251" y="5176344"/>
            <a:ext cx="2032609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Differential 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0" name="Google Shape;1671;p40">
            <a:extLst>
              <a:ext uri="{FF2B5EF4-FFF2-40B4-BE49-F238E27FC236}">
                <a16:creationId xmlns:a16="http://schemas.microsoft.com/office/drawing/2014/main" id="{27E0DDD2-6245-CC40-ADE6-0B5A4DECD52A}"/>
              </a:ext>
            </a:extLst>
          </p:cNvPr>
          <p:cNvSpPr txBox="1"/>
          <p:nvPr/>
        </p:nvSpPr>
        <p:spPr>
          <a:xfrm>
            <a:off x="1501139" y="3840480"/>
            <a:ext cx="1690592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  <a:sym typeface="Calibri"/>
              </a:rPr>
              <a:t>OOK, 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1" name="Google Shape;1671;p40">
            <a:extLst>
              <a:ext uri="{FF2B5EF4-FFF2-40B4-BE49-F238E27FC236}">
                <a16:creationId xmlns:a16="http://schemas.microsoft.com/office/drawing/2014/main" id="{44715CAA-DB31-0D42-9166-CB7AEB603064}"/>
              </a:ext>
            </a:extLst>
          </p:cNvPr>
          <p:cNvSpPr txBox="1"/>
          <p:nvPr/>
        </p:nvSpPr>
        <p:spPr>
          <a:xfrm>
            <a:off x="3864750" y="3840480"/>
            <a:ext cx="22043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CFSK, MSK, GMSK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2" name="Google Shape;1671;p40">
            <a:extLst>
              <a:ext uri="{FF2B5EF4-FFF2-40B4-BE49-F238E27FC236}">
                <a16:creationId xmlns:a16="http://schemas.microsoft.com/office/drawing/2014/main" id="{5B464C32-788E-EC49-9EF3-61C660231539}"/>
              </a:ext>
            </a:extLst>
          </p:cNvPr>
          <p:cNvSpPr txBox="1"/>
          <p:nvPr/>
        </p:nvSpPr>
        <p:spPr>
          <a:xfrm>
            <a:off x="6367865" y="3840480"/>
            <a:ext cx="22043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BPSK, QPSK, CPM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3" name="Google Shape;1671;p40">
            <a:extLst>
              <a:ext uri="{FF2B5EF4-FFF2-40B4-BE49-F238E27FC236}">
                <a16:creationId xmlns:a16="http://schemas.microsoft.com/office/drawing/2014/main" id="{EA7F3FA6-6AC1-BB44-AE6B-C23A41F72281}"/>
              </a:ext>
            </a:extLst>
          </p:cNvPr>
          <p:cNvSpPr txBox="1"/>
          <p:nvPr/>
        </p:nvSpPr>
        <p:spPr>
          <a:xfrm>
            <a:off x="8633460" y="3840480"/>
            <a:ext cx="22043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PAM, M-QAM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4" name="Google Shape;1671;p40">
            <a:extLst>
              <a:ext uri="{FF2B5EF4-FFF2-40B4-BE49-F238E27FC236}">
                <a16:creationId xmlns:a16="http://schemas.microsoft.com/office/drawing/2014/main" id="{6DF48535-B7DB-104C-88DE-EC077A790FC5}"/>
              </a:ext>
            </a:extLst>
          </p:cNvPr>
          <p:cNvSpPr txBox="1"/>
          <p:nvPr/>
        </p:nvSpPr>
        <p:spPr>
          <a:xfrm>
            <a:off x="6236785" y="6057383"/>
            <a:ext cx="220435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DBPSK, DQPSK, 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5" name="Google Shape;1671;p40">
            <a:extLst>
              <a:ext uri="{FF2B5EF4-FFF2-40B4-BE49-F238E27FC236}">
                <a16:creationId xmlns:a16="http://schemas.microsoft.com/office/drawing/2014/main" id="{ED948E41-5FFF-8B49-B654-9E5BA3D023D2}"/>
              </a:ext>
            </a:extLst>
          </p:cNvPr>
          <p:cNvSpPr txBox="1"/>
          <p:nvPr/>
        </p:nvSpPr>
        <p:spPr>
          <a:xfrm>
            <a:off x="8872419" y="6057383"/>
            <a:ext cx="1772722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DQAM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867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Communication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/>
              <p:nvPr/>
            </p:nvSpPr>
            <p:spPr>
              <a:xfrm>
                <a:off x="1478167" y="4808692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167" y="4808692"/>
                <a:ext cx="75603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92B5300-5D58-5A99-D533-370C7E21A27B}"/>
              </a:ext>
            </a:extLst>
          </p:cNvPr>
          <p:cNvSpPr txBox="1"/>
          <p:nvPr/>
        </p:nvSpPr>
        <p:spPr>
          <a:xfrm>
            <a:off x="-107769" y="4839470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93754A-3C2D-D6C3-6D9C-AB301AC24B43}"/>
              </a:ext>
            </a:extLst>
          </p:cNvPr>
          <p:cNvCxnSpPr>
            <a:cxnSpLocks/>
          </p:cNvCxnSpPr>
          <p:nvPr/>
        </p:nvCxnSpPr>
        <p:spPr>
          <a:xfrm>
            <a:off x="1228870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FAD2C9-DEE2-9F4E-42CB-9E12E8493F90}"/>
              </a:ext>
            </a:extLst>
          </p:cNvPr>
          <p:cNvCxnSpPr>
            <a:cxnSpLocks/>
          </p:cNvCxnSpPr>
          <p:nvPr/>
        </p:nvCxnSpPr>
        <p:spPr>
          <a:xfrm>
            <a:off x="3162582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4467BE-5236-1A01-E382-CF73BE4E04A9}"/>
              </a:ext>
            </a:extLst>
          </p:cNvPr>
          <p:cNvCxnSpPr>
            <a:cxnSpLocks/>
          </p:cNvCxnSpPr>
          <p:nvPr/>
        </p:nvCxnSpPr>
        <p:spPr>
          <a:xfrm>
            <a:off x="2166662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D2F0EF-5A9E-E835-131F-2A125FDB8857}"/>
                  </a:ext>
                </a:extLst>
              </p:cNvPr>
              <p:cNvSpPr txBox="1"/>
              <p:nvPr/>
            </p:nvSpPr>
            <p:spPr>
              <a:xfrm>
                <a:off x="2458156" y="4808692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D2F0EF-5A9E-E835-131F-2A125FDB8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156" y="4808692"/>
                <a:ext cx="756037" cy="400110"/>
              </a:xfrm>
              <a:prstGeom prst="rect">
                <a:avLst/>
              </a:prstGeom>
              <a:blipFill>
                <a:blip r:embed="rId10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/>
              <p:nvPr/>
            </p:nvSpPr>
            <p:spPr>
              <a:xfrm>
                <a:off x="3561937" y="4808692"/>
                <a:ext cx="15947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937" y="4808692"/>
                <a:ext cx="1594723" cy="400110"/>
              </a:xfrm>
              <a:prstGeom prst="rect">
                <a:avLst/>
              </a:prstGeom>
              <a:blipFill>
                <a:blip r:embed="rId11"/>
                <a:stretch>
                  <a:fillRect l="-2362"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3D93E8-039C-B5E2-39EB-C766462D9A0F}"/>
              </a:ext>
            </a:extLst>
          </p:cNvPr>
          <p:cNvCxnSpPr>
            <a:cxnSpLocks/>
          </p:cNvCxnSpPr>
          <p:nvPr/>
        </p:nvCxnSpPr>
        <p:spPr>
          <a:xfrm>
            <a:off x="5170794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/>
              <p:nvPr/>
            </p:nvSpPr>
            <p:spPr>
              <a:xfrm>
                <a:off x="5177420" y="4808692"/>
                <a:ext cx="2994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420" y="4808692"/>
                <a:ext cx="2994219" cy="400110"/>
              </a:xfrm>
              <a:prstGeom prst="rect">
                <a:avLst/>
              </a:prstGeom>
              <a:blipFill>
                <a:blip r:embed="rId12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/>
              <p:nvPr/>
            </p:nvSpPr>
            <p:spPr>
              <a:xfrm>
                <a:off x="6973282" y="4808692"/>
                <a:ext cx="2994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282" y="4808692"/>
                <a:ext cx="2994219" cy="400110"/>
              </a:xfrm>
              <a:prstGeom prst="rect">
                <a:avLst/>
              </a:prstGeom>
              <a:blipFill>
                <a:blip r:embed="rId13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218E1-A3B7-A8C4-C855-3C60927AB02D}"/>
              </a:ext>
            </a:extLst>
          </p:cNvPr>
          <p:cNvCxnSpPr>
            <a:cxnSpLocks/>
          </p:cNvCxnSpPr>
          <p:nvPr/>
        </p:nvCxnSpPr>
        <p:spPr>
          <a:xfrm>
            <a:off x="9131108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11FE0B-9A90-060F-8A61-A10C65DC045D}"/>
                  </a:ext>
                </a:extLst>
              </p:cNvPr>
              <p:cNvSpPr txBox="1"/>
              <p:nvPr/>
            </p:nvSpPr>
            <p:spPr>
              <a:xfrm>
                <a:off x="9212851" y="4808692"/>
                <a:ext cx="1726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11FE0B-9A90-060F-8A61-A10C65DC0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851" y="4808692"/>
                <a:ext cx="1726060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D88348-973C-E43B-8CF6-B7B4FAD4984C}"/>
              </a:ext>
            </a:extLst>
          </p:cNvPr>
          <p:cNvCxnSpPr>
            <a:cxnSpLocks/>
          </p:cNvCxnSpPr>
          <p:nvPr/>
        </p:nvCxnSpPr>
        <p:spPr>
          <a:xfrm>
            <a:off x="10645271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/>
              <p:nvPr/>
            </p:nvSpPr>
            <p:spPr>
              <a:xfrm>
                <a:off x="10716654" y="4808692"/>
                <a:ext cx="1726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654" y="4808692"/>
                <a:ext cx="1726060" cy="400110"/>
              </a:xfrm>
              <a:prstGeom prst="rect">
                <a:avLst/>
              </a:prstGeom>
              <a:blipFill>
                <a:blip r:embed="rId15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DB7DC0-56B4-0E25-03D5-C6B8BC13F8ED}"/>
              </a:ext>
            </a:extLst>
          </p:cNvPr>
          <p:cNvCxnSpPr>
            <a:cxnSpLocks/>
          </p:cNvCxnSpPr>
          <p:nvPr/>
        </p:nvCxnSpPr>
        <p:spPr>
          <a:xfrm>
            <a:off x="11575583" y="5178024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/>
              <p:nvPr/>
            </p:nvSpPr>
            <p:spPr>
              <a:xfrm>
                <a:off x="11197564" y="5498290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7564" y="5498290"/>
                <a:ext cx="756037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5CD4E2E-5F80-8ABF-7821-FB9393C8CA58}"/>
              </a:ext>
            </a:extLst>
          </p:cNvPr>
          <p:cNvSpPr txBox="1"/>
          <p:nvPr/>
        </p:nvSpPr>
        <p:spPr>
          <a:xfrm>
            <a:off x="10881560" y="6187888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7DDBD2-5459-39D4-280A-6EA360D01AF9}"/>
              </a:ext>
            </a:extLst>
          </p:cNvPr>
          <p:cNvCxnSpPr>
            <a:cxnSpLocks/>
          </p:cNvCxnSpPr>
          <p:nvPr/>
        </p:nvCxnSpPr>
        <p:spPr>
          <a:xfrm>
            <a:off x="11575582" y="5867227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C8A0F03-5FDA-1906-B070-85C0AD416457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E22C06-19D2-29DF-18AA-0FE9ACE4E4CF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B5EB5A8F-776C-8B34-6A59-D068550B8A02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15EB7DF0-B9F2-0C6A-3E41-C2EE75D05FCC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B29431-1DDE-377C-6A65-18E196446C56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6DD68B-F52A-6751-C3B8-EB0710D37967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561B5213-83DF-B065-E8FE-B6593725B2A2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3A576AE-EBF7-732A-613E-9ADE50C7FA09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6DC9EFC-924A-5FB2-0DB4-63AEDACFDDE2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D22CEF6-BE10-718D-629F-F1A8EA08DFE5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2B95C93-DD1E-7DD4-324E-7EBBA8E6AD36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4B27125-D599-A3FE-53A0-37A815981B5B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4B27125-D599-A3FE-53A0-37A815981B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17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3B8B032-EE8C-B978-8315-5A7F80719EC7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3B8B032-EE8C-B978-8315-5A7F80719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18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692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1" grpId="0"/>
      <p:bldP spid="14" grpId="0"/>
      <p:bldP spid="15" grpId="0"/>
      <p:bldP spid="17" grpId="0"/>
      <p:bldP spid="19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Communication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/>
              <p:nvPr/>
            </p:nvSpPr>
            <p:spPr>
              <a:xfrm>
                <a:off x="1478167" y="4808692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167" y="4808692"/>
                <a:ext cx="75603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92B5300-5D58-5A99-D533-370C7E21A27B}"/>
              </a:ext>
            </a:extLst>
          </p:cNvPr>
          <p:cNvSpPr txBox="1"/>
          <p:nvPr/>
        </p:nvSpPr>
        <p:spPr>
          <a:xfrm>
            <a:off x="-107769" y="4839470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93754A-3C2D-D6C3-6D9C-AB301AC24B43}"/>
              </a:ext>
            </a:extLst>
          </p:cNvPr>
          <p:cNvCxnSpPr>
            <a:cxnSpLocks/>
          </p:cNvCxnSpPr>
          <p:nvPr/>
        </p:nvCxnSpPr>
        <p:spPr>
          <a:xfrm>
            <a:off x="1228870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FAD2C9-DEE2-9F4E-42CB-9E12E8493F90}"/>
              </a:ext>
            </a:extLst>
          </p:cNvPr>
          <p:cNvCxnSpPr>
            <a:cxnSpLocks/>
          </p:cNvCxnSpPr>
          <p:nvPr/>
        </p:nvCxnSpPr>
        <p:spPr>
          <a:xfrm>
            <a:off x="3162582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4467BE-5236-1A01-E382-CF73BE4E04A9}"/>
              </a:ext>
            </a:extLst>
          </p:cNvPr>
          <p:cNvCxnSpPr>
            <a:cxnSpLocks/>
          </p:cNvCxnSpPr>
          <p:nvPr/>
        </p:nvCxnSpPr>
        <p:spPr>
          <a:xfrm>
            <a:off x="2166662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D2F0EF-5A9E-E835-131F-2A125FDB8857}"/>
                  </a:ext>
                </a:extLst>
              </p:cNvPr>
              <p:cNvSpPr txBox="1"/>
              <p:nvPr/>
            </p:nvSpPr>
            <p:spPr>
              <a:xfrm>
                <a:off x="2458156" y="4808692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D2F0EF-5A9E-E835-131F-2A125FDB8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156" y="4808692"/>
                <a:ext cx="756037" cy="400110"/>
              </a:xfrm>
              <a:prstGeom prst="rect">
                <a:avLst/>
              </a:prstGeom>
              <a:blipFill>
                <a:blip r:embed="rId10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/>
              <p:nvPr/>
            </p:nvSpPr>
            <p:spPr>
              <a:xfrm>
                <a:off x="3470093" y="4808545"/>
                <a:ext cx="1594723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93" y="4808545"/>
                <a:ext cx="1594723" cy="4101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3D93E8-039C-B5E2-39EB-C766462D9A0F}"/>
              </a:ext>
            </a:extLst>
          </p:cNvPr>
          <p:cNvCxnSpPr>
            <a:cxnSpLocks/>
          </p:cNvCxnSpPr>
          <p:nvPr/>
        </p:nvCxnSpPr>
        <p:spPr>
          <a:xfrm>
            <a:off x="5170794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/>
              <p:nvPr/>
            </p:nvSpPr>
            <p:spPr>
              <a:xfrm>
                <a:off x="5177420" y="4808692"/>
                <a:ext cx="2994219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420" y="4808692"/>
                <a:ext cx="2994219" cy="4101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/>
              <p:nvPr/>
            </p:nvSpPr>
            <p:spPr>
              <a:xfrm>
                <a:off x="6778590" y="4808270"/>
                <a:ext cx="2994219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590" y="4808270"/>
                <a:ext cx="2994219" cy="41011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218E1-A3B7-A8C4-C855-3C60927AB02D}"/>
              </a:ext>
            </a:extLst>
          </p:cNvPr>
          <p:cNvCxnSpPr>
            <a:cxnSpLocks/>
          </p:cNvCxnSpPr>
          <p:nvPr/>
        </p:nvCxnSpPr>
        <p:spPr>
          <a:xfrm>
            <a:off x="9131108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11FE0B-9A90-060F-8A61-A10C65DC045D}"/>
                  </a:ext>
                </a:extLst>
              </p:cNvPr>
              <p:cNvSpPr txBox="1"/>
              <p:nvPr/>
            </p:nvSpPr>
            <p:spPr>
              <a:xfrm>
                <a:off x="9212851" y="4808692"/>
                <a:ext cx="1726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11FE0B-9A90-060F-8A61-A10C65DC0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851" y="4808692"/>
                <a:ext cx="1726060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D88348-973C-E43B-8CF6-B7B4FAD4984C}"/>
              </a:ext>
            </a:extLst>
          </p:cNvPr>
          <p:cNvCxnSpPr>
            <a:cxnSpLocks/>
          </p:cNvCxnSpPr>
          <p:nvPr/>
        </p:nvCxnSpPr>
        <p:spPr>
          <a:xfrm>
            <a:off x="10645271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/>
              <p:nvPr/>
            </p:nvSpPr>
            <p:spPr>
              <a:xfrm>
                <a:off x="10716654" y="4808692"/>
                <a:ext cx="1726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654" y="4808692"/>
                <a:ext cx="1726060" cy="400110"/>
              </a:xfrm>
              <a:prstGeom prst="rect">
                <a:avLst/>
              </a:prstGeom>
              <a:blipFill>
                <a:blip r:embed="rId15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DB7DC0-56B4-0E25-03D5-C6B8BC13F8ED}"/>
              </a:ext>
            </a:extLst>
          </p:cNvPr>
          <p:cNvCxnSpPr>
            <a:cxnSpLocks/>
          </p:cNvCxnSpPr>
          <p:nvPr/>
        </p:nvCxnSpPr>
        <p:spPr>
          <a:xfrm>
            <a:off x="11575583" y="5178024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/>
              <p:nvPr/>
            </p:nvSpPr>
            <p:spPr>
              <a:xfrm>
                <a:off x="11197564" y="5498290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7564" y="5498290"/>
                <a:ext cx="756037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5CD4E2E-5F80-8ABF-7821-FB9393C8CA58}"/>
              </a:ext>
            </a:extLst>
          </p:cNvPr>
          <p:cNvSpPr txBox="1"/>
          <p:nvPr/>
        </p:nvSpPr>
        <p:spPr>
          <a:xfrm>
            <a:off x="10881560" y="6187888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7DDBD2-5459-39D4-280A-6EA360D01AF9}"/>
              </a:ext>
            </a:extLst>
          </p:cNvPr>
          <p:cNvCxnSpPr>
            <a:cxnSpLocks/>
          </p:cNvCxnSpPr>
          <p:nvPr/>
        </p:nvCxnSpPr>
        <p:spPr>
          <a:xfrm>
            <a:off x="11575582" y="5867227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5C9857-D91E-CE20-835D-90A56FBA1837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1056C-10C8-1BA2-B0E8-3FB0E4BF9C13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1F9FBF17-CD1B-8509-F318-E5E775894DB0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3CB500AF-16D2-DA59-7260-33844FAF1AB9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3274DE-E4E9-8BDD-6912-0B0C17061A9A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C9A020-886A-BAFE-8896-847D230E8B9B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B30974A4-3D16-06AE-6960-B8A4B929F7C3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6F2FEC7-BC42-AAAA-9572-EF6CA1D71CBC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D1A4F7B-C53E-B883-5B2E-3A8A140EEF72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04C4C67-9084-E174-8367-82C6BEEA5738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F856BC6-EF39-F982-D4EC-640583B08AD1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D252B4E-44C8-37E9-4181-43D296921B46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D252B4E-44C8-37E9-4181-43D296921B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17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36AED1E-9C8E-F1B5-8D31-3C86115ECD83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36AED1E-9C8E-F1B5-8D31-3C86115ECD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18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2732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35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16" name="Google Shape;1516;p35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7" name="Google Shape;1517;p35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8" name="Google Shape;1518;p35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9" name="Google Shape;1519;p35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20" name="Google Shape;1520;p35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21" name="Google Shape;1521;p35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22" name="Google Shape;1522;p35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898904" y="3894271"/>
            <a:ext cx="8394192" cy="20945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3" name="Google Shape;1523;p35"/>
          <p:cNvCxnSpPr/>
          <p:nvPr/>
        </p:nvCxnSpPr>
        <p:spPr>
          <a:xfrm>
            <a:off x="4278657" y="4045832"/>
            <a:ext cx="0" cy="219092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524" name="Google Shape;1524;p35"/>
          <p:cNvCxnSpPr/>
          <p:nvPr/>
        </p:nvCxnSpPr>
        <p:spPr>
          <a:xfrm>
            <a:off x="6771733" y="4045832"/>
            <a:ext cx="0" cy="219092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525" name="Google Shape;1525;p35"/>
          <p:cNvCxnSpPr/>
          <p:nvPr/>
        </p:nvCxnSpPr>
        <p:spPr>
          <a:xfrm>
            <a:off x="8018270" y="4045832"/>
            <a:ext cx="0" cy="219092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526" name="Google Shape;1526;p35"/>
          <p:cNvCxnSpPr/>
          <p:nvPr/>
        </p:nvCxnSpPr>
        <p:spPr>
          <a:xfrm>
            <a:off x="9264807" y="4045832"/>
            <a:ext cx="0" cy="219092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527" name="Google Shape;1527;p35"/>
          <p:cNvCxnSpPr/>
          <p:nvPr/>
        </p:nvCxnSpPr>
        <p:spPr>
          <a:xfrm>
            <a:off x="5525195" y="4045832"/>
            <a:ext cx="0" cy="219092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528" name="Google Shape;1528;p35"/>
          <p:cNvCxnSpPr/>
          <p:nvPr/>
        </p:nvCxnSpPr>
        <p:spPr>
          <a:xfrm>
            <a:off x="3032120" y="4037145"/>
            <a:ext cx="0" cy="219092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529" name="Google Shape;1529;p35"/>
          <p:cNvSpPr txBox="1"/>
          <p:nvPr/>
        </p:nvSpPr>
        <p:spPr>
          <a:xfrm>
            <a:off x="2003831" y="5802949"/>
            <a:ext cx="807941" cy="48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Bits: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30" name="Google Shape;1530;p35"/>
          <p:cNvSpPr txBox="1"/>
          <p:nvPr/>
        </p:nvSpPr>
        <p:spPr>
          <a:xfrm>
            <a:off x="3250368" y="5802949"/>
            <a:ext cx="807941" cy="48315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4650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1" name="Google Shape;1531;p35"/>
          <p:cNvSpPr txBox="1"/>
          <p:nvPr/>
        </p:nvSpPr>
        <p:spPr>
          <a:xfrm>
            <a:off x="4464378" y="5802949"/>
            <a:ext cx="807941" cy="48315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4650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2" name="Google Shape;1532;p35"/>
          <p:cNvSpPr txBox="1"/>
          <p:nvPr/>
        </p:nvSpPr>
        <p:spPr>
          <a:xfrm>
            <a:off x="5713337" y="5802949"/>
            <a:ext cx="807941" cy="48315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4650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3" name="Google Shape;1533;p35"/>
          <p:cNvSpPr txBox="1"/>
          <p:nvPr/>
        </p:nvSpPr>
        <p:spPr>
          <a:xfrm>
            <a:off x="7022188" y="5802949"/>
            <a:ext cx="807941" cy="48315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4650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4" name="Google Shape;1534;p35"/>
          <p:cNvSpPr txBox="1"/>
          <p:nvPr/>
        </p:nvSpPr>
        <p:spPr>
          <a:xfrm>
            <a:off x="8236520" y="5802949"/>
            <a:ext cx="807941" cy="48315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4650"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50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6" grpId="0" animBg="1"/>
      <p:bldP spid="1517" grpId="0"/>
      <p:bldP spid="1518" grpId="0" animBg="1"/>
      <p:bldP spid="1519" grpId="0"/>
      <p:bldP spid="1520" grpId="0"/>
      <p:bldP spid="1521" grpId="0" animBg="1"/>
      <p:bldP spid="1529" grpId="0"/>
      <p:bldP spid="1530" grpId="0" animBg="1"/>
      <p:bldP spid="1531" grpId="0" animBg="1"/>
      <p:bldP spid="1532" grpId="0" animBg="1"/>
      <p:bldP spid="1533" grpId="0" animBg="1"/>
      <p:bldP spid="15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Communication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/>
              <p:nvPr/>
            </p:nvSpPr>
            <p:spPr>
              <a:xfrm>
                <a:off x="1478167" y="4808692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167" y="4808692"/>
                <a:ext cx="75603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92B5300-5D58-5A99-D533-370C7E21A27B}"/>
              </a:ext>
            </a:extLst>
          </p:cNvPr>
          <p:cNvSpPr txBox="1"/>
          <p:nvPr/>
        </p:nvSpPr>
        <p:spPr>
          <a:xfrm>
            <a:off x="-107769" y="4839470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93754A-3C2D-D6C3-6D9C-AB301AC24B43}"/>
              </a:ext>
            </a:extLst>
          </p:cNvPr>
          <p:cNvCxnSpPr>
            <a:cxnSpLocks/>
          </p:cNvCxnSpPr>
          <p:nvPr/>
        </p:nvCxnSpPr>
        <p:spPr>
          <a:xfrm>
            <a:off x="1228870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4467BE-5236-1A01-E382-CF73BE4E04A9}"/>
              </a:ext>
            </a:extLst>
          </p:cNvPr>
          <p:cNvCxnSpPr>
            <a:cxnSpLocks/>
          </p:cNvCxnSpPr>
          <p:nvPr/>
        </p:nvCxnSpPr>
        <p:spPr>
          <a:xfrm>
            <a:off x="2166662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/>
              <p:nvPr/>
            </p:nvSpPr>
            <p:spPr>
              <a:xfrm>
                <a:off x="3470093" y="4808545"/>
                <a:ext cx="1594723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93" y="4808545"/>
                <a:ext cx="1594723" cy="410112"/>
              </a:xfrm>
              <a:prstGeom prst="rect">
                <a:avLst/>
              </a:prstGeom>
              <a:blipFill>
                <a:blip r:embed="rId10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3D93E8-039C-B5E2-39EB-C766462D9A0F}"/>
              </a:ext>
            </a:extLst>
          </p:cNvPr>
          <p:cNvCxnSpPr>
            <a:cxnSpLocks/>
          </p:cNvCxnSpPr>
          <p:nvPr/>
        </p:nvCxnSpPr>
        <p:spPr>
          <a:xfrm>
            <a:off x="5170794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/>
              <p:nvPr/>
            </p:nvSpPr>
            <p:spPr>
              <a:xfrm>
                <a:off x="5177420" y="4808692"/>
                <a:ext cx="2994219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420" y="4808692"/>
                <a:ext cx="2994219" cy="410112"/>
              </a:xfrm>
              <a:prstGeom prst="rect">
                <a:avLst/>
              </a:prstGeom>
              <a:blipFill>
                <a:blip r:embed="rId11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/>
              <p:nvPr/>
            </p:nvSpPr>
            <p:spPr>
              <a:xfrm>
                <a:off x="6778590" y="4808270"/>
                <a:ext cx="2994219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590" y="4808270"/>
                <a:ext cx="2994219" cy="4101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D88348-973C-E43B-8CF6-B7B4FAD4984C}"/>
              </a:ext>
            </a:extLst>
          </p:cNvPr>
          <p:cNvCxnSpPr>
            <a:cxnSpLocks/>
          </p:cNvCxnSpPr>
          <p:nvPr/>
        </p:nvCxnSpPr>
        <p:spPr>
          <a:xfrm>
            <a:off x="10645271" y="5007860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/>
              <p:nvPr/>
            </p:nvSpPr>
            <p:spPr>
              <a:xfrm>
                <a:off x="10716654" y="4808692"/>
                <a:ext cx="1726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654" y="4808692"/>
                <a:ext cx="1726060" cy="400110"/>
              </a:xfrm>
              <a:prstGeom prst="rect">
                <a:avLst/>
              </a:prstGeom>
              <a:blipFill>
                <a:blip r:embed="rId13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DB7DC0-56B4-0E25-03D5-C6B8BC13F8ED}"/>
              </a:ext>
            </a:extLst>
          </p:cNvPr>
          <p:cNvCxnSpPr>
            <a:cxnSpLocks/>
          </p:cNvCxnSpPr>
          <p:nvPr/>
        </p:nvCxnSpPr>
        <p:spPr>
          <a:xfrm>
            <a:off x="11575583" y="5178024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/>
              <p:nvPr/>
            </p:nvSpPr>
            <p:spPr>
              <a:xfrm>
                <a:off x="11197564" y="5498290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7564" y="5498290"/>
                <a:ext cx="756037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5CD4E2E-5F80-8ABF-7821-FB9393C8CA58}"/>
              </a:ext>
            </a:extLst>
          </p:cNvPr>
          <p:cNvSpPr txBox="1"/>
          <p:nvPr/>
        </p:nvSpPr>
        <p:spPr>
          <a:xfrm>
            <a:off x="10881560" y="6187888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7DDBD2-5459-39D4-280A-6EA360D01AF9}"/>
              </a:ext>
            </a:extLst>
          </p:cNvPr>
          <p:cNvCxnSpPr>
            <a:cxnSpLocks/>
          </p:cNvCxnSpPr>
          <p:nvPr/>
        </p:nvCxnSpPr>
        <p:spPr>
          <a:xfrm>
            <a:off x="11575582" y="5867227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1DECA53-FB01-96E2-F756-06017D6C307C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5AFF4D-FD9B-D263-5968-4F39D24DBA52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F6D60B07-ACF3-2FDF-4FDB-237A2D51E4AA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1DEB274C-B1D3-501E-9A29-3F69B2E1CC61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6FBD0B-2FB0-3D98-C18A-DEB43FAA80F3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545C16-41A4-FDD9-03F3-371EB817850F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76817F2E-64E0-6FAF-CF13-201333C01863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01A3CE-787C-5900-21DF-82E4A4E50DB1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F114607-58FA-3819-56D6-5460E39F54AA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D994C2C-A0C6-12C4-17AB-E5D8869E641E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D9EF700-84F4-32E2-488B-195F01698866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D8435DB-DBB2-4BC7-F055-CA9BCE952EB9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D8435DB-DBB2-4BC7-F055-CA9BCE952E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15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7134C19-729A-8E8E-A2DC-2B9098CE0D60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7134C19-729A-8E8E-A2DC-2B9098CE0D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16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4418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Communication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/>
              <p:nvPr/>
            </p:nvSpPr>
            <p:spPr>
              <a:xfrm>
                <a:off x="1478167" y="4819577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5E24A3-D72A-9F27-3DD1-0D872E1B4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167" y="4819577"/>
                <a:ext cx="75603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92B5300-5D58-5A99-D533-370C7E21A27B}"/>
              </a:ext>
            </a:extLst>
          </p:cNvPr>
          <p:cNvSpPr txBox="1"/>
          <p:nvPr/>
        </p:nvSpPr>
        <p:spPr>
          <a:xfrm>
            <a:off x="-107769" y="4850355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93754A-3C2D-D6C3-6D9C-AB301AC24B43}"/>
              </a:ext>
            </a:extLst>
          </p:cNvPr>
          <p:cNvCxnSpPr>
            <a:cxnSpLocks/>
          </p:cNvCxnSpPr>
          <p:nvPr/>
        </p:nvCxnSpPr>
        <p:spPr>
          <a:xfrm>
            <a:off x="1228870" y="5018745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4467BE-5236-1A01-E382-CF73BE4E04A9}"/>
              </a:ext>
            </a:extLst>
          </p:cNvPr>
          <p:cNvCxnSpPr>
            <a:cxnSpLocks/>
          </p:cNvCxnSpPr>
          <p:nvPr/>
        </p:nvCxnSpPr>
        <p:spPr>
          <a:xfrm>
            <a:off x="2166662" y="5018745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/>
              <p:nvPr/>
            </p:nvSpPr>
            <p:spPr>
              <a:xfrm>
                <a:off x="2504145" y="4814576"/>
                <a:ext cx="1594723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140D3-8D29-2E28-1178-F158130E3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145" y="4814576"/>
                <a:ext cx="1594723" cy="410112"/>
              </a:xfrm>
              <a:prstGeom prst="rect">
                <a:avLst/>
              </a:prstGeom>
              <a:blipFill>
                <a:blip r:embed="rId10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3D93E8-039C-B5E2-39EB-C766462D9A0F}"/>
              </a:ext>
            </a:extLst>
          </p:cNvPr>
          <p:cNvCxnSpPr>
            <a:cxnSpLocks/>
          </p:cNvCxnSpPr>
          <p:nvPr/>
        </p:nvCxnSpPr>
        <p:spPr>
          <a:xfrm>
            <a:off x="4259932" y="5018745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/>
              <p:nvPr/>
            </p:nvSpPr>
            <p:spPr>
              <a:xfrm>
                <a:off x="4266558" y="4814576"/>
                <a:ext cx="2994219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06EF05-1496-1E65-B16C-711A71F6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558" y="4814576"/>
                <a:ext cx="2994219" cy="410112"/>
              </a:xfrm>
              <a:prstGeom prst="rect">
                <a:avLst/>
              </a:prstGeom>
              <a:blipFill>
                <a:blip r:embed="rId11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/>
              <p:nvPr/>
            </p:nvSpPr>
            <p:spPr>
              <a:xfrm>
                <a:off x="5867728" y="4814576"/>
                <a:ext cx="2994219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D7085E-861F-E50C-8D60-C04FCA03F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728" y="4814576"/>
                <a:ext cx="2994219" cy="4101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D88348-973C-E43B-8CF6-B7B4FAD4984C}"/>
              </a:ext>
            </a:extLst>
          </p:cNvPr>
          <p:cNvCxnSpPr>
            <a:cxnSpLocks/>
          </p:cNvCxnSpPr>
          <p:nvPr/>
        </p:nvCxnSpPr>
        <p:spPr>
          <a:xfrm>
            <a:off x="7992644" y="5018745"/>
            <a:ext cx="274320" cy="17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/>
              <p:nvPr/>
            </p:nvSpPr>
            <p:spPr>
              <a:xfrm>
                <a:off x="8064027" y="4819577"/>
                <a:ext cx="1726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B03DB6-BD1F-3741-6108-809B182D8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4027" y="4819577"/>
                <a:ext cx="1726060" cy="400110"/>
              </a:xfrm>
              <a:prstGeom prst="rect">
                <a:avLst/>
              </a:prstGeom>
              <a:blipFill>
                <a:blip r:embed="rId13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DB7DC0-56B4-0E25-03D5-C6B8BC13F8ED}"/>
              </a:ext>
            </a:extLst>
          </p:cNvPr>
          <p:cNvCxnSpPr>
            <a:cxnSpLocks/>
          </p:cNvCxnSpPr>
          <p:nvPr/>
        </p:nvCxnSpPr>
        <p:spPr>
          <a:xfrm rot="16200000">
            <a:off x="9711190" y="4844111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/>
              <p:nvPr/>
            </p:nvSpPr>
            <p:spPr>
              <a:xfrm>
                <a:off x="9837300" y="4819577"/>
                <a:ext cx="756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C0C2C-B85C-349B-5D61-28AFF0451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7300" y="4819577"/>
                <a:ext cx="756037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5CD4E2E-5F80-8ABF-7821-FB9393C8CA58}"/>
              </a:ext>
            </a:extLst>
          </p:cNvPr>
          <p:cNvSpPr txBox="1"/>
          <p:nvPr/>
        </p:nvSpPr>
        <p:spPr>
          <a:xfrm>
            <a:off x="10776375" y="4850355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7DDBD2-5459-39D4-280A-6EA360D01AF9}"/>
              </a:ext>
            </a:extLst>
          </p:cNvPr>
          <p:cNvCxnSpPr>
            <a:cxnSpLocks/>
          </p:cNvCxnSpPr>
          <p:nvPr/>
        </p:nvCxnSpPr>
        <p:spPr>
          <a:xfrm rot="16200000">
            <a:off x="10668000" y="4844111"/>
            <a:ext cx="0" cy="351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E1B31F7-F156-6C23-E8D3-C17287E5B95E}"/>
              </a:ext>
            </a:extLst>
          </p:cNvPr>
          <p:cNvSpPr txBox="1"/>
          <p:nvPr/>
        </p:nvSpPr>
        <p:spPr>
          <a:xfrm>
            <a:off x="3192118" y="5309065"/>
            <a:ext cx="606091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Single Carrier Modulation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79B529-9721-FE3B-78E9-28A64AA5F6A6}"/>
                  </a:ext>
                </a:extLst>
              </p:cNvPr>
              <p:cNvSpPr txBox="1"/>
              <p:nvPr/>
            </p:nvSpPr>
            <p:spPr>
              <a:xfrm>
                <a:off x="1490507" y="6128664"/>
                <a:ext cx="9177494" cy="492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Symbols modulated on a single carrier frequency: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</m:d>
                    <m:sSup>
                      <m:sSupPr>
                        <m:ctrlP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  <m:sSub>
                          <m:sSub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p>
                    </m:sSup>
                  </m:oMath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79B529-9721-FE3B-78E9-28A64AA5F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507" y="6128664"/>
                <a:ext cx="9177494" cy="492699"/>
              </a:xfrm>
              <a:prstGeom prst="rect">
                <a:avLst/>
              </a:prstGeom>
              <a:blipFill>
                <a:blip r:embed="rId15"/>
                <a:stretch>
                  <a:fillRect t="-7500" b="-30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F4E07BC-7EB3-1A35-45E6-9BEFB8430C0D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4B2E2B-AAB4-4509-9939-8CAE37C235D3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7C961140-343C-4BB7-C408-5796C5149C63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27333D50-2C09-4B26-F3D9-EAF115379977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CFC2C6-BDA6-4B9F-41E0-6B88D3984C79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162E91-2235-DA42-34F0-5BAEABE70B03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EB6344AF-AC73-99E0-5CE7-4482C649B30D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FCC69EE-66E2-D306-39CD-A2FEF4DB070B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06A602D-9644-763D-4B29-6D8EA7EACB38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5449A35-1310-22FF-4AB1-5D2162226907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439A73A-B4E0-8310-D798-ACCEB76CF426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ED5B9A7-E289-63D8-D4E0-C0FDC8C94590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ED5B9A7-E289-63D8-D4E0-C0FDC8C945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16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546BA59-67AE-8822-0676-50CE4ED705D1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546BA59-67AE-8822-0676-50CE4ED705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17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18449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Single Carrier Modulation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0A94B743-7739-1C42-8A4F-B52213FFFA3F}"/>
              </a:ext>
            </a:extLst>
          </p:cNvPr>
          <p:cNvSpPr txBox="1"/>
          <p:nvPr/>
        </p:nvSpPr>
        <p:spPr>
          <a:xfrm>
            <a:off x="1513367" y="822960"/>
            <a:ext cx="917749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latin typeface="+mj-lt"/>
              </a:rPr>
              <a:t>Symbols modulated on a single carrier frequency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3A6E06-B4BD-5848-A0A8-51F79B71B1A4}"/>
              </a:ext>
            </a:extLst>
          </p:cNvPr>
          <p:cNvSpPr txBox="1"/>
          <p:nvPr/>
        </p:nvSpPr>
        <p:spPr>
          <a:xfrm>
            <a:off x="2118360" y="1445830"/>
            <a:ext cx="76123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Low Spectral Efficiency: leakage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ISI: Inter-Symbol-Interference limits performance 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953AC1-0709-2C4E-9B4D-94713E8074D5}"/>
              </a:ext>
            </a:extLst>
          </p:cNvPr>
          <p:cNvGrpSpPr>
            <a:grpSpLocks noChangeAspect="1"/>
          </p:cNvGrpSpPr>
          <p:nvPr/>
        </p:nvGrpSpPr>
        <p:grpSpPr>
          <a:xfrm>
            <a:off x="2118360" y="1988820"/>
            <a:ext cx="3977640" cy="1998623"/>
            <a:chOff x="7442200" y="2023450"/>
            <a:chExt cx="4021554" cy="2020688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529F7A1-69A7-4542-BCDC-BB473880DEE3}"/>
                </a:ext>
              </a:extLst>
            </p:cNvPr>
            <p:cNvGrpSpPr/>
            <p:nvPr/>
          </p:nvGrpSpPr>
          <p:grpSpPr>
            <a:xfrm>
              <a:off x="7900467" y="2023450"/>
              <a:ext cx="3563287" cy="2020688"/>
              <a:chOff x="5918200" y="2033729"/>
              <a:chExt cx="3563287" cy="2020688"/>
            </a:xfrm>
          </p:grpSpPr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3E709C0A-7446-034D-A078-889B1119F7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8200" y="3296421"/>
                <a:ext cx="329184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F5ED673E-A38A-4A40-8B90-23FD0E47FE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18402" y="2033729"/>
                <a:ext cx="0" cy="16700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40D1E0B4-3579-CF48-B0D3-87E8DCA64543}"/>
                      </a:ext>
                    </a:extLst>
                  </p:cNvPr>
                  <p:cNvSpPr/>
                  <p:nvPr/>
                </p:nvSpPr>
                <p:spPr>
                  <a:xfrm>
                    <a:off x="9197982" y="3122920"/>
                    <a:ext cx="283505" cy="37340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40D1E0B4-3579-CF48-B0D3-87E8DCA6454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7982" y="3122920"/>
                    <a:ext cx="283505" cy="37340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167" r="-12500"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3F067D95-DDA6-DB4A-9E5D-9AD27CF2BA26}"/>
                      </a:ext>
                    </a:extLst>
                  </p:cNvPr>
                  <p:cNvSpPr/>
                  <p:nvPr/>
                </p:nvSpPr>
                <p:spPr>
                  <a:xfrm>
                    <a:off x="6848633" y="3737019"/>
                    <a:ext cx="668700" cy="31739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44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4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en-US" sz="144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3F067D95-DDA6-DB4A-9E5D-9AD27CF2BA2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48633" y="3737019"/>
                    <a:ext cx="668700" cy="3173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607451E5-66B5-2747-917F-C4FBD1F5E54F}"/>
                      </a:ext>
                    </a:extLst>
                  </p:cNvPr>
                  <p:cNvSpPr/>
                  <p:nvPr/>
                </p:nvSpPr>
                <p:spPr>
                  <a:xfrm>
                    <a:off x="7506185" y="3733800"/>
                    <a:ext cx="668700" cy="31739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44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en-US" sz="144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607451E5-66B5-2747-917F-C4FBD1F5E54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06185" y="3733800"/>
                    <a:ext cx="668700" cy="31739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95EC906E-06EA-BD43-81C3-0D024B16F4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20529" y="2755342"/>
                <a:ext cx="0" cy="9929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379135E-0065-2B4C-A12D-693D3727B9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40535" y="2744069"/>
                <a:ext cx="0" cy="9929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8A68437F-10A2-8345-AFC6-1DF5F4C37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31"/>
            <a:stretch/>
          </p:blipFill>
          <p:spPr>
            <a:xfrm>
              <a:off x="7442200" y="2057400"/>
              <a:ext cx="3994608" cy="1580050"/>
            </a:xfrm>
            <a:prstGeom prst="rect">
              <a:avLst/>
            </a:prstGeom>
          </p:spPr>
        </p:pic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F0C1526-11AF-FF4B-A24A-2EA5506538CE}"/>
              </a:ext>
            </a:extLst>
          </p:cNvPr>
          <p:cNvGrpSpPr/>
          <p:nvPr/>
        </p:nvGrpSpPr>
        <p:grpSpPr>
          <a:xfrm>
            <a:off x="1912621" y="4453051"/>
            <a:ext cx="4888421" cy="2396702"/>
            <a:chOff x="510582" y="5154331"/>
            <a:chExt cx="4865209" cy="2313269"/>
          </a:xfrm>
        </p:grpSpPr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97D9A7F5-521C-D044-889C-8CE41A51C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CCDB0A0-A2CD-0D46-B0C5-00AFFEDF01A8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1D3C631E-5624-9648-A327-6EF1BFB4C8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543" y="4526280"/>
            <a:ext cx="3796188" cy="22063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892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Multi-Carrier Modulation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3A6E06-B4BD-5848-A0A8-51F79B71B1A4}"/>
              </a:ext>
            </a:extLst>
          </p:cNvPr>
          <p:cNvSpPr txBox="1"/>
          <p:nvPr/>
        </p:nvSpPr>
        <p:spPr>
          <a:xfrm>
            <a:off x="2118360" y="1636330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Divide spectrum into many narrow bands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5AA02A-21DB-4B4C-A303-DFA8C0CFB2D9}"/>
              </a:ext>
            </a:extLst>
          </p:cNvPr>
          <p:cNvSpPr txBox="1"/>
          <p:nvPr/>
        </p:nvSpPr>
        <p:spPr>
          <a:xfrm>
            <a:off x="2266950" y="4988774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Transmit symbols on different carriers in narrow bands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25839A0-4E59-BC41-8E28-9C31AF2E1B14}"/>
              </a:ext>
            </a:extLst>
          </p:cNvPr>
          <p:cNvSpPr txBox="1"/>
          <p:nvPr/>
        </p:nvSpPr>
        <p:spPr>
          <a:xfrm>
            <a:off x="1513367" y="822960"/>
            <a:ext cx="91774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latin typeface="+mj-lt"/>
              </a:rPr>
              <a:t>Symbols modulated on multiple Sub-carrier frequencies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5FE714-B4F4-4149-A8EE-1D135A39533F}"/>
              </a:ext>
            </a:extLst>
          </p:cNvPr>
          <p:cNvGrpSpPr>
            <a:grpSpLocks noChangeAspect="1"/>
          </p:cNvGrpSpPr>
          <p:nvPr/>
        </p:nvGrpSpPr>
        <p:grpSpPr>
          <a:xfrm>
            <a:off x="2392680" y="2125988"/>
            <a:ext cx="4937760" cy="2869806"/>
            <a:chOff x="1663700" y="2362200"/>
            <a:chExt cx="6781800" cy="3941560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1D3C631E-5624-9648-A327-6EF1BFB4C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3700" y="2362200"/>
              <a:ext cx="6781800" cy="394156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97C1D2-97C0-204F-8A57-DF89EDB9D7FE}"/>
                </a:ext>
              </a:extLst>
            </p:cNvPr>
            <p:cNvSpPr/>
            <p:nvPr/>
          </p:nvSpPr>
          <p:spPr>
            <a:xfrm>
              <a:off x="2413000" y="2667000"/>
              <a:ext cx="5181600" cy="304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EB10486-924B-D34D-8CDD-0B85D307D375}"/>
                </a:ext>
              </a:extLst>
            </p:cNvPr>
            <p:cNvCxnSpPr/>
            <p:nvPr/>
          </p:nvCxnSpPr>
          <p:spPr>
            <a:xfrm>
              <a:off x="3022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B6FF84-5ECC-9D46-9F22-B0BE8D060012}"/>
                </a:ext>
              </a:extLst>
            </p:cNvPr>
            <p:cNvCxnSpPr/>
            <p:nvPr/>
          </p:nvCxnSpPr>
          <p:spPr>
            <a:xfrm>
              <a:off x="3098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BA3D522-6679-A644-B3A1-0D59A53FF323}"/>
                </a:ext>
              </a:extLst>
            </p:cNvPr>
            <p:cNvCxnSpPr/>
            <p:nvPr/>
          </p:nvCxnSpPr>
          <p:spPr>
            <a:xfrm>
              <a:off x="3175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399803F-4D3F-474B-ACB6-42640699A138}"/>
                </a:ext>
              </a:extLst>
            </p:cNvPr>
            <p:cNvCxnSpPr/>
            <p:nvPr/>
          </p:nvCxnSpPr>
          <p:spPr>
            <a:xfrm>
              <a:off x="3251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807C005-5446-054C-B235-3940369BC00D}"/>
                </a:ext>
              </a:extLst>
            </p:cNvPr>
            <p:cNvCxnSpPr/>
            <p:nvPr/>
          </p:nvCxnSpPr>
          <p:spPr>
            <a:xfrm>
              <a:off x="3327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62B9580-D900-0D4A-A02B-BD0A61E02551}"/>
                </a:ext>
              </a:extLst>
            </p:cNvPr>
            <p:cNvCxnSpPr/>
            <p:nvPr/>
          </p:nvCxnSpPr>
          <p:spPr>
            <a:xfrm>
              <a:off x="3403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F66C354-8224-F84C-9C08-B757DAA6C007}"/>
                </a:ext>
              </a:extLst>
            </p:cNvPr>
            <p:cNvCxnSpPr/>
            <p:nvPr/>
          </p:nvCxnSpPr>
          <p:spPr>
            <a:xfrm>
              <a:off x="3479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5EC8109-3015-EE4F-A601-7D942F867818}"/>
                </a:ext>
              </a:extLst>
            </p:cNvPr>
            <p:cNvCxnSpPr/>
            <p:nvPr/>
          </p:nvCxnSpPr>
          <p:spPr>
            <a:xfrm>
              <a:off x="3556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1EB49CC-6E56-434D-BE29-E4678EF6DD68}"/>
                </a:ext>
              </a:extLst>
            </p:cNvPr>
            <p:cNvCxnSpPr/>
            <p:nvPr/>
          </p:nvCxnSpPr>
          <p:spPr>
            <a:xfrm>
              <a:off x="3632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1B75889-5BA4-7848-96A2-410E40981899}"/>
                </a:ext>
              </a:extLst>
            </p:cNvPr>
            <p:cNvCxnSpPr/>
            <p:nvPr/>
          </p:nvCxnSpPr>
          <p:spPr>
            <a:xfrm>
              <a:off x="3708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2E7A838-43B3-844F-B66F-A280E0D902AA}"/>
                </a:ext>
              </a:extLst>
            </p:cNvPr>
            <p:cNvCxnSpPr/>
            <p:nvPr/>
          </p:nvCxnSpPr>
          <p:spPr>
            <a:xfrm>
              <a:off x="3784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D3F8AD9-C285-044C-BCA8-00AD5FC32DD4}"/>
                </a:ext>
              </a:extLst>
            </p:cNvPr>
            <p:cNvCxnSpPr/>
            <p:nvPr/>
          </p:nvCxnSpPr>
          <p:spPr>
            <a:xfrm>
              <a:off x="3860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D0B473-78AF-2F4B-A01C-0BCDEB20F841}"/>
                </a:ext>
              </a:extLst>
            </p:cNvPr>
            <p:cNvCxnSpPr/>
            <p:nvPr/>
          </p:nvCxnSpPr>
          <p:spPr>
            <a:xfrm>
              <a:off x="3937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9766E3B-63AC-EE49-B875-F64725D00B14}"/>
                </a:ext>
              </a:extLst>
            </p:cNvPr>
            <p:cNvCxnSpPr/>
            <p:nvPr/>
          </p:nvCxnSpPr>
          <p:spPr>
            <a:xfrm>
              <a:off x="4013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BF3DA44-69FE-FC4C-B42B-2CB8C09A672E}"/>
                </a:ext>
              </a:extLst>
            </p:cNvPr>
            <p:cNvCxnSpPr/>
            <p:nvPr/>
          </p:nvCxnSpPr>
          <p:spPr>
            <a:xfrm>
              <a:off x="4089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48E38D-B8E8-2041-AC33-4097540113C1}"/>
                </a:ext>
              </a:extLst>
            </p:cNvPr>
            <p:cNvCxnSpPr/>
            <p:nvPr/>
          </p:nvCxnSpPr>
          <p:spPr>
            <a:xfrm>
              <a:off x="4165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06C37D5-F232-C448-AE4B-3E387FDB0E16}"/>
                </a:ext>
              </a:extLst>
            </p:cNvPr>
            <p:cNvCxnSpPr/>
            <p:nvPr/>
          </p:nvCxnSpPr>
          <p:spPr>
            <a:xfrm>
              <a:off x="4241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85F6515-3FCC-974C-B142-81279F603A17}"/>
                </a:ext>
              </a:extLst>
            </p:cNvPr>
            <p:cNvCxnSpPr/>
            <p:nvPr/>
          </p:nvCxnSpPr>
          <p:spPr>
            <a:xfrm>
              <a:off x="4318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0B47-2DDD-464E-8A69-A10E9B32681E}"/>
                </a:ext>
              </a:extLst>
            </p:cNvPr>
            <p:cNvCxnSpPr/>
            <p:nvPr/>
          </p:nvCxnSpPr>
          <p:spPr>
            <a:xfrm>
              <a:off x="4394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8CC42F4-8A45-284A-AF71-DDB92442FB6D}"/>
                </a:ext>
              </a:extLst>
            </p:cNvPr>
            <p:cNvCxnSpPr/>
            <p:nvPr/>
          </p:nvCxnSpPr>
          <p:spPr>
            <a:xfrm>
              <a:off x="4470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42477DB-0290-7D43-8013-3A9832E3A53E}"/>
                </a:ext>
              </a:extLst>
            </p:cNvPr>
            <p:cNvCxnSpPr/>
            <p:nvPr/>
          </p:nvCxnSpPr>
          <p:spPr>
            <a:xfrm>
              <a:off x="4546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C27FFD-9182-C54C-A99B-1EC0D6844C50}"/>
                </a:ext>
              </a:extLst>
            </p:cNvPr>
            <p:cNvCxnSpPr/>
            <p:nvPr/>
          </p:nvCxnSpPr>
          <p:spPr>
            <a:xfrm>
              <a:off x="4622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9F94EE0-1172-124B-8934-457FAA57029D}"/>
                </a:ext>
              </a:extLst>
            </p:cNvPr>
            <p:cNvCxnSpPr/>
            <p:nvPr/>
          </p:nvCxnSpPr>
          <p:spPr>
            <a:xfrm>
              <a:off x="4699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8428F52-C802-3F45-B9E4-9E46290FE484}"/>
                </a:ext>
              </a:extLst>
            </p:cNvPr>
            <p:cNvCxnSpPr/>
            <p:nvPr/>
          </p:nvCxnSpPr>
          <p:spPr>
            <a:xfrm>
              <a:off x="4775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BC871BA-87DC-8E41-BC31-11C25EA1B6FF}"/>
                </a:ext>
              </a:extLst>
            </p:cNvPr>
            <p:cNvCxnSpPr/>
            <p:nvPr/>
          </p:nvCxnSpPr>
          <p:spPr>
            <a:xfrm>
              <a:off x="4851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925E279-6619-774D-AC0A-C9C37BF02C03}"/>
                </a:ext>
              </a:extLst>
            </p:cNvPr>
            <p:cNvCxnSpPr/>
            <p:nvPr/>
          </p:nvCxnSpPr>
          <p:spPr>
            <a:xfrm>
              <a:off x="4927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9D1994-E09A-8E4E-A981-84905BC4DD52}"/>
                </a:ext>
              </a:extLst>
            </p:cNvPr>
            <p:cNvCxnSpPr/>
            <p:nvPr/>
          </p:nvCxnSpPr>
          <p:spPr>
            <a:xfrm>
              <a:off x="5003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0E78EBE-99F9-324F-87F5-75221D707488}"/>
                </a:ext>
              </a:extLst>
            </p:cNvPr>
            <p:cNvCxnSpPr/>
            <p:nvPr/>
          </p:nvCxnSpPr>
          <p:spPr>
            <a:xfrm>
              <a:off x="5080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7A05394-F78A-F74E-8CFC-D8CA7B9408BC}"/>
                </a:ext>
              </a:extLst>
            </p:cNvPr>
            <p:cNvCxnSpPr/>
            <p:nvPr/>
          </p:nvCxnSpPr>
          <p:spPr>
            <a:xfrm>
              <a:off x="5156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2BDA780-0E9F-FD4B-9684-24F0E72F1216}"/>
                </a:ext>
              </a:extLst>
            </p:cNvPr>
            <p:cNvCxnSpPr/>
            <p:nvPr/>
          </p:nvCxnSpPr>
          <p:spPr>
            <a:xfrm>
              <a:off x="5232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FB50F5B-F6B7-784B-85B8-51A779204BD9}"/>
                </a:ext>
              </a:extLst>
            </p:cNvPr>
            <p:cNvCxnSpPr/>
            <p:nvPr/>
          </p:nvCxnSpPr>
          <p:spPr>
            <a:xfrm>
              <a:off x="5308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9E7402E-0973-2A4A-BB93-BF976593BD49}"/>
                </a:ext>
              </a:extLst>
            </p:cNvPr>
            <p:cNvCxnSpPr/>
            <p:nvPr/>
          </p:nvCxnSpPr>
          <p:spPr>
            <a:xfrm>
              <a:off x="5384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43811B8-AB75-A049-A36E-AC5B0D245C31}"/>
                </a:ext>
              </a:extLst>
            </p:cNvPr>
            <p:cNvCxnSpPr/>
            <p:nvPr/>
          </p:nvCxnSpPr>
          <p:spPr>
            <a:xfrm>
              <a:off x="5461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17BB69E-481A-054B-9440-A581B44442BD}"/>
                </a:ext>
              </a:extLst>
            </p:cNvPr>
            <p:cNvCxnSpPr/>
            <p:nvPr/>
          </p:nvCxnSpPr>
          <p:spPr>
            <a:xfrm>
              <a:off x="5537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C64CD73-7DF0-324C-AAF0-6A2D0310338D}"/>
                </a:ext>
              </a:extLst>
            </p:cNvPr>
            <p:cNvCxnSpPr/>
            <p:nvPr/>
          </p:nvCxnSpPr>
          <p:spPr>
            <a:xfrm>
              <a:off x="5613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3996FC5-9222-794A-927A-8491AD94372A}"/>
                </a:ext>
              </a:extLst>
            </p:cNvPr>
            <p:cNvCxnSpPr/>
            <p:nvPr/>
          </p:nvCxnSpPr>
          <p:spPr>
            <a:xfrm>
              <a:off x="5689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2D0DC2F-508A-F24B-82DD-773FF66693DB}"/>
                </a:ext>
              </a:extLst>
            </p:cNvPr>
            <p:cNvCxnSpPr/>
            <p:nvPr/>
          </p:nvCxnSpPr>
          <p:spPr>
            <a:xfrm>
              <a:off x="5765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D928B39-BCB2-FE47-9238-CE00F0D424C9}"/>
                </a:ext>
              </a:extLst>
            </p:cNvPr>
            <p:cNvCxnSpPr/>
            <p:nvPr/>
          </p:nvCxnSpPr>
          <p:spPr>
            <a:xfrm>
              <a:off x="5842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8A804F-AE8A-6A42-A058-5DB650399FD6}"/>
                </a:ext>
              </a:extLst>
            </p:cNvPr>
            <p:cNvCxnSpPr/>
            <p:nvPr/>
          </p:nvCxnSpPr>
          <p:spPr>
            <a:xfrm>
              <a:off x="5918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09B4C4D-CEE7-E24A-81B9-067A91961FB2}"/>
                </a:ext>
              </a:extLst>
            </p:cNvPr>
            <p:cNvCxnSpPr/>
            <p:nvPr/>
          </p:nvCxnSpPr>
          <p:spPr>
            <a:xfrm>
              <a:off x="5994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882E2CF-FB42-2648-A37F-BB749727180A}"/>
                </a:ext>
              </a:extLst>
            </p:cNvPr>
            <p:cNvCxnSpPr/>
            <p:nvPr/>
          </p:nvCxnSpPr>
          <p:spPr>
            <a:xfrm>
              <a:off x="6070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DE7A422-05A3-1C4C-9566-2ABF56691964}"/>
                </a:ext>
              </a:extLst>
            </p:cNvPr>
            <p:cNvCxnSpPr/>
            <p:nvPr/>
          </p:nvCxnSpPr>
          <p:spPr>
            <a:xfrm>
              <a:off x="6146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5C54352-1D17-4F49-8A73-9E5BECB061CE}"/>
                </a:ext>
              </a:extLst>
            </p:cNvPr>
            <p:cNvCxnSpPr/>
            <p:nvPr/>
          </p:nvCxnSpPr>
          <p:spPr>
            <a:xfrm>
              <a:off x="6223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2CC544A-7BE5-A24F-AE5A-D0F4943D5717}"/>
                </a:ext>
              </a:extLst>
            </p:cNvPr>
            <p:cNvCxnSpPr/>
            <p:nvPr/>
          </p:nvCxnSpPr>
          <p:spPr>
            <a:xfrm>
              <a:off x="6299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C0CB26A-355B-7149-B9F2-06CF9DC55F43}"/>
                </a:ext>
              </a:extLst>
            </p:cNvPr>
            <p:cNvCxnSpPr/>
            <p:nvPr/>
          </p:nvCxnSpPr>
          <p:spPr>
            <a:xfrm>
              <a:off x="6375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36C6403-FE69-6B4B-B647-C5A73309159D}"/>
                </a:ext>
              </a:extLst>
            </p:cNvPr>
            <p:cNvCxnSpPr/>
            <p:nvPr/>
          </p:nvCxnSpPr>
          <p:spPr>
            <a:xfrm>
              <a:off x="6451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A6B59A8-D990-194E-B717-53F35A82D50B}"/>
                </a:ext>
              </a:extLst>
            </p:cNvPr>
            <p:cNvCxnSpPr/>
            <p:nvPr/>
          </p:nvCxnSpPr>
          <p:spPr>
            <a:xfrm>
              <a:off x="6527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20954E-7770-1A4D-943B-B64A223D41B6}"/>
                </a:ext>
              </a:extLst>
            </p:cNvPr>
            <p:cNvCxnSpPr/>
            <p:nvPr/>
          </p:nvCxnSpPr>
          <p:spPr>
            <a:xfrm>
              <a:off x="6604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38F63AE-AC84-E849-AF38-935F8F64725C}"/>
                </a:ext>
              </a:extLst>
            </p:cNvPr>
            <p:cNvCxnSpPr/>
            <p:nvPr/>
          </p:nvCxnSpPr>
          <p:spPr>
            <a:xfrm>
              <a:off x="6680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A55DCC1-FB74-804D-A199-D74546D7281E}"/>
                </a:ext>
              </a:extLst>
            </p:cNvPr>
            <p:cNvCxnSpPr/>
            <p:nvPr/>
          </p:nvCxnSpPr>
          <p:spPr>
            <a:xfrm>
              <a:off x="67564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8696AF9-C4B7-5645-A6C3-FDE8CE8B0F91}"/>
                </a:ext>
              </a:extLst>
            </p:cNvPr>
            <p:cNvCxnSpPr/>
            <p:nvPr/>
          </p:nvCxnSpPr>
          <p:spPr>
            <a:xfrm>
              <a:off x="6832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F2053FD-D48C-034D-A021-2210C36E2631}"/>
                </a:ext>
              </a:extLst>
            </p:cNvPr>
            <p:cNvCxnSpPr/>
            <p:nvPr/>
          </p:nvCxnSpPr>
          <p:spPr>
            <a:xfrm>
              <a:off x="69088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FDFF2EF-B2E6-FD4C-87B8-9584854386BD}"/>
                </a:ext>
              </a:extLst>
            </p:cNvPr>
            <p:cNvCxnSpPr/>
            <p:nvPr/>
          </p:nvCxnSpPr>
          <p:spPr>
            <a:xfrm>
              <a:off x="6985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4FAA0FC-CD93-E546-8457-17B5D555EE7D}"/>
                </a:ext>
              </a:extLst>
            </p:cNvPr>
            <p:cNvCxnSpPr/>
            <p:nvPr/>
          </p:nvCxnSpPr>
          <p:spPr>
            <a:xfrm>
              <a:off x="70612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BA68C15-5D1A-AB45-9C69-DF1B47CFFC55}"/>
                </a:ext>
              </a:extLst>
            </p:cNvPr>
            <p:cNvCxnSpPr>
              <a:cxnSpLocks/>
            </p:cNvCxnSpPr>
            <p:nvPr/>
          </p:nvCxnSpPr>
          <p:spPr>
            <a:xfrm>
              <a:off x="3022600" y="3246120"/>
              <a:ext cx="40386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5A45F063-136C-554F-964F-F8D311431F55}"/>
              </a:ext>
            </a:extLst>
          </p:cNvPr>
          <p:cNvSpPr txBox="1"/>
          <p:nvPr/>
        </p:nvSpPr>
        <p:spPr>
          <a:xfrm>
            <a:off x="2238953" y="5713099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Channel is Flat </a:t>
            </a:r>
            <a:r>
              <a:rPr lang="en-US" sz="2000" dirty="0">
                <a:sym typeface="Wingdings" pitchFamily="2" charset="2"/>
              </a:rPr>
              <a:t> No need to worry about ISI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B03C422-ECEE-3747-A268-66E4E0F6C87E}"/>
                  </a:ext>
                </a:extLst>
              </p:cNvPr>
              <p:cNvSpPr txBox="1"/>
              <p:nvPr/>
            </p:nvSpPr>
            <p:spPr>
              <a:xfrm>
                <a:off x="7467600" y="2537461"/>
                <a:ext cx="3220882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B03C422-ECEE-3747-A268-66E4E0F6C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2537461"/>
                <a:ext cx="3220882" cy="896207"/>
              </a:xfrm>
              <a:prstGeom prst="rect">
                <a:avLst/>
              </a:prstGeom>
              <a:blipFill>
                <a:blip r:embed="rId5"/>
                <a:stretch>
                  <a:fillRect l="-5512" t="-147222" r="-3543" b="-20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86839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8" grpId="0"/>
      <p:bldP spid="83" grpId="0"/>
      <p:bldP spid="8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Multi-Carrier Modulation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7D9347-2B3C-C749-8096-C9E8674CDEFE}"/>
              </a:ext>
            </a:extLst>
          </p:cNvPr>
          <p:cNvGrpSpPr>
            <a:grpSpLocks noChangeAspect="1"/>
          </p:cNvGrpSpPr>
          <p:nvPr/>
        </p:nvGrpSpPr>
        <p:grpSpPr>
          <a:xfrm>
            <a:off x="2392680" y="2125988"/>
            <a:ext cx="4937760" cy="2869806"/>
            <a:chOff x="1663700" y="2362200"/>
            <a:chExt cx="6781800" cy="3941560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1D3C631E-5624-9648-A327-6EF1BFB4C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3700" y="2362200"/>
              <a:ext cx="6781800" cy="3941560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AF4E5AB-47CA-624D-A080-96C80E37443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22600" y="5440680"/>
              <a:ext cx="0" cy="2743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9E5F539-94A5-B542-8FD1-9F5FEFD56A6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98800" y="5257800"/>
              <a:ext cx="0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100B844-92B0-9349-9DA1-1F09A9DBEF0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1750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49FD21C-D422-FC4C-B14D-B17C87A28F0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251200" y="4526280"/>
              <a:ext cx="0" cy="11887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F4F993C-EED0-874C-903F-6E4A0E936D6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327400" y="4251960"/>
              <a:ext cx="0" cy="1463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4977B2F-DE5B-B74E-A6BB-34B9CCE87A3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036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E72148B-DC3D-EA4A-B7EB-1D60F3D31CF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798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454732F-F7A7-104D-9017-C0D896BF2A7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5560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F2BD0A9-84CE-5447-AA53-6BE9C496463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632200" y="4526280"/>
              <a:ext cx="0" cy="11887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EF8FB8-2882-4B45-8160-D5E8A57CD62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08400" y="4251960"/>
              <a:ext cx="0" cy="1463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111FF93-DD45-4646-873D-D953F1DCA77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84600" y="3703320"/>
              <a:ext cx="0" cy="20116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BF7069B-0770-EE4D-8466-56D2A0103C2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860800" y="3337560"/>
              <a:ext cx="0" cy="23774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305D23E-7E35-3D4F-81E6-6C7878A8B56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937000" y="3337560"/>
              <a:ext cx="0" cy="23774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2E3FDE7-5BAA-474C-9D9B-6FA274CFBD1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13200" y="3977640"/>
              <a:ext cx="0" cy="17373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2E8F60F-61D6-504D-92D7-D59CF9063F5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894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640F028-557E-A845-A5F3-4338B7642BB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1656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D72A0BA-ACD2-B349-BC59-4A6D35C9D54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2418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A09E22A-9AB4-CB4F-9605-F3B78504ABF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180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4EEB72C-3E9B-9540-948A-7C49C6BEAA7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942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174CBBF-63B5-DC43-94E7-6514E69033B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4704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D4A2B54-61CE-A443-9127-DAAE0AE6EE4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5466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844747C-B750-C84D-9BF4-64C3B4CF614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22800" y="4800600"/>
              <a:ext cx="0" cy="914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E540F2-E562-354C-ACC0-EECAC7E7A70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990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4AB288C-B998-004B-8C70-5914B008572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775200" y="4983480"/>
              <a:ext cx="0" cy="7315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15A2926-E2A9-3847-92B2-8C015234894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851400" y="4800600"/>
              <a:ext cx="0" cy="914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FDE95A0-3DEA-A447-94FE-15B2A64E203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9276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9878AEA-9A07-5C43-9E3F-349285488FB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003800" y="4983480"/>
              <a:ext cx="0" cy="7315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F230691-B713-B64F-8E16-BF4771A4953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080000" y="5074920"/>
              <a:ext cx="0" cy="640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4F045AE-6923-D749-A384-1A3DDB8CCBB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56200" y="5074920"/>
              <a:ext cx="0" cy="640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B6BADC-4339-AF48-8E42-C0C27398F4D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324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CDCED75-0A8D-5B4C-BBD2-30C3CE811AF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08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A8CBD1A-D8BA-8345-96C7-7FBBAC974A4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84800" y="2971800"/>
              <a:ext cx="0" cy="2743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16710A6-EB5D-0F4A-844D-64FDDE8BAE2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461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54639B7-1A66-AD4A-B8C6-2B0ECCEE443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37200" y="3794760"/>
              <a:ext cx="0" cy="19202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3D1BD1D-5815-3D40-8234-47FF302C398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6134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338A060-D92A-BE48-B47E-EBE99E207D8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689600" y="4434840"/>
              <a:ext cx="0" cy="1280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30D1EC9-A472-6A43-BF38-10E02235CBD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658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4E47D4D-8858-054B-870B-AD0C848A30F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420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58D4168-EEB4-2348-8162-8A5D6CA855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18200" y="4251960"/>
              <a:ext cx="0" cy="1463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3250B4B-E724-014C-BD23-B1E32FAC9F4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94400" y="3886200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D07FF8A-CB91-0E48-A200-7F3D326BDCE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70600" y="4069080"/>
              <a:ext cx="0" cy="16459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6A86438-C1F7-7746-9375-0BD13884A9D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1468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4F04AE6-FA91-B440-BD42-1839375038E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2230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164E81-8734-E149-A155-69D11C6ED02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299200" y="3977640"/>
              <a:ext cx="0" cy="17373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6345506-3FE2-5741-BB11-57691B10D42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375400" y="4069080"/>
              <a:ext cx="0" cy="16459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E58EEB2-4CFF-E740-B26C-5595B5239D8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4516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DAF1754-DCC8-564B-9A20-E9E5251FDCB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527800" y="3794760"/>
              <a:ext cx="0" cy="19202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502D7E4-DFD0-6642-AF03-5D510511B9D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604000" y="3703320"/>
              <a:ext cx="0" cy="20116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844AAF3-74DA-854C-BFAB-7C74F5FFD46F}"/>
                </a:ext>
              </a:extLst>
            </p:cNvPr>
            <p:cNvCxnSpPr>
              <a:cxnSpLocks noChangeAspect="1"/>
            </p:cNvCxnSpPr>
            <p:nvPr/>
          </p:nvCxnSpPr>
          <p:spPr>
            <a:xfrm rot="10800000">
              <a:off x="6680200" y="3977640"/>
              <a:ext cx="0" cy="17373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C367AF2-C829-7343-A653-0EE6A1ABB1D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7564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1F2BCF6-B2CD-0A41-89C2-A3300CCD988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8326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7039CCF-55EF-E046-8E95-67EA27484D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088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6001D1A-3C80-E548-87ED-27ACA78AA9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850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9D5C1D0-2069-0B4D-B5F9-A7168A3BC5E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0612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CBEB7BB3-A0D9-8A4A-AE95-1E776558204E}"/>
              </a:ext>
            </a:extLst>
          </p:cNvPr>
          <p:cNvSpPr txBox="1"/>
          <p:nvPr/>
        </p:nvSpPr>
        <p:spPr>
          <a:xfrm>
            <a:off x="1513367" y="822960"/>
            <a:ext cx="91774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latin typeface="+mj-lt"/>
              </a:rPr>
              <a:t>Symbols modulated on multiple Sub-carrier frequencies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E855309-A285-7240-A057-08A0DC3E0692}"/>
                  </a:ext>
                </a:extLst>
              </p:cNvPr>
              <p:cNvSpPr txBox="1"/>
              <p:nvPr/>
            </p:nvSpPr>
            <p:spPr>
              <a:xfrm>
                <a:off x="7477887" y="3449427"/>
                <a:ext cx="3495380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E855309-A285-7240-A057-08A0DC3E0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887" y="3449427"/>
                <a:ext cx="3495380" cy="896207"/>
              </a:xfrm>
              <a:prstGeom prst="rect">
                <a:avLst/>
              </a:prstGeom>
              <a:blipFill>
                <a:blip r:embed="rId5"/>
                <a:stretch>
                  <a:fillRect l="-4693" t="-147222" r="-2888" b="-20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>
            <a:extLst>
              <a:ext uri="{FF2B5EF4-FFF2-40B4-BE49-F238E27FC236}">
                <a16:creationId xmlns:a16="http://schemas.microsoft.com/office/drawing/2014/main" id="{21A0E25E-FBCF-264C-9780-34A5CE4C3D19}"/>
              </a:ext>
            </a:extLst>
          </p:cNvPr>
          <p:cNvSpPr txBox="1"/>
          <p:nvPr/>
        </p:nvSpPr>
        <p:spPr>
          <a:xfrm>
            <a:off x="2118360" y="1636330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Divide spectrum into many narrow bands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B484FAA-423F-5142-8D1A-280D567ACF44}"/>
              </a:ext>
            </a:extLst>
          </p:cNvPr>
          <p:cNvSpPr txBox="1"/>
          <p:nvPr/>
        </p:nvSpPr>
        <p:spPr>
          <a:xfrm>
            <a:off x="2266950" y="4988774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Transmit symbols on different carriers in narrow bands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6B48365-3AE9-E445-BD10-5231F5513BF6}"/>
              </a:ext>
            </a:extLst>
          </p:cNvPr>
          <p:cNvSpPr txBox="1"/>
          <p:nvPr/>
        </p:nvSpPr>
        <p:spPr>
          <a:xfrm>
            <a:off x="2238953" y="5713099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Channel is Flat </a:t>
            </a:r>
            <a:r>
              <a:rPr lang="en-US" sz="2000" dirty="0">
                <a:sym typeface="Wingdings" pitchFamily="2" charset="2"/>
              </a:rPr>
              <a:t> No need to worry about ISI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1D40356-70BD-E64A-A3A4-38940E3A9153}"/>
                  </a:ext>
                </a:extLst>
              </p:cNvPr>
              <p:cNvSpPr txBox="1"/>
              <p:nvPr/>
            </p:nvSpPr>
            <p:spPr>
              <a:xfrm>
                <a:off x="7467600" y="2537461"/>
                <a:ext cx="3220882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1D40356-70BD-E64A-A3A4-38940E3A9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2537461"/>
                <a:ext cx="3220882" cy="896207"/>
              </a:xfrm>
              <a:prstGeom prst="rect">
                <a:avLst/>
              </a:prstGeom>
              <a:blipFill>
                <a:blip r:embed="rId6"/>
                <a:stretch>
                  <a:fillRect l="-5512" t="-147222" r="-3543" b="-20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6999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Multi-Carrier Modulation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7D9347-2B3C-C749-8096-C9E8674CDEFE}"/>
              </a:ext>
            </a:extLst>
          </p:cNvPr>
          <p:cNvGrpSpPr>
            <a:grpSpLocks noChangeAspect="1"/>
          </p:cNvGrpSpPr>
          <p:nvPr/>
        </p:nvGrpSpPr>
        <p:grpSpPr>
          <a:xfrm>
            <a:off x="2392680" y="2125988"/>
            <a:ext cx="4937760" cy="2869806"/>
            <a:chOff x="1663700" y="2362200"/>
            <a:chExt cx="6781800" cy="3941560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1D3C631E-5624-9648-A327-6EF1BFB4C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3700" y="2362200"/>
              <a:ext cx="6781800" cy="3941560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AF4E5AB-47CA-624D-A080-96C80E37443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22600" y="5440680"/>
              <a:ext cx="0" cy="2743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9E5F539-94A5-B542-8FD1-9F5FEFD56A6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98800" y="5257800"/>
              <a:ext cx="0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100B844-92B0-9349-9DA1-1F09A9DBEF0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1750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49FD21C-D422-FC4C-B14D-B17C87A28F0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251200" y="4526280"/>
              <a:ext cx="0" cy="11887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F4F993C-EED0-874C-903F-6E4A0E936D6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327400" y="4251960"/>
              <a:ext cx="0" cy="1463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4977B2F-DE5B-B74E-A6BB-34B9CCE87A3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036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E72148B-DC3D-EA4A-B7EB-1D60F3D31CF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798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454732F-F7A7-104D-9017-C0D896BF2A7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5560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F2BD0A9-84CE-5447-AA53-6BE9C496463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632200" y="4526280"/>
              <a:ext cx="0" cy="11887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EF8FB8-2882-4B45-8160-D5E8A57CD62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08400" y="4251960"/>
              <a:ext cx="0" cy="1463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111FF93-DD45-4646-873D-D953F1DCA77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84600" y="3703320"/>
              <a:ext cx="0" cy="20116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BF7069B-0770-EE4D-8466-56D2A0103C2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860800" y="3337560"/>
              <a:ext cx="0" cy="23774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305D23E-7E35-3D4F-81E6-6C7878A8B56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937000" y="3337560"/>
              <a:ext cx="0" cy="23774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2E3FDE7-5BAA-474C-9D9B-6FA274CFBD1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13200" y="3977640"/>
              <a:ext cx="0" cy="17373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2E8F60F-61D6-504D-92D7-D59CF9063F5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894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640F028-557E-A845-A5F3-4338B7642BB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1656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D72A0BA-ACD2-B349-BC59-4A6D35C9D54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2418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A09E22A-9AB4-CB4F-9605-F3B78504ABF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180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4EEB72C-3E9B-9540-948A-7C49C6BEAA7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942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174CBBF-63B5-DC43-94E7-6514E69033B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4704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D4A2B54-61CE-A443-9127-DAAE0AE6EE4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5466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844747C-B750-C84D-9BF4-64C3B4CF614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22800" y="4800600"/>
              <a:ext cx="0" cy="914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E540F2-E562-354C-ACC0-EECAC7E7A70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990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4AB288C-B998-004B-8C70-5914B008572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775200" y="4983480"/>
              <a:ext cx="0" cy="7315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15A2926-E2A9-3847-92B2-8C015234894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851400" y="4800600"/>
              <a:ext cx="0" cy="914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FDE95A0-3DEA-A447-94FE-15B2A64E203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927600" y="4709160"/>
              <a:ext cx="0" cy="1005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9878AEA-9A07-5C43-9E3F-349285488FB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003800" y="4983480"/>
              <a:ext cx="0" cy="7315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F230691-B713-B64F-8E16-BF4771A4953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080000" y="5074920"/>
              <a:ext cx="0" cy="640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4F045AE-6923-D749-A384-1A3DDB8CCBB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56200" y="5074920"/>
              <a:ext cx="0" cy="640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B6BADC-4339-AF48-8E42-C0C27398F4D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324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CDCED75-0A8D-5B4C-BBD2-30C3CE811AF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086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A8CBD1A-D8BA-8345-96C7-7FBBAC974A4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84800" y="2971800"/>
              <a:ext cx="0" cy="2743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16710A6-EB5D-0F4A-844D-64FDDE8BAE2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461000" y="3246120"/>
              <a:ext cx="0" cy="2468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54639B7-1A66-AD4A-B8C6-2B0ECCEE443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37200" y="3794760"/>
              <a:ext cx="0" cy="19202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3D1BD1D-5815-3D40-8234-47FF302C398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6134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338A060-D92A-BE48-B47E-EBE99E207D8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689600" y="4434840"/>
              <a:ext cx="0" cy="1280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30D1EC9-A472-6A43-BF38-10E02235CBD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658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4E47D4D-8858-054B-870B-AD0C848A30F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420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58D4168-EEB4-2348-8162-8A5D6CA855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18200" y="4251960"/>
              <a:ext cx="0" cy="1463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3250B4B-E724-014C-BD23-B1E32FAC9F4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94400" y="3886200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D07FF8A-CB91-0E48-A200-7F3D326BDCE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70600" y="4069080"/>
              <a:ext cx="0" cy="16459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6A86438-C1F7-7746-9375-0BD13884A9D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146800" y="4343400"/>
              <a:ext cx="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4F04AE6-FA91-B440-BD42-1839375038E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2230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164E81-8734-E149-A155-69D11C6ED02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299200" y="3977640"/>
              <a:ext cx="0" cy="17373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6345506-3FE2-5741-BB11-57691B10D42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375400" y="4069080"/>
              <a:ext cx="0" cy="16459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E58EEB2-4CFF-E740-B26C-5595B5239D8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451600" y="4160520"/>
              <a:ext cx="0" cy="15544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DAF1754-DCC8-564B-9A20-E9E5251FDCB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527800" y="3794760"/>
              <a:ext cx="0" cy="19202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502D7E4-DFD0-6642-AF03-5D510511B9D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604000" y="3703320"/>
              <a:ext cx="0" cy="20116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844AAF3-74DA-854C-BFAB-7C74F5FFD46F}"/>
                </a:ext>
              </a:extLst>
            </p:cNvPr>
            <p:cNvCxnSpPr>
              <a:cxnSpLocks noChangeAspect="1"/>
            </p:cNvCxnSpPr>
            <p:nvPr/>
          </p:nvCxnSpPr>
          <p:spPr>
            <a:xfrm rot="10800000">
              <a:off x="6680200" y="3977640"/>
              <a:ext cx="0" cy="17373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C367AF2-C829-7343-A653-0EE6A1ABB1D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756400" y="4617720"/>
              <a:ext cx="0" cy="1097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1F2BCF6-B2CD-0A41-89C2-A3300CCD988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8326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7039CCF-55EF-E046-8E95-67EA27484D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088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6001D1A-3C80-E548-87ED-27ACA78AA9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9850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9D5C1D0-2069-0B4D-B5F9-A7168A3BC5E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061200" y="4892040"/>
              <a:ext cx="0" cy="822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CBEB7BB3-A0D9-8A4A-AE95-1E776558204E}"/>
              </a:ext>
            </a:extLst>
          </p:cNvPr>
          <p:cNvSpPr txBox="1"/>
          <p:nvPr/>
        </p:nvSpPr>
        <p:spPr>
          <a:xfrm>
            <a:off x="1513367" y="822960"/>
            <a:ext cx="91774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latin typeface="+mj-lt"/>
              </a:rPr>
              <a:t>Symbols modulated on multiple Sub-carrier frequencies 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266DFCC-7643-5742-8273-BDA0334993CA}"/>
              </a:ext>
            </a:extLst>
          </p:cNvPr>
          <p:cNvSpPr txBox="1"/>
          <p:nvPr/>
        </p:nvSpPr>
        <p:spPr>
          <a:xfrm>
            <a:off x="1795773" y="6033773"/>
            <a:ext cx="917749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60" b="1" dirty="0">
                <a:solidFill>
                  <a:srgbClr val="FF0000"/>
                </a:solidFill>
                <a:latin typeface="+mj-lt"/>
              </a:rPr>
              <a:t>Not That Simple!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427E216-24A8-8043-B41B-E6C1CCF0A884}"/>
                  </a:ext>
                </a:extLst>
              </p:cNvPr>
              <p:cNvSpPr txBox="1"/>
              <p:nvPr/>
            </p:nvSpPr>
            <p:spPr>
              <a:xfrm>
                <a:off x="7477887" y="3449427"/>
                <a:ext cx="3495380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427E216-24A8-8043-B41B-E6C1CCF0A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887" y="3449427"/>
                <a:ext cx="3495380" cy="896207"/>
              </a:xfrm>
              <a:prstGeom prst="rect">
                <a:avLst/>
              </a:prstGeom>
              <a:blipFill>
                <a:blip r:embed="rId5"/>
                <a:stretch>
                  <a:fillRect l="-4693" t="-147222" r="-2888" b="-20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974DB155-7E24-C848-B5EE-8B5FB7AD08AD}"/>
              </a:ext>
            </a:extLst>
          </p:cNvPr>
          <p:cNvSpPr txBox="1"/>
          <p:nvPr/>
        </p:nvSpPr>
        <p:spPr>
          <a:xfrm>
            <a:off x="2118360" y="1636330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Divide spectrum into many narrow bands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184437-A902-1F4E-BF16-C34A4EAB9F30}"/>
              </a:ext>
            </a:extLst>
          </p:cNvPr>
          <p:cNvSpPr txBox="1"/>
          <p:nvPr/>
        </p:nvSpPr>
        <p:spPr>
          <a:xfrm>
            <a:off x="2266950" y="4988774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Transmit symbols on different carriers in narrow bands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078F3FD-4D97-ED46-98FE-7C4EC9062AF1}"/>
              </a:ext>
            </a:extLst>
          </p:cNvPr>
          <p:cNvSpPr txBox="1"/>
          <p:nvPr/>
        </p:nvSpPr>
        <p:spPr>
          <a:xfrm>
            <a:off x="2238953" y="5713099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Channel is Flat </a:t>
            </a:r>
            <a:r>
              <a:rPr lang="en-US" sz="2000" dirty="0">
                <a:sym typeface="Wingdings" pitchFamily="2" charset="2"/>
              </a:rPr>
              <a:t> No need to worry about ISI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CCA331A-9AEF-FA4E-AF92-625E12CA6180}"/>
                  </a:ext>
                </a:extLst>
              </p:cNvPr>
              <p:cNvSpPr txBox="1"/>
              <p:nvPr/>
            </p:nvSpPr>
            <p:spPr>
              <a:xfrm>
                <a:off x="7467600" y="2537461"/>
                <a:ext cx="3220882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CCA331A-9AEF-FA4E-AF92-625E12CA6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2537461"/>
                <a:ext cx="3220882" cy="896207"/>
              </a:xfrm>
              <a:prstGeom prst="rect">
                <a:avLst/>
              </a:prstGeom>
              <a:blipFill>
                <a:blip r:embed="rId6"/>
                <a:stretch>
                  <a:fillRect l="-5512" t="-147222" r="-3543" b="-20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2315095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Multi-Carrier Modulation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0A94B743-7739-1C42-8A4F-B52213FFFA3F}"/>
              </a:ext>
            </a:extLst>
          </p:cNvPr>
          <p:cNvSpPr txBox="1"/>
          <p:nvPr/>
        </p:nvSpPr>
        <p:spPr>
          <a:xfrm>
            <a:off x="1513367" y="822960"/>
            <a:ext cx="91774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latin typeface="+mj-lt"/>
              </a:rPr>
              <a:t>Symbols modulated on multiple Sub-carrier frequencies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3A6E06-B4BD-5848-A0A8-51F79B71B1A4}"/>
              </a:ext>
            </a:extLst>
          </p:cNvPr>
          <p:cNvSpPr txBox="1"/>
          <p:nvPr/>
        </p:nvSpPr>
        <p:spPr>
          <a:xfrm>
            <a:off x="2118360" y="1636330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Divide spectrum into many narrow bands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5AA02A-21DB-4B4C-A303-DFA8C0CFB2D9}"/>
              </a:ext>
            </a:extLst>
          </p:cNvPr>
          <p:cNvSpPr txBox="1"/>
          <p:nvPr/>
        </p:nvSpPr>
        <p:spPr>
          <a:xfrm>
            <a:off x="2263158" y="3951999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Significant Leakage between adjacent subcarriers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93BF6E4-8A53-3441-A3E4-8FA727917C22}"/>
              </a:ext>
            </a:extLst>
          </p:cNvPr>
          <p:cNvSpPr txBox="1"/>
          <p:nvPr/>
        </p:nvSpPr>
        <p:spPr>
          <a:xfrm>
            <a:off x="2263158" y="4411054"/>
            <a:ext cx="7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Need Guard Bands </a:t>
            </a:r>
            <a:r>
              <a:rPr lang="en-US" sz="2000" dirty="0">
                <a:sym typeface="Wingdings" pitchFamily="2" charset="2"/>
              </a:rPr>
              <a:t> Very inefficient!</a:t>
            </a:r>
            <a:endParaRPr lang="en-US" sz="2000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AF498E5-B23E-E34B-A8F7-ACB1B37CA27F}"/>
              </a:ext>
            </a:extLst>
          </p:cNvPr>
          <p:cNvGrpSpPr>
            <a:grpSpLocks noChangeAspect="1"/>
          </p:cNvGrpSpPr>
          <p:nvPr/>
        </p:nvGrpSpPr>
        <p:grpSpPr>
          <a:xfrm>
            <a:off x="2118360" y="1988820"/>
            <a:ext cx="3977640" cy="1651837"/>
            <a:chOff x="7442200" y="2023450"/>
            <a:chExt cx="4021554" cy="1670073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6D9A7E0-D23E-5945-81D3-632B964F0305}"/>
                </a:ext>
              </a:extLst>
            </p:cNvPr>
            <p:cNvGrpSpPr/>
            <p:nvPr/>
          </p:nvGrpSpPr>
          <p:grpSpPr>
            <a:xfrm>
              <a:off x="7900467" y="2023450"/>
              <a:ext cx="3563287" cy="1670073"/>
              <a:chOff x="5918200" y="2033729"/>
              <a:chExt cx="3563287" cy="1670073"/>
            </a:xfrm>
          </p:grpSpPr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B0230872-0709-1747-A6AE-2B2E9EBB4B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8200" y="3296421"/>
                <a:ext cx="329184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BE332A85-4316-7F4C-A5F9-3D27DC4571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18402" y="2033729"/>
                <a:ext cx="0" cy="16700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1541314C-1AFB-7F41-8D65-DDE84AE76259}"/>
                      </a:ext>
                    </a:extLst>
                  </p:cNvPr>
                  <p:cNvSpPr/>
                  <p:nvPr/>
                </p:nvSpPr>
                <p:spPr>
                  <a:xfrm>
                    <a:off x="9197982" y="3122920"/>
                    <a:ext cx="283505" cy="37340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1541314C-1AFB-7F41-8D65-DDE84AE762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7982" y="3122920"/>
                    <a:ext cx="283505" cy="37340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167" r="-12500"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6CC6E0B4-72E1-9A47-83FE-38F8046FD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31"/>
            <a:stretch/>
          </p:blipFill>
          <p:spPr>
            <a:xfrm>
              <a:off x="7442200" y="2057400"/>
              <a:ext cx="3994608" cy="1580050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9416B0B-364F-A842-9096-1F003876A570}"/>
              </a:ext>
            </a:extLst>
          </p:cNvPr>
          <p:cNvGrpSpPr>
            <a:grpSpLocks noChangeAspect="1"/>
          </p:cNvGrpSpPr>
          <p:nvPr/>
        </p:nvGrpSpPr>
        <p:grpSpPr>
          <a:xfrm>
            <a:off x="6648616" y="1968246"/>
            <a:ext cx="3524378" cy="1666494"/>
            <a:chOff x="7900467" y="2023450"/>
            <a:chExt cx="3563287" cy="1684892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E5DEEF-283F-2A4E-93BD-F5FC910CF6CC}"/>
                </a:ext>
              </a:extLst>
            </p:cNvPr>
            <p:cNvGrpSpPr/>
            <p:nvPr/>
          </p:nvGrpSpPr>
          <p:grpSpPr>
            <a:xfrm>
              <a:off x="7900467" y="2023450"/>
              <a:ext cx="3563287" cy="1670073"/>
              <a:chOff x="5918200" y="2033729"/>
              <a:chExt cx="3563287" cy="1670073"/>
            </a:xfrm>
          </p:grpSpPr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AA88B3B5-44B1-1A43-ADF7-F088A3C73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8200" y="3296421"/>
                <a:ext cx="329184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2DC41E03-062F-A34F-8260-75651F7BF1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18402" y="2033729"/>
                <a:ext cx="0" cy="167007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CDE5725E-91FE-4A49-BF5C-B6959F6296CC}"/>
                      </a:ext>
                    </a:extLst>
                  </p:cNvPr>
                  <p:cNvSpPr/>
                  <p:nvPr/>
                </p:nvSpPr>
                <p:spPr>
                  <a:xfrm>
                    <a:off x="9197982" y="3122920"/>
                    <a:ext cx="283505" cy="37340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CDE5725E-91FE-4A49-BF5C-B6959F6296C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7982" y="3122920"/>
                    <a:ext cx="283505" cy="37340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3043" b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EE7E66D7-5AB0-FF4F-8878-7C9BFB1F9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31"/>
            <a:stretch/>
          </p:blipFill>
          <p:spPr>
            <a:xfrm>
              <a:off x="9097357" y="2128292"/>
              <a:ext cx="782657" cy="1580050"/>
            </a:xfrm>
            <a:prstGeom prst="rect">
              <a:avLst/>
            </a:prstGeom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6FA32929-2F6E-DE42-B126-D1C5BE32C6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31"/>
          <a:stretch/>
        </p:blipFill>
        <p:spPr>
          <a:xfrm>
            <a:off x="8690490" y="2033340"/>
            <a:ext cx="774111" cy="1562797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69D68327-60B4-CA47-8F48-EF251FDD63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31"/>
          <a:stretch/>
        </p:blipFill>
        <p:spPr>
          <a:xfrm>
            <a:off x="6974382" y="2077860"/>
            <a:ext cx="774111" cy="156279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A92022A-727F-E344-9450-202DCFBF5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9" r="40868" b="58906"/>
          <a:stretch/>
        </p:blipFill>
        <p:spPr>
          <a:xfrm flipH="1">
            <a:off x="7056118" y="1996245"/>
            <a:ext cx="595958" cy="1241479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7535B9B1-AA5F-9647-9203-D06ADB7984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9" r="40868" b="58906"/>
          <a:stretch/>
        </p:blipFill>
        <p:spPr>
          <a:xfrm flipH="1">
            <a:off x="7921512" y="1988820"/>
            <a:ext cx="595958" cy="1241479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EE1CA51-E6A3-BD44-A351-CA49716A88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9" r="40868" b="58906"/>
          <a:stretch/>
        </p:blipFill>
        <p:spPr>
          <a:xfrm flipH="1">
            <a:off x="8787255" y="1975671"/>
            <a:ext cx="595958" cy="124147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7C100F8-0D38-5D4D-B2B5-D76351A9DF6D}"/>
              </a:ext>
            </a:extLst>
          </p:cNvPr>
          <p:cNvCxnSpPr>
            <a:cxnSpLocks/>
          </p:cNvCxnSpPr>
          <p:nvPr/>
        </p:nvCxnSpPr>
        <p:spPr>
          <a:xfrm>
            <a:off x="7508462" y="2468880"/>
            <a:ext cx="480062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DE56C748-D9A8-FC41-A80C-596543E41B02}"/>
              </a:ext>
            </a:extLst>
          </p:cNvPr>
          <p:cNvCxnSpPr>
            <a:cxnSpLocks/>
          </p:cNvCxnSpPr>
          <p:nvPr/>
        </p:nvCxnSpPr>
        <p:spPr>
          <a:xfrm>
            <a:off x="8391376" y="2462022"/>
            <a:ext cx="480062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33252C3E-8082-3D42-ABF7-27FF63E3658B}"/>
              </a:ext>
            </a:extLst>
          </p:cNvPr>
          <p:cNvSpPr txBox="1"/>
          <p:nvPr/>
        </p:nvSpPr>
        <p:spPr>
          <a:xfrm>
            <a:off x="8380965" y="1625855"/>
            <a:ext cx="159259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>
                <a:solidFill>
                  <a:schemeClr val="accent1"/>
                </a:solidFill>
              </a:rPr>
              <a:t>Guard Bands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5EC942-BCA1-654B-82A6-AB7740D9BCE6}"/>
              </a:ext>
            </a:extLst>
          </p:cNvPr>
          <p:cNvSpPr txBox="1"/>
          <p:nvPr/>
        </p:nvSpPr>
        <p:spPr>
          <a:xfrm>
            <a:off x="1638300" y="5212080"/>
            <a:ext cx="9177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+mj-lt"/>
              </a:rPr>
              <a:t>Solution: Make the Sub-Carriers Orthogonal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47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02" grpId="0"/>
      <p:bldP spid="130" grpId="0"/>
      <p:bldP spid="1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Multi-Carrier Modulation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0A94B743-7739-1C42-8A4F-B52213FFFA3F}"/>
              </a:ext>
            </a:extLst>
          </p:cNvPr>
          <p:cNvSpPr txBox="1"/>
          <p:nvPr/>
        </p:nvSpPr>
        <p:spPr>
          <a:xfrm>
            <a:off x="1513367" y="822960"/>
            <a:ext cx="91774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latin typeface="+mj-lt"/>
              </a:rPr>
              <a:t>Symbols modulated on multiple Sub-carrier frequencies 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5EC942-BCA1-654B-82A6-AB7740D9BCE6}"/>
              </a:ext>
            </a:extLst>
          </p:cNvPr>
          <p:cNvSpPr txBox="1"/>
          <p:nvPr/>
        </p:nvSpPr>
        <p:spPr>
          <a:xfrm>
            <a:off x="1513367" y="1488883"/>
            <a:ext cx="9177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+mj-lt"/>
              </a:rPr>
              <a:t>Make the Sub-Carriers Orthogonal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367E1BA-70B6-FC4A-B085-6B5870901D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88" b="54579"/>
          <a:stretch/>
        </p:blipFill>
        <p:spPr>
          <a:xfrm>
            <a:off x="2987040" y="2248460"/>
            <a:ext cx="6172200" cy="1645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8E78DA-A4EC-F440-8A2B-88D0F318FC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214" b="2453"/>
          <a:stretch/>
        </p:blipFill>
        <p:spPr>
          <a:xfrm>
            <a:off x="2967609" y="4457700"/>
            <a:ext cx="6172200" cy="226314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10D72178-0417-A342-B2E6-AB901340290B}"/>
              </a:ext>
            </a:extLst>
          </p:cNvPr>
          <p:cNvSpPr/>
          <p:nvPr/>
        </p:nvSpPr>
        <p:spPr>
          <a:xfrm>
            <a:off x="5676519" y="3894380"/>
            <a:ext cx="754380" cy="64658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6260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OFDM: Orthogonal Frequency Division Multiplexing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FE4B58-EA01-8D44-848D-A08323F073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3998" y="685800"/>
            <a:ext cx="6761716" cy="3191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E0596-C88F-8C41-9A06-915987E91F62}"/>
              </a:ext>
            </a:extLst>
          </p:cNvPr>
          <p:cNvSpPr txBox="1"/>
          <p:nvPr/>
        </p:nvSpPr>
        <p:spPr>
          <a:xfrm>
            <a:off x="2266948" y="3909060"/>
            <a:ext cx="8378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Subcarriers are orthogonal: At the sub-carrier frequency, the sampled value has zero leakage from other subcarriers.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982353-AAE7-5048-BD08-8772DA130E09}"/>
              </a:ext>
            </a:extLst>
          </p:cNvPr>
          <p:cNvSpPr txBox="1"/>
          <p:nvPr/>
        </p:nvSpPr>
        <p:spPr>
          <a:xfrm>
            <a:off x="2237230" y="4800600"/>
            <a:ext cx="837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Subcarrier separation can be very small, for N subcarriers and bandwidth B: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1390D2-6DF3-1F4A-AFFE-714F0C38F9FE}"/>
                  </a:ext>
                </a:extLst>
              </p:cNvPr>
              <p:cNvSpPr txBox="1"/>
              <p:nvPr/>
            </p:nvSpPr>
            <p:spPr>
              <a:xfrm>
                <a:off x="5967799" y="5384364"/>
                <a:ext cx="976487" cy="574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1390D2-6DF3-1F4A-AFFE-714F0C38F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799" y="5384364"/>
                <a:ext cx="976487" cy="574196"/>
              </a:xfrm>
              <a:prstGeom prst="rect">
                <a:avLst/>
              </a:prstGeom>
              <a:blipFill>
                <a:blip r:embed="rId5"/>
                <a:stretch>
                  <a:fillRect r="-128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14207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OFDM: Orthogonal Frequency Division Multiplexing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FE4B58-EA01-8D44-848D-A08323F073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3998" y="685800"/>
            <a:ext cx="6761716" cy="3191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0757D7-65CB-0F44-A854-23104116BA1B}"/>
              </a:ext>
            </a:extLst>
          </p:cNvPr>
          <p:cNvSpPr txBox="1"/>
          <p:nvPr/>
        </p:nvSpPr>
        <p:spPr>
          <a:xfrm>
            <a:off x="1501140" y="6027003"/>
            <a:ext cx="917749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60" b="1" dirty="0">
                <a:solidFill>
                  <a:srgbClr val="FF0000"/>
                </a:solidFill>
                <a:latin typeface="+mj-lt"/>
              </a:rPr>
              <a:t>How to Achieve This?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D654F-B68B-8744-9097-8870AFEE1451}"/>
              </a:ext>
            </a:extLst>
          </p:cNvPr>
          <p:cNvSpPr txBox="1"/>
          <p:nvPr/>
        </p:nvSpPr>
        <p:spPr>
          <a:xfrm>
            <a:off x="2266948" y="3909060"/>
            <a:ext cx="8378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Subcarriers are orthogonal: At the sub-carrier frequency, the sampled value has zero leakage from other subcarriers.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98DECB-EE6F-E249-B922-E1D1652CFFD8}"/>
              </a:ext>
            </a:extLst>
          </p:cNvPr>
          <p:cNvSpPr txBox="1"/>
          <p:nvPr/>
        </p:nvSpPr>
        <p:spPr>
          <a:xfrm>
            <a:off x="2237230" y="4800600"/>
            <a:ext cx="837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Subcarrier separation can be very small, for N subcarriers and bandwidth B: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7BBE56-6C6D-C948-988A-E45266726D9A}"/>
                  </a:ext>
                </a:extLst>
              </p:cNvPr>
              <p:cNvSpPr txBox="1"/>
              <p:nvPr/>
            </p:nvSpPr>
            <p:spPr>
              <a:xfrm>
                <a:off x="5967799" y="5384364"/>
                <a:ext cx="976487" cy="574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7BBE56-6C6D-C948-988A-E45266726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799" y="5384364"/>
                <a:ext cx="976487" cy="574196"/>
              </a:xfrm>
              <a:prstGeom prst="rect">
                <a:avLst/>
              </a:prstGeom>
              <a:blipFill>
                <a:blip r:embed="rId5"/>
                <a:stretch>
                  <a:fillRect r="-128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9191762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36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40" name="Google Shape;1540;p36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1" name="Google Shape;1541;p36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2" name="Google Shape;1542;p36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3" name="Google Shape;1543;p36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44" name="Google Shape;1544;p36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45" name="Google Shape;1545;p36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46" name="Google Shape;1546;p36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547" name="Google Shape;1547;p36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8" name="Google Shape;1548;p36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9" name="Google Shape;1549;p36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0" name="Google Shape;1550;p36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1" name="Google Shape;1551;p36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2" name="Google Shape;1552;p36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6070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OFDM: Orthogonal Frequency Division Multiplexing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1390D2-6DF3-1F4A-AFFE-714F0C38F9FE}"/>
              </a:ext>
            </a:extLst>
          </p:cNvPr>
          <p:cNvSpPr txBox="1"/>
          <p:nvPr/>
        </p:nvSpPr>
        <p:spPr>
          <a:xfrm>
            <a:off x="1981201" y="1932666"/>
            <a:ext cx="2064989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40" dirty="0">
                <a:latin typeface="+mj-lt"/>
              </a:rPr>
              <a:t>N-Point DFT: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757D7-65CB-0F44-A854-23104116BA1B}"/>
              </a:ext>
            </a:extLst>
          </p:cNvPr>
          <p:cNvSpPr txBox="1"/>
          <p:nvPr/>
        </p:nvSpPr>
        <p:spPr>
          <a:xfrm>
            <a:off x="1501140" y="814923"/>
            <a:ext cx="917749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dirty="0">
                <a:solidFill>
                  <a:srgbClr val="FF0000"/>
                </a:solidFill>
                <a:latin typeface="+mj-lt"/>
              </a:rPr>
              <a:t>Use DFT: 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DFFFC1-C896-5E4B-82B5-0D6DC16F68B0}"/>
                  </a:ext>
                </a:extLst>
              </p:cNvPr>
              <p:cNvSpPr txBox="1"/>
              <p:nvPr/>
            </p:nvSpPr>
            <p:spPr>
              <a:xfrm>
                <a:off x="4175760" y="1714500"/>
                <a:ext cx="3279552" cy="9350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sup>
                          </m:sSup>
                          <m:r>
                            <m:rPr>
                              <m:nor/>
                            </m:rPr>
                            <a:rPr lang="en-US" sz="216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DFFFC1-C896-5E4B-82B5-0D6DC16F6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760" y="1714500"/>
                <a:ext cx="3279552" cy="935064"/>
              </a:xfrm>
              <a:prstGeom prst="rect">
                <a:avLst/>
              </a:prstGeom>
              <a:blipFill>
                <a:blip r:embed="rId4"/>
                <a:stretch>
                  <a:fillRect l="-1538" t="-114667" r="-2692" b="-17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32E48B-9928-6F45-A526-07C7908117BF}"/>
                  </a:ext>
                </a:extLst>
              </p:cNvPr>
              <p:cNvSpPr txBox="1"/>
              <p:nvPr/>
            </p:nvSpPr>
            <p:spPr>
              <a:xfrm>
                <a:off x="4201245" y="2986720"/>
                <a:ext cx="2918619" cy="978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US" sz="216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sup>
                          </m:sSup>
                          <m:r>
                            <m:rPr>
                              <m:nor/>
                            </m:rPr>
                            <a:rPr lang="en-US" sz="216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32E48B-9928-6F45-A526-07C790811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245" y="2986720"/>
                <a:ext cx="2918619" cy="978025"/>
              </a:xfrm>
              <a:prstGeom prst="rect">
                <a:avLst/>
              </a:prstGeom>
              <a:blipFill>
                <a:blip r:embed="rId5"/>
                <a:stretch>
                  <a:fillRect l="-3896" t="-114286" r="-3463" b="-170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AA07D7C-69A7-E542-9093-82111474190B}"/>
              </a:ext>
            </a:extLst>
          </p:cNvPr>
          <p:cNvSpPr txBox="1"/>
          <p:nvPr/>
        </p:nvSpPr>
        <p:spPr>
          <a:xfrm>
            <a:off x="1965198" y="3226381"/>
            <a:ext cx="2165978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40" dirty="0">
                <a:latin typeface="+mj-lt"/>
              </a:rPr>
              <a:t>N-Point IDFT: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EEF196-401F-B14D-9F8A-E214039EA819}"/>
              </a:ext>
            </a:extLst>
          </p:cNvPr>
          <p:cNvSpPr txBox="1"/>
          <p:nvPr/>
        </p:nvSpPr>
        <p:spPr>
          <a:xfrm>
            <a:off x="1501140" y="4114800"/>
            <a:ext cx="917749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60" dirty="0">
                <a:solidFill>
                  <a:srgbClr val="C00000"/>
                </a:solidFill>
                <a:latin typeface="+mj-lt"/>
              </a:rPr>
              <a:t>Send symbols in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476E1D-B4B1-B746-B4A0-C8E97A48FC0E}"/>
                  </a:ext>
                </a:extLst>
              </p:cNvPr>
              <p:cNvSpPr txBox="1"/>
              <p:nvPr/>
            </p:nvSpPr>
            <p:spPr>
              <a:xfrm>
                <a:off x="2504712" y="5006340"/>
                <a:ext cx="7187802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2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52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2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52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20" dirty="0"/>
                  <a:t> Compute and transmit </a:t>
                </a:r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520" dirty="0"/>
                  <a:t> using IDFT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476E1D-B4B1-B746-B4A0-C8E97A48F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712" y="5006340"/>
                <a:ext cx="7187802" cy="387798"/>
              </a:xfrm>
              <a:prstGeom prst="rect">
                <a:avLst/>
              </a:prstGeom>
              <a:blipFill>
                <a:blip r:embed="rId6"/>
                <a:stretch>
                  <a:fillRect l="-1587" t="-25806" r="-1587" b="-5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22344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OFDM: Orthogonal Frequency Division Multiplexing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EEF196-401F-B14D-9F8A-E214039EA819}"/>
              </a:ext>
            </a:extLst>
          </p:cNvPr>
          <p:cNvSpPr txBox="1"/>
          <p:nvPr/>
        </p:nvSpPr>
        <p:spPr>
          <a:xfrm>
            <a:off x="1501140" y="846642"/>
            <a:ext cx="917749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60" dirty="0">
                <a:solidFill>
                  <a:srgbClr val="C00000"/>
                </a:solidFill>
                <a:latin typeface="+mj-lt"/>
              </a:rPr>
              <a:t>Send symbols in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476E1D-B4B1-B746-B4A0-C8E97A48FC0E}"/>
                  </a:ext>
                </a:extLst>
              </p:cNvPr>
              <p:cNvSpPr txBox="1"/>
              <p:nvPr/>
            </p:nvSpPr>
            <p:spPr>
              <a:xfrm>
                <a:off x="2504712" y="1738182"/>
                <a:ext cx="7187802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2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52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52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2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52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20" dirty="0"/>
                  <a:t> Compute and transmit </a:t>
                </a:r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5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520" dirty="0"/>
                  <a:t> using IDFT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476E1D-B4B1-B746-B4A0-C8E97A48F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712" y="1738182"/>
                <a:ext cx="7187802" cy="387798"/>
              </a:xfrm>
              <a:prstGeom prst="rect">
                <a:avLst/>
              </a:prstGeom>
              <a:blipFill>
                <a:blip r:embed="rId4"/>
                <a:stretch>
                  <a:fillRect l="-1587" t="-21875" r="-1587" b="-4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ACCFDC-2947-F047-BC2B-BE992B0B5142}"/>
                  </a:ext>
                </a:extLst>
              </p:cNvPr>
              <p:cNvSpPr txBox="1"/>
              <p:nvPr/>
            </p:nvSpPr>
            <p:spPr>
              <a:xfrm>
                <a:off x="2324100" y="2481580"/>
                <a:ext cx="9575800" cy="44319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11480" indent="-41148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/>
                  <a:t>subcarrier </a:t>
                </a:r>
                <a:r>
                  <a:rPr lang="en-US" sz="2400" dirty="0">
                    <a:sym typeface="Wingdings" pitchFamily="2" charset="2"/>
                  </a:rPr>
                  <a:t> IDFT of length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4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Symbols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400" dirty="0">
                    <a:sym typeface="Wingdings" pitchFamily="2" charset="2"/>
                  </a:rPr>
                  <a:t> can come from any modulation: BPSK, QPSK, QAM…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dirty="0">
                    <a:sym typeface="Wingdings" pitchFamily="2" charset="2"/>
                  </a:rPr>
                  <a:t> is complex  need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𝐼</m:t>
                    </m:r>
                    <m:r>
                      <a:rPr lang="en-US" sz="2400" i="1" dirty="0">
                        <a:latin typeface="Cambria Math" panose="02040503050406030204" pitchFamily="18" charset="0"/>
                        <a:sym typeface="Wingdings" pitchFamily="2" charset="2"/>
                      </a:rPr>
                      <m:t> &amp; </m:t>
                    </m:r>
                    <m:r>
                      <a:rPr lang="en-US" sz="24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𝑄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  No point using PAM or ASK …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ym typeface="Wingdings" pitchFamily="2" charset="2"/>
                  </a:rPr>
                  <a:t>OFDM Symbol: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 samples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dirty="0"/>
                  <a:t> generated from the same modulated symbols using IDFT.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ym typeface="Wingdings" pitchFamily="2" charset="2"/>
                  </a:rPr>
                  <a:t>OFDM Symbol Time: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sz="240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𝐵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𝐵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 is the bandwidth.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ym typeface="Wingdings" pitchFamily="2" charset="2"/>
                  </a:rPr>
                  <a:t>OFDM Frequency Bin Width: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sym typeface="Wingdings" pitchFamily="2" charset="2"/>
                      </a:rPr>
                      <m:t>Δ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=1/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sz="240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𝐵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  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4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ACCFDC-2947-F047-BC2B-BE992B0B5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100" y="2481580"/>
                <a:ext cx="9575800" cy="4431983"/>
              </a:xfrm>
              <a:prstGeom prst="rect">
                <a:avLst/>
              </a:prstGeom>
              <a:blipFill>
                <a:blip r:embed="rId5"/>
                <a:stretch>
                  <a:fillRect l="-1722" t="-2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43130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 in Frequency Domain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1E9209-3E8A-574C-A8A4-D4B4ED8894C3}"/>
              </a:ext>
            </a:extLst>
          </p:cNvPr>
          <p:cNvGrpSpPr/>
          <p:nvPr/>
        </p:nvGrpSpPr>
        <p:grpSpPr>
          <a:xfrm>
            <a:off x="1386840" y="617220"/>
            <a:ext cx="9372600" cy="3433520"/>
            <a:chOff x="0" y="1219200"/>
            <a:chExt cx="10414000" cy="3815022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6862355C-3580-A344-9FB1-199DEC1F1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022"/>
            <a:stretch/>
          </p:blipFill>
          <p:spPr>
            <a:xfrm>
              <a:off x="0" y="1219200"/>
              <a:ext cx="10414000" cy="3720304"/>
            </a:xfrm>
            <a:prstGeom prst="rect">
              <a:avLst/>
            </a:prstGeom>
          </p:spPr>
        </p:pic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17829F2-C58E-974E-BEAA-6A47750412F1}"/>
                </a:ext>
              </a:extLst>
            </p:cNvPr>
            <p:cNvSpPr/>
            <p:nvPr/>
          </p:nvSpPr>
          <p:spPr>
            <a:xfrm>
              <a:off x="1150610" y="1512827"/>
              <a:ext cx="7956764" cy="2936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17A137-3733-AD49-9B5C-CB4EA5093CE6}"/>
                </a:ext>
              </a:extLst>
            </p:cNvPr>
            <p:cNvGrpSpPr/>
            <p:nvPr/>
          </p:nvGrpSpPr>
          <p:grpSpPr>
            <a:xfrm>
              <a:off x="1150610" y="2070720"/>
              <a:ext cx="8425190" cy="2378387"/>
              <a:chOff x="2086700" y="2070720"/>
              <a:chExt cx="6201596" cy="2378387"/>
            </a:xfrm>
          </p:grpSpPr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905CDE5A-FD53-B548-93D4-FA00F908DBDA}"/>
                  </a:ext>
                </a:extLst>
              </p:cNvPr>
              <p:cNvCxnSpPr/>
              <p:nvPr/>
            </p:nvCxnSpPr>
            <p:spPr>
              <a:xfrm>
                <a:off x="208670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100A9D02-1543-1F42-85A0-15313721638A}"/>
                  </a:ext>
                </a:extLst>
              </p:cNvPr>
              <p:cNvCxnSpPr/>
              <p:nvPr/>
            </p:nvCxnSpPr>
            <p:spPr>
              <a:xfrm>
                <a:off x="220371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ED3CE938-3084-8747-90E2-7A35DFD6284B}"/>
                  </a:ext>
                </a:extLst>
              </p:cNvPr>
              <p:cNvCxnSpPr/>
              <p:nvPr/>
            </p:nvCxnSpPr>
            <p:spPr>
              <a:xfrm>
                <a:off x="232072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1B95E20A-6059-2B4D-B48E-16DA29A5D387}"/>
                  </a:ext>
                </a:extLst>
              </p:cNvPr>
              <p:cNvCxnSpPr/>
              <p:nvPr/>
            </p:nvCxnSpPr>
            <p:spPr>
              <a:xfrm>
                <a:off x="243773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3AFC00B2-9ACB-5645-9B50-D3F2EA82284A}"/>
                  </a:ext>
                </a:extLst>
              </p:cNvPr>
              <p:cNvCxnSpPr/>
              <p:nvPr/>
            </p:nvCxnSpPr>
            <p:spPr>
              <a:xfrm>
                <a:off x="255474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828DF813-BAD6-DA4B-858A-C7DBA27527FD}"/>
                  </a:ext>
                </a:extLst>
              </p:cNvPr>
              <p:cNvCxnSpPr/>
              <p:nvPr/>
            </p:nvCxnSpPr>
            <p:spPr>
              <a:xfrm>
                <a:off x="267175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C1D93378-9720-F746-B85A-89BD1A8367F8}"/>
                  </a:ext>
                </a:extLst>
              </p:cNvPr>
              <p:cNvCxnSpPr/>
              <p:nvPr/>
            </p:nvCxnSpPr>
            <p:spPr>
              <a:xfrm>
                <a:off x="278876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7CEFF772-0864-7445-B842-84C6B6F39697}"/>
                  </a:ext>
                </a:extLst>
              </p:cNvPr>
              <p:cNvCxnSpPr/>
              <p:nvPr/>
            </p:nvCxnSpPr>
            <p:spPr>
              <a:xfrm>
                <a:off x="290577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F9F051A0-C6E3-8248-99BE-57F441991928}"/>
                  </a:ext>
                </a:extLst>
              </p:cNvPr>
              <p:cNvCxnSpPr/>
              <p:nvPr/>
            </p:nvCxnSpPr>
            <p:spPr>
              <a:xfrm>
                <a:off x="302279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53B9DDF0-1ED7-0348-BD49-9758B8BA3665}"/>
                  </a:ext>
                </a:extLst>
              </p:cNvPr>
              <p:cNvCxnSpPr/>
              <p:nvPr/>
            </p:nvCxnSpPr>
            <p:spPr>
              <a:xfrm>
                <a:off x="313980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C9F789E5-0887-FE4F-84B5-394268D74184}"/>
                  </a:ext>
                </a:extLst>
              </p:cNvPr>
              <p:cNvCxnSpPr/>
              <p:nvPr/>
            </p:nvCxnSpPr>
            <p:spPr>
              <a:xfrm>
                <a:off x="325681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E4B448B9-6169-F647-AC71-DCBE63E52765}"/>
                  </a:ext>
                </a:extLst>
              </p:cNvPr>
              <p:cNvCxnSpPr/>
              <p:nvPr/>
            </p:nvCxnSpPr>
            <p:spPr>
              <a:xfrm>
                <a:off x="337382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7C35BB66-9CAA-D445-A6D2-EC674205025F}"/>
                  </a:ext>
                </a:extLst>
              </p:cNvPr>
              <p:cNvCxnSpPr/>
              <p:nvPr/>
            </p:nvCxnSpPr>
            <p:spPr>
              <a:xfrm>
                <a:off x="349083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E030606F-D724-6C4F-B657-D8FF30329A5D}"/>
                  </a:ext>
                </a:extLst>
              </p:cNvPr>
              <p:cNvCxnSpPr/>
              <p:nvPr/>
            </p:nvCxnSpPr>
            <p:spPr>
              <a:xfrm>
                <a:off x="360784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24D692CF-13C9-0648-8FBD-E02D6EEC163F}"/>
                  </a:ext>
                </a:extLst>
              </p:cNvPr>
              <p:cNvCxnSpPr/>
              <p:nvPr/>
            </p:nvCxnSpPr>
            <p:spPr>
              <a:xfrm>
                <a:off x="372485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5D852815-BBFF-C142-8F05-D30BDF4FD759}"/>
                  </a:ext>
                </a:extLst>
              </p:cNvPr>
              <p:cNvCxnSpPr/>
              <p:nvPr/>
            </p:nvCxnSpPr>
            <p:spPr>
              <a:xfrm>
                <a:off x="384186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6240391D-EB07-F243-B486-2EBAC95543A4}"/>
                  </a:ext>
                </a:extLst>
              </p:cNvPr>
              <p:cNvCxnSpPr/>
              <p:nvPr/>
            </p:nvCxnSpPr>
            <p:spPr>
              <a:xfrm>
                <a:off x="395888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21C55DD6-F763-7045-8322-5F5B4D5B632C}"/>
                  </a:ext>
                </a:extLst>
              </p:cNvPr>
              <p:cNvCxnSpPr/>
              <p:nvPr/>
            </p:nvCxnSpPr>
            <p:spPr>
              <a:xfrm>
                <a:off x="407589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01474F29-380C-0142-8982-B8AD95956288}"/>
                  </a:ext>
                </a:extLst>
              </p:cNvPr>
              <p:cNvCxnSpPr/>
              <p:nvPr/>
            </p:nvCxnSpPr>
            <p:spPr>
              <a:xfrm>
                <a:off x="419290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DDB29AEB-CFEC-4643-8ABD-A10C55316C1A}"/>
                  </a:ext>
                </a:extLst>
              </p:cNvPr>
              <p:cNvCxnSpPr/>
              <p:nvPr/>
            </p:nvCxnSpPr>
            <p:spPr>
              <a:xfrm>
                <a:off x="430991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50411B1A-748F-274D-B0B2-D150A036A528}"/>
                  </a:ext>
                </a:extLst>
              </p:cNvPr>
              <p:cNvCxnSpPr/>
              <p:nvPr/>
            </p:nvCxnSpPr>
            <p:spPr>
              <a:xfrm>
                <a:off x="442692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84CF5C07-380A-E645-A1B4-9EE156FD2339}"/>
                  </a:ext>
                </a:extLst>
              </p:cNvPr>
              <p:cNvCxnSpPr/>
              <p:nvPr/>
            </p:nvCxnSpPr>
            <p:spPr>
              <a:xfrm>
                <a:off x="454393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FB00B180-41E5-0947-BA3E-51A7A114FA06}"/>
                  </a:ext>
                </a:extLst>
              </p:cNvPr>
              <p:cNvCxnSpPr/>
              <p:nvPr/>
            </p:nvCxnSpPr>
            <p:spPr>
              <a:xfrm>
                <a:off x="466094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439C9F01-0BD4-854F-9B13-8B2B4662B0A0}"/>
                  </a:ext>
                </a:extLst>
              </p:cNvPr>
              <p:cNvCxnSpPr/>
              <p:nvPr/>
            </p:nvCxnSpPr>
            <p:spPr>
              <a:xfrm>
                <a:off x="477795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B83764A8-0F11-EE4F-9EDC-D802AB087379}"/>
                  </a:ext>
                </a:extLst>
              </p:cNvPr>
              <p:cNvCxnSpPr/>
              <p:nvPr/>
            </p:nvCxnSpPr>
            <p:spPr>
              <a:xfrm>
                <a:off x="489497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C90F1F06-2378-7E4A-8F3D-57CF543E8011}"/>
                  </a:ext>
                </a:extLst>
              </p:cNvPr>
              <p:cNvCxnSpPr/>
              <p:nvPr/>
            </p:nvCxnSpPr>
            <p:spPr>
              <a:xfrm>
                <a:off x="501198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FAB8AAF1-4D33-3C4F-BA4F-A64080C9E0D2}"/>
                  </a:ext>
                </a:extLst>
              </p:cNvPr>
              <p:cNvCxnSpPr/>
              <p:nvPr/>
            </p:nvCxnSpPr>
            <p:spPr>
              <a:xfrm>
                <a:off x="512899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F2FB6026-9251-684B-A1CC-AB9B9A3E2753}"/>
                  </a:ext>
                </a:extLst>
              </p:cNvPr>
              <p:cNvCxnSpPr/>
              <p:nvPr/>
            </p:nvCxnSpPr>
            <p:spPr>
              <a:xfrm>
                <a:off x="524600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F0FB2651-E18C-8943-A481-C589AA4B4656}"/>
                  </a:ext>
                </a:extLst>
              </p:cNvPr>
              <p:cNvCxnSpPr/>
              <p:nvPr/>
            </p:nvCxnSpPr>
            <p:spPr>
              <a:xfrm>
                <a:off x="536301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57BBA4F2-3A53-224C-A311-944C4D83CDF3}"/>
                  </a:ext>
                </a:extLst>
              </p:cNvPr>
              <p:cNvCxnSpPr/>
              <p:nvPr/>
            </p:nvCxnSpPr>
            <p:spPr>
              <a:xfrm>
                <a:off x="548002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A625AD02-D702-2A49-A23F-9FC95593E7F7}"/>
                  </a:ext>
                </a:extLst>
              </p:cNvPr>
              <p:cNvCxnSpPr/>
              <p:nvPr/>
            </p:nvCxnSpPr>
            <p:spPr>
              <a:xfrm>
                <a:off x="559703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3119EB52-19F2-CF43-BB78-EF756240F017}"/>
                  </a:ext>
                </a:extLst>
              </p:cNvPr>
              <p:cNvCxnSpPr/>
              <p:nvPr/>
            </p:nvCxnSpPr>
            <p:spPr>
              <a:xfrm>
                <a:off x="571404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F9149D37-807F-2043-BDDB-3DA53DDC9C43}"/>
                  </a:ext>
                </a:extLst>
              </p:cNvPr>
              <p:cNvCxnSpPr/>
              <p:nvPr/>
            </p:nvCxnSpPr>
            <p:spPr>
              <a:xfrm>
                <a:off x="583106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4C73D394-19A3-8148-9020-30CF7FCB4CF3}"/>
                  </a:ext>
                </a:extLst>
              </p:cNvPr>
              <p:cNvCxnSpPr/>
              <p:nvPr/>
            </p:nvCxnSpPr>
            <p:spPr>
              <a:xfrm>
                <a:off x="594807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D3616B3D-A971-AA46-8F38-7A3EA2A45915}"/>
                  </a:ext>
                </a:extLst>
              </p:cNvPr>
              <p:cNvCxnSpPr/>
              <p:nvPr/>
            </p:nvCxnSpPr>
            <p:spPr>
              <a:xfrm>
                <a:off x="606508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424FD520-47C9-254B-85E8-294AD1030EC7}"/>
                  </a:ext>
                </a:extLst>
              </p:cNvPr>
              <p:cNvCxnSpPr/>
              <p:nvPr/>
            </p:nvCxnSpPr>
            <p:spPr>
              <a:xfrm>
                <a:off x="618209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A688AE2A-6F17-4D45-81B4-58A4A577993C}"/>
                  </a:ext>
                </a:extLst>
              </p:cNvPr>
              <p:cNvCxnSpPr/>
              <p:nvPr/>
            </p:nvCxnSpPr>
            <p:spPr>
              <a:xfrm>
                <a:off x="629910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D2495585-25C1-CD42-8B35-091613952CFD}"/>
                  </a:ext>
                </a:extLst>
              </p:cNvPr>
              <p:cNvCxnSpPr/>
              <p:nvPr/>
            </p:nvCxnSpPr>
            <p:spPr>
              <a:xfrm>
                <a:off x="641611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B15F9BB6-DA27-2045-9040-F537AB59F364}"/>
                  </a:ext>
                </a:extLst>
              </p:cNvPr>
              <p:cNvCxnSpPr/>
              <p:nvPr/>
            </p:nvCxnSpPr>
            <p:spPr>
              <a:xfrm>
                <a:off x="653312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66528273-45D5-1B40-AD15-25CB22789FF4}"/>
                  </a:ext>
                </a:extLst>
              </p:cNvPr>
              <p:cNvCxnSpPr/>
              <p:nvPr/>
            </p:nvCxnSpPr>
            <p:spPr>
              <a:xfrm>
                <a:off x="665013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B522BDD5-68ED-E445-A3F9-8E26A9215B0A}"/>
                  </a:ext>
                </a:extLst>
              </p:cNvPr>
              <p:cNvCxnSpPr/>
              <p:nvPr/>
            </p:nvCxnSpPr>
            <p:spPr>
              <a:xfrm>
                <a:off x="676715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66BDCA7C-ADED-BD42-838D-437C193E52C4}"/>
                  </a:ext>
                </a:extLst>
              </p:cNvPr>
              <p:cNvCxnSpPr/>
              <p:nvPr/>
            </p:nvCxnSpPr>
            <p:spPr>
              <a:xfrm>
                <a:off x="688416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71427123-67F0-0549-914A-F572D80758A2}"/>
                  </a:ext>
                </a:extLst>
              </p:cNvPr>
              <p:cNvCxnSpPr/>
              <p:nvPr/>
            </p:nvCxnSpPr>
            <p:spPr>
              <a:xfrm>
                <a:off x="700117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EB3A6F40-F647-994F-A6B9-AED915B99BBD}"/>
                  </a:ext>
                </a:extLst>
              </p:cNvPr>
              <p:cNvCxnSpPr/>
              <p:nvPr/>
            </p:nvCxnSpPr>
            <p:spPr>
              <a:xfrm>
                <a:off x="711818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0007DAE1-2F37-1640-B90B-90BA38676357}"/>
                  </a:ext>
                </a:extLst>
              </p:cNvPr>
              <p:cNvCxnSpPr/>
              <p:nvPr/>
            </p:nvCxnSpPr>
            <p:spPr>
              <a:xfrm>
                <a:off x="723519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B0F7789E-EAA2-2F43-AE9C-EE2F0641074E}"/>
                  </a:ext>
                </a:extLst>
              </p:cNvPr>
              <p:cNvCxnSpPr/>
              <p:nvPr/>
            </p:nvCxnSpPr>
            <p:spPr>
              <a:xfrm>
                <a:off x="735220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C1CB3D7B-3861-384D-94AC-0BAAB1A6F0BC}"/>
                  </a:ext>
                </a:extLst>
              </p:cNvPr>
              <p:cNvCxnSpPr/>
              <p:nvPr/>
            </p:nvCxnSpPr>
            <p:spPr>
              <a:xfrm>
                <a:off x="746921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0EF64B41-2F92-164E-B310-43B836BCDA77}"/>
                  </a:ext>
                </a:extLst>
              </p:cNvPr>
              <p:cNvCxnSpPr/>
              <p:nvPr/>
            </p:nvCxnSpPr>
            <p:spPr>
              <a:xfrm>
                <a:off x="758622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FE6A58A3-54A0-B04C-8435-1A87DE705018}"/>
                  </a:ext>
                </a:extLst>
              </p:cNvPr>
              <p:cNvCxnSpPr/>
              <p:nvPr/>
            </p:nvCxnSpPr>
            <p:spPr>
              <a:xfrm>
                <a:off x="770324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BFAF1464-7EC6-6143-91EA-9DA7C807EC27}"/>
                  </a:ext>
                </a:extLst>
              </p:cNvPr>
              <p:cNvCxnSpPr/>
              <p:nvPr/>
            </p:nvCxnSpPr>
            <p:spPr>
              <a:xfrm>
                <a:off x="782025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AAB625E9-6F39-ED4A-9511-3D4A6329EF8F}"/>
                  </a:ext>
                </a:extLst>
              </p:cNvPr>
              <p:cNvCxnSpPr/>
              <p:nvPr/>
            </p:nvCxnSpPr>
            <p:spPr>
              <a:xfrm>
                <a:off x="793726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228F3C2B-0A01-8D4D-BB69-DDE0C0B4430F}"/>
                  </a:ext>
                </a:extLst>
              </p:cNvPr>
              <p:cNvCxnSpPr/>
              <p:nvPr/>
            </p:nvCxnSpPr>
            <p:spPr>
              <a:xfrm>
                <a:off x="805427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92F3335C-1DFC-554C-9BD3-FCA5C571CF62}"/>
                  </a:ext>
                </a:extLst>
              </p:cNvPr>
              <p:cNvCxnSpPr/>
              <p:nvPr/>
            </p:nvCxnSpPr>
            <p:spPr>
              <a:xfrm>
                <a:off x="817128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1D11DCA8-3AE6-9544-8D02-F963C08697B8}"/>
                  </a:ext>
                </a:extLst>
              </p:cNvPr>
              <p:cNvCxnSpPr/>
              <p:nvPr/>
            </p:nvCxnSpPr>
            <p:spPr>
              <a:xfrm>
                <a:off x="828829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5DF4D837-E998-4E4F-A294-934D079AD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700" y="2070720"/>
                <a:ext cx="620159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426EBA-B0B3-D24A-AEA8-7D622C1DEB03}"/>
                </a:ext>
              </a:extLst>
            </p:cNvPr>
            <p:cNvSpPr/>
            <p:nvPr/>
          </p:nvSpPr>
          <p:spPr>
            <a:xfrm>
              <a:off x="0" y="4489786"/>
              <a:ext cx="10337800" cy="544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/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2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/>
              <p:nvPr/>
            </p:nvSpPr>
            <p:spPr>
              <a:xfrm>
                <a:off x="1913091" y="4457701"/>
                <a:ext cx="8458200" cy="800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FFT can be represented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−1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/2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/2 −1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.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12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OFDM Symbol created in digital baseband 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 corresponds to DC</a:t>
                </a:r>
              </a:p>
            </p:txBody>
          </p:sp>
        </mc:Choice>
        <mc:Fallback xmlns="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091" y="4457701"/>
                <a:ext cx="8458200" cy="800219"/>
              </a:xfrm>
              <a:prstGeom prst="rect">
                <a:avLst/>
              </a:prstGeom>
              <a:blipFill>
                <a:blip r:embed="rId8"/>
                <a:stretch>
                  <a:fillRect l="-1649" t="-9231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6" name="TextBox 345">
                <a:extLst>
                  <a:ext uri="{FF2B5EF4-FFF2-40B4-BE49-F238E27FC236}">
                    <a16:creationId xmlns:a16="http://schemas.microsoft.com/office/drawing/2014/main" id="{C9699649-8150-0840-A78E-35E75749DEDA}"/>
                  </a:ext>
                </a:extLst>
              </p:cNvPr>
              <p:cNvSpPr txBox="1"/>
              <p:nvPr/>
            </p:nvSpPr>
            <p:spPr>
              <a:xfrm>
                <a:off x="3137736" y="5532734"/>
                <a:ext cx="5534657" cy="9350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sup>
                          </m:sSup>
                          <m:r>
                            <m:rPr>
                              <m:nor/>
                            </m:rPr>
                            <a:rPr lang="en-US" sz="2160" dirty="0"/>
                            <m:t> </m:t>
                          </m:r>
                        </m:e>
                      </m:nary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160" dirty="0"/>
                            <m:t> </m:t>
                          </m:r>
                        </m:e>
                      </m:nary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𝐷𝐶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346" name="TextBox 345">
                <a:extLst>
                  <a:ext uri="{FF2B5EF4-FFF2-40B4-BE49-F238E27FC236}">
                    <a16:creationId xmlns:a16="http://schemas.microsoft.com/office/drawing/2014/main" id="{C9699649-8150-0840-A78E-35E75749D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736" y="5532734"/>
                <a:ext cx="5534657" cy="935064"/>
              </a:xfrm>
              <a:prstGeom prst="rect">
                <a:avLst/>
              </a:prstGeom>
              <a:blipFill>
                <a:blip r:embed="rId9"/>
                <a:stretch>
                  <a:fillRect l="-686" t="-116000" r="-229" b="-17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99729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 in Frequency Domain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1E9209-3E8A-574C-A8A4-D4B4ED8894C3}"/>
              </a:ext>
            </a:extLst>
          </p:cNvPr>
          <p:cNvGrpSpPr/>
          <p:nvPr/>
        </p:nvGrpSpPr>
        <p:grpSpPr>
          <a:xfrm>
            <a:off x="1386840" y="617220"/>
            <a:ext cx="9372600" cy="3433520"/>
            <a:chOff x="0" y="1219200"/>
            <a:chExt cx="10414000" cy="3815022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6862355C-3580-A344-9FB1-199DEC1F1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022"/>
            <a:stretch/>
          </p:blipFill>
          <p:spPr>
            <a:xfrm>
              <a:off x="0" y="1219200"/>
              <a:ext cx="10414000" cy="3720304"/>
            </a:xfrm>
            <a:prstGeom prst="rect">
              <a:avLst/>
            </a:prstGeom>
          </p:spPr>
        </p:pic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17829F2-C58E-974E-BEAA-6A47750412F1}"/>
                </a:ext>
              </a:extLst>
            </p:cNvPr>
            <p:cNvSpPr/>
            <p:nvPr/>
          </p:nvSpPr>
          <p:spPr>
            <a:xfrm>
              <a:off x="1150610" y="1512827"/>
              <a:ext cx="7956764" cy="2936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17A137-3733-AD49-9B5C-CB4EA5093CE6}"/>
                </a:ext>
              </a:extLst>
            </p:cNvPr>
            <p:cNvGrpSpPr/>
            <p:nvPr/>
          </p:nvGrpSpPr>
          <p:grpSpPr>
            <a:xfrm>
              <a:off x="1150610" y="2070720"/>
              <a:ext cx="8425190" cy="2378387"/>
              <a:chOff x="2086700" y="2070720"/>
              <a:chExt cx="6201596" cy="2378387"/>
            </a:xfrm>
          </p:grpSpPr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905CDE5A-FD53-B548-93D4-FA00F908DBDA}"/>
                  </a:ext>
                </a:extLst>
              </p:cNvPr>
              <p:cNvCxnSpPr/>
              <p:nvPr/>
            </p:nvCxnSpPr>
            <p:spPr>
              <a:xfrm>
                <a:off x="208670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100A9D02-1543-1F42-85A0-15313721638A}"/>
                  </a:ext>
                </a:extLst>
              </p:cNvPr>
              <p:cNvCxnSpPr/>
              <p:nvPr/>
            </p:nvCxnSpPr>
            <p:spPr>
              <a:xfrm>
                <a:off x="220371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ED3CE938-3084-8747-90E2-7A35DFD6284B}"/>
                  </a:ext>
                </a:extLst>
              </p:cNvPr>
              <p:cNvCxnSpPr/>
              <p:nvPr/>
            </p:nvCxnSpPr>
            <p:spPr>
              <a:xfrm>
                <a:off x="232072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1B95E20A-6059-2B4D-B48E-16DA29A5D387}"/>
                  </a:ext>
                </a:extLst>
              </p:cNvPr>
              <p:cNvCxnSpPr/>
              <p:nvPr/>
            </p:nvCxnSpPr>
            <p:spPr>
              <a:xfrm>
                <a:off x="243773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3AFC00B2-9ACB-5645-9B50-D3F2EA82284A}"/>
                  </a:ext>
                </a:extLst>
              </p:cNvPr>
              <p:cNvCxnSpPr/>
              <p:nvPr/>
            </p:nvCxnSpPr>
            <p:spPr>
              <a:xfrm>
                <a:off x="255474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828DF813-BAD6-DA4B-858A-C7DBA27527FD}"/>
                  </a:ext>
                </a:extLst>
              </p:cNvPr>
              <p:cNvCxnSpPr/>
              <p:nvPr/>
            </p:nvCxnSpPr>
            <p:spPr>
              <a:xfrm>
                <a:off x="267175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C1D93378-9720-F746-B85A-89BD1A8367F8}"/>
                  </a:ext>
                </a:extLst>
              </p:cNvPr>
              <p:cNvCxnSpPr/>
              <p:nvPr/>
            </p:nvCxnSpPr>
            <p:spPr>
              <a:xfrm>
                <a:off x="278876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7CEFF772-0864-7445-B842-84C6B6F39697}"/>
                  </a:ext>
                </a:extLst>
              </p:cNvPr>
              <p:cNvCxnSpPr/>
              <p:nvPr/>
            </p:nvCxnSpPr>
            <p:spPr>
              <a:xfrm>
                <a:off x="290577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F9F051A0-C6E3-8248-99BE-57F441991928}"/>
                  </a:ext>
                </a:extLst>
              </p:cNvPr>
              <p:cNvCxnSpPr/>
              <p:nvPr/>
            </p:nvCxnSpPr>
            <p:spPr>
              <a:xfrm>
                <a:off x="302279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53B9DDF0-1ED7-0348-BD49-9758B8BA3665}"/>
                  </a:ext>
                </a:extLst>
              </p:cNvPr>
              <p:cNvCxnSpPr/>
              <p:nvPr/>
            </p:nvCxnSpPr>
            <p:spPr>
              <a:xfrm>
                <a:off x="313980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C9F789E5-0887-FE4F-84B5-394268D74184}"/>
                  </a:ext>
                </a:extLst>
              </p:cNvPr>
              <p:cNvCxnSpPr/>
              <p:nvPr/>
            </p:nvCxnSpPr>
            <p:spPr>
              <a:xfrm>
                <a:off x="325681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E4B448B9-6169-F647-AC71-DCBE63E52765}"/>
                  </a:ext>
                </a:extLst>
              </p:cNvPr>
              <p:cNvCxnSpPr/>
              <p:nvPr/>
            </p:nvCxnSpPr>
            <p:spPr>
              <a:xfrm>
                <a:off x="337382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7C35BB66-9CAA-D445-A6D2-EC674205025F}"/>
                  </a:ext>
                </a:extLst>
              </p:cNvPr>
              <p:cNvCxnSpPr/>
              <p:nvPr/>
            </p:nvCxnSpPr>
            <p:spPr>
              <a:xfrm>
                <a:off x="349083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E030606F-D724-6C4F-B657-D8FF30329A5D}"/>
                  </a:ext>
                </a:extLst>
              </p:cNvPr>
              <p:cNvCxnSpPr/>
              <p:nvPr/>
            </p:nvCxnSpPr>
            <p:spPr>
              <a:xfrm>
                <a:off x="360784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24D692CF-13C9-0648-8FBD-E02D6EEC163F}"/>
                  </a:ext>
                </a:extLst>
              </p:cNvPr>
              <p:cNvCxnSpPr/>
              <p:nvPr/>
            </p:nvCxnSpPr>
            <p:spPr>
              <a:xfrm>
                <a:off x="372485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5D852815-BBFF-C142-8F05-D30BDF4FD759}"/>
                  </a:ext>
                </a:extLst>
              </p:cNvPr>
              <p:cNvCxnSpPr/>
              <p:nvPr/>
            </p:nvCxnSpPr>
            <p:spPr>
              <a:xfrm>
                <a:off x="384186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6240391D-EB07-F243-B486-2EBAC95543A4}"/>
                  </a:ext>
                </a:extLst>
              </p:cNvPr>
              <p:cNvCxnSpPr/>
              <p:nvPr/>
            </p:nvCxnSpPr>
            <p:spPr>
              <a:xfrm>
                <a:off x="395888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21C55DD6-F763-7045-8322-5F5B4D5B632C}"/>
                  </a:ext>
                </a:extLst>
              </p:cNvPr>
              <p:cNvCxnSpPr/>
              <p:nvPr/>
            </p:nvCxnSpPr>
            <p:spPr>
              <a:xfrm>
                <a:off x="407589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01474F29-380C-0142-8982-B8AD95956288}"/>
                  </a:ext>
                </a:extLst>
              </p:cNvPr>
              <p:cNvCxnSpPr/>
              <p:nvPr/>
            </p:nvCxnSpPr>
            <p:spPr>
              <a:xfrm>
                <a:off x="419290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DDB29AEB-CFEC-4643-8ABD-A10C55316C1A}"/>
                  </a:ext>
                </a:extLst>
              </p:cNvPr>
              <p:cNvCxnSpPr/>
              <p:nvPr/>
            </p:nvCxnSpPr>
            <p:spPr>
              <a:xfrm>
                <a:off x="430991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50411B1A-748F-274D-B0B2-D150A036A528}"/>
                  </a:ext>
                </a:extLst>
              </p:cNvPr>
              <p:cNvCxnSpPr/>
              <p:nvPr/>
            </p:nvCxnSpPr>
            <p:spPr>
              <a:xfrm>
                <a:off x="442692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84CF5C07-380A-E645-A1B4-9EE156FD2339}"/>
                  </a:ext>
                </a:extLst>
              </p:cNvPr>
              <p:cNvCxnSpPr/>
              <p:nvPr/>
            </p:nvCxnSpPr>
            <p:spPr>
              <a:xfrm>
                <a:off x="454393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FB00B180-41E5-0947-BA3E-51A7A114FA06}"/>
                  </a:ext>
                </a:extLst>
              </p:cNvPr>
              <p:cNvCxnSpPr/>
              <p:nvPr/>
            </p:nvCxnSpPr>
            <p:spPr>
              <a:xfrm>
                <a:off x="466094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439C9F01-0BD4-854F-9B13-8B2B4662B0A0}"/>
                  </a:ext>
                </a:extLst>
              </p:cNvPr>
              <p:cNvCxnSpPr/>
              <p:nvPr/>
            </p:nvCxnSpPr>
            <p:spPr>
              <a:xfrm>
                <a:off x="477795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B83764A8-0F11-EE4F-9EDC-D802AB087379}"/>
                  </a:ext>
                </a:extLst>
              </p:cNvPr>
              <p:cNvCxnSpPr/>
              <p:nvPr/>
            </p:nvCxnSpPr>
            <p:spPr>
              <a:xfrm>
                <a:off x="489497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C90F1F06-2378-7E4A-8F3D-57CF543E8011}"/>
                  </a:ext>
                </a:extLst>
              </p:cNvPr>
              <p:cNvCxnSpPr/>
              <p:nvPr/>
            </p:nvCxnSpPr>
            <p:spPr>
              <a:xfrm>
                <a:off x="501198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FAB8AAF1-4D33-3C4F-BA4F-A64080C9E0D2}"/>
                  </a:ext>
                </a:extLst>
              </p:cNvPr>
              <p:cNvCxnSpPr/>
              <p:nvPr/>
            </p:nvCxnSpPr>
            <p:spPr>
              <a:xfrm>
                <a:off x="512899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F2FB6026-9251-684B-A1CC-AB9B9A3E2753}"/>
                  </a:ext>
                </a:extLst>
              </p:cNvPr>
              <p:cNvCxnSpPr/>
              <p:nvPr/>
            </p:nvCxnSpPr>
            <p:spPr>
              <a:xfrm>
                <a:off x="524600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F0FB2651-E18C-8943-A481-C589AA4B4656}"/>
                  </a:ext>
                </a:extLst>
              </p:cNvPr>
              <p:cNvCxnSpPr/>
              <p:nvPr/>
            </p:nvCxnSpPr>
            <p:spPr>
              <a:xfrm>
                <a:off x="536301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57BBA4F2-3A53-224C-A311-944C4D83CDF3}"/>
                  </a:ext>
                </a:extLst>
              </p:cNvPr>
              <p:cNvCxnSpPr/>
              <p:nvPr/>
            </p:nvCxnSpPr>
            <p:spPr>
              <a:xfrm>
                <a:off x="548002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A625AD02-D702-2A49-A23F-9FC95593E7F7}"/>
                  </a:ext>
                </a:extLst>
              </p:cNvPr>
              <p:cNvCxnSpPr/>
              <p:nvPr/>
            </p:nvCxnSpPr>
            <p:spPr>
              <a:xfrm>
                <a:off x="559703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3119EB52-19F2-CF43-BB78-EF756240F017}"/>
                  </a:ext>
                </a:extLst>
              </p:cNvPr>
              <p:cNvCxnSpPr/>
              <p:nvPr/>
            </p:nvCxnSpPr>
            <p:spPr>
              <a:xfrm>
                <a:off x="571404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F9149D37-807F-2043-BDDB-3DA53DDC9C43}"/>
                  </a:ext>
                </a:extLst>
              </p:cNvPr>
              <p:cNvCxnSpPr/>
              <p:nvPr/>
            </p:nvCxnSpPr>
            <p:spPr>
              <a:xfrm>
                <a:off x="583106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4C73D394-19A3-8148-9020-30CF7FCB4CF3}"/>
                  </a:ext>
                </a:extLst>
              </p:cNvPr>
              <p:cNvCxnSpPr/>
              <p:nvPr/>
            </p:nvCxnSpPr>
            <p:spPr>
              <a:xfrm>
                <a:off x="594807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D3616B3D-A971-AA46-8F38-7A3EA2A45915}"/>
                  </a:ext>
                </a:extLst>
              </p:cNvPr>
              <p:cNvCxnSpPr/>
              <p:nvPr/>
            </p:nvCxnSpPr>
            <p:spPr>
              <a:xfrm>
                <a:off x="606508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424FD520-47C9-254B-85E8-294AD1030EC7}"/>
                  </a:ext>
                </a:extLst>
              </p:cNvPr>
              <p:cNvCxnSpPr/>
              <p:nvPr/>
            </p:nvCxnSpPr>
            <p:spPr>
              <a:xfrm>
                <a:off x="618209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A688AE2A-6F17-4D45-81B4-58A4A577993C}"/>
                  </a:ext>
                </a:extLst>
              </p:cNvPr>
              <p:cNvCxnSpPr/>
              <p:nvPr/>
            </p:nvCxnSpPr>
            <p:spPr>
              <a:xfrm>
                <a:off x="629910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D2495585-25C1-CD42-8B35-091613952CFD}"/>
                  </a:ext>
                </a:extLst>
              </p:cNvPr>
              <p:cNvCxnSpPr/>
              <p:nvPr/>
            </p:nvCxnSpPr>
            <p:spPr>
              <a:xfrm>
                <a:off x="641611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B15F9BB6-DA27-2045-9040-F537AB59F364}"/>
                  </a:ext>
                </a:extLst>
              </p:cNvPr>
              <p:cNvCxnSpPr/>
              <p:nvPr/>
            </p:nvCxnSpPr>
            <p:spPr>
              <a:xfrm>
                <a:off x="653312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66528273-45D5-1B40-AD15-25CB22789FF4}"/>
                  </a:ext>
                </a:extLst>
              </p:cNvPr>
              <p:cNvCxnSpPr/>
              <p:nvPr/>
            </p:nvCxnSpPr>
            <p:spPr>
              <a:xfrm>
                <a:off x="6650139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B522BDD5-68ED-E445-A3F9-8E26A9215B0A}"/>
                  </a:ext>
                </a:extLst>
              </p:cNvPr>
              <p:cNvCxnSpPr/>
              <p:nvPr/>
            </p:nvCxnSpPr>
            <p:spPr>
              <a:xfrm>
                <a:off x="676715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66BDCA7C-ADED-BD42-838D-437C193E52C4}"/>
                  </a:ext>
                </a:extLst>
              </p:cNvPr>
              <p:cNvCxnSpPr/>
              <p:nvPr/>
            </p:nvCxnSpPr>
            <p:spPr>
              <a:xfrm>
                <a:off x="688416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71427123-67F0-0549-914A-F572D80758A2}"/>
                  </a:ext>
                </a:extLst>
              </p:cNvPr>
              <p:cNvCxnSpPr/>
              <p:nvPr/>
            </p:nvCxnSpPr>
            <p:spPr>
              <a:xfrm>
                <a:off x="700117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EB3A6F40-F647-994F-A6B9-AED915B99BBD}"/>
                  </a:ext>
                </a:extLst>
              </p:cNvPr>
              <p:cNvCxnSpPr/>
              <p:nvPr/>
            </p:nvCxnSpPr>
            <p:spPr>
              <a:xfrm>
                <a:off x="7118184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0007DAE1-2F37-1640-B90B-90BA38676357}"/>
                  </a:ext>
                </a:extLst>
              </p:cNvPr>
              <p:cNvCxnSpPr/>
              <p:nvPr/>
            </p:nvCxnSpPr>
            <p:spPr>
              <a:xfrm>
                <a:off x="723519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B0F7789E-EAA2-2F43-AE9C-EE2F0641074E}"/>
                  </a:ext>
                </a:extLst>
              </p:cNvPr>
              <p:cNvCxnSpPr/>
              <p:nvPr/>
            </p:nvCxnSpPr>
            <p:spPr>
              <a:xfrm>
                <a:off x="735220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C1CB3D7B-3861-384D-94AC-0BAAB1A6F0BC}"/>
                  </a:ext>
                </a:extLst>
              </p:cNvPr>
              <p:cNvCxnSpPr/>
              <p:nvPr/>
            </p:nvCxnSpPr>
            <p:spPr>
              <a:xfrm>
                <a:off x="7469217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0EF64B41-2F92-164E-B310-43B836BCDA77}"/>
                  </a:ext>
                </a:extLst>
              </p:cNvPr>
              <p:cNvCxnSpPr/>
              <p:nvPr/>
            </p:nvCxnSpPr>
            <p:spPr>
              <a:xfrm>
                <a:off x="7586228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FE6A58A3-54A0-B04C-8435-1A87DE705018}"/>
                  </a:ext>
                </a:extLst>
              </p:cNvPr>
              <p:cNvCxnSpPr/>
              <p:nvPr/>
            </p:nvCxnSpPr>
            <p:spPr>
              <a:xfrm>
                <a:off x="7703240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BFAF1464-7EC6-6143-91EA-9DA7C807EC27}"/>
                  </a:ext>
                </a:extLst>
              </p:cNvPr>
              <p:cNvCxnSpPr/>
              <p:nvPr/>
            </p:nvCxnSpPr>
            <p:spPr>
              <a:xfrm>
                <a:off x="7820251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AAB625E9-6F39-ED4A-9511-3D4A6329EF8F}"/>
                  </a:ext>
                </a:extLst>
              </p:cNvPr>
              <p:cNvCxnSpPr/>
              <p:nvPr/>
            </p:nvCxnSpPr>
            <p:spPr>
              <a:xfrm>
                <a:off x="7937262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228F3C2B-0A01-8D4D-BB69-DDE0C0B4430F}"/>
                  </a:ext>
                </a:extLst>
              </p:cNvPr>
              <p:cNvCxnSpPr/>
              <p:nvPr/>
            </p:nvCxnSpPr>
            <p:spPr>
              <a:xfrm>
                <a:off x="8054273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92F3335C-1DFC-554C-9BD3-FCA5C571CF62}"/>
                  </a:ext>
                </a:extLst>
              </p:cNvPr>
              <p:cNvCxnSpPr/>
              <p:nvPr/>
            </p:nvCxnSpPr>
            <p:spPr>
              <a:xfrm>
                <a:off x="8171285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1D11DCA8-3AE6-9544-8D02-F963C08697B8}"/>
                  </a:ext>
                </a:extLst>
              </p:cNvPr>
              <p:cNvCxnSpPr/>
              <p:nvPr/>
            </p:nvCxnSpPr>
            <p:spPr>
              <a:xfrm>
                <a:off x="8288296" y="2070720"/>
                <a:ext cx="0" cy="2378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5DF4D837-E998-4E4F-A294-934D079AD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700" y="2070720"/>
                <a:ext cx="620159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426EBA-B0B3-D24A-AEA8-7D622C1DEB03}"/>
                </a:ext>
              </a:extLst>
            </p:cNvPr>
            <p:cNvSpPr/>
            <p:nvPr/>
          </p:nvSpPr>
          <p:spPr>
            <a:xfrm>
              <a:off x="0" y="4489786"/>
              <a:ext cx="10337800" cy="544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/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2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/>
              <p:nvPr/>
            </p:nvSpPr>
            <p:spPr>
              <a:xfrm>
                <a:off x="1913091" y="4457700"/>
                <a:ext cx="8458200" cy="15388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FFT can be represented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−1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/2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/2 −1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.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OFDM Symbol created in digital baseband 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 corresponds to DC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DC of the circuits corrupts bits sent on the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  Do not use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</a:t>
                </a:r>
              </a:p>
            </p:txBody>
          </p:sp>
        </mc:Choice>
        <mc:Fallback xmlns="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091" y="4457700"/>
                <a:ext cx="8458200" cy="1538883"/>
              </a:xfrm>
              <a:prstGeom prst="rect">
                <a:avLst/>
              </a:prstGeom>
              <a:blipFill>
                <a:blip r:embed="rId8"/>
                <a:stretch>
                  <a:fillRect l="-1649" t="-4878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508506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 in Frequency Domain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6862355C-3580-A344-9FB1-199DEC1F1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22"/>
          <a:stretch/>
        </p:blipFill>
        <p:spPr>
          <a:xfrm>
            <a:off x="1386840" y="617220"/>
            <a:ext cx="9372600" cy="3348274"/>
          </a:xfrm>
          <a:prstGeom prst="rect">
            <a:avLst/>
          </a:prstGeom>
        </p:spPr>
      </p:pic>
      <p:sp>
        <p:nvSpPr>
          <p:cNvPr id="213" name="Rectangle 212">
            <a:extLst>
              <a:ext uri="{FF2B5EF4-FFF2-40B4-BE49-F238E27FC236}">
                <a16:creationId xmlns:a16="http://schemas.microsoft.com/office/drawing/2014/main" id="{017829F2-C58E-974E-BEAA-6A47750412F1}"/>
              </a:ext>
            </a:extLst>
          </p:cNvPr>
          <p:cNvSpPr/>
          <p:nvPr/>
        </p:nvSpPr>
        <p:spPr>
          <a:xfrm>
            <a:off x="2422389" y="881484"/>
            <a:ext cx="7161088" cy="264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26EBA-B0B3-D24A-AEA8-7D622C1DEB03}"/>
              </a:ext>
            </a:extLst>
          </p:cNvPr>
          <p:cNvSpPr/>
          <p:nvPr/>
        </p:nvSpPr>
        <p:spPr>
          <a:xfrm>
            <a:off x="1386840" y="3560748"/>
            <a:ext cx="9304020" cy="489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2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blipFill>
                <a:blip r:embed="rId6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/>
              <p:nvPr/>
            </p:nvSpPr>
            <p:spPr>
              <a:xfrm>
                <a:off x="1913091" y="4457700"/>
                <a:ext cx="8458200" cy="15388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FFT can be represented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−1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/2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/2 −1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.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OFDM Symbol created in digital baseband 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 corresponds to DC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DC of the circuits corrupts bits sent on the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  Do not use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bin</a:t>
                </a:r>
              </a:p>
            </p:txBody>
          </p:sp>
        </mc:Choice>
        <mc:Fallback xmlns="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091" y="4457700"/>
                <a:ext cx="8458200" cy="1538883"/>
              </a:xfrm>
              <a:prstGeom prst="rect">
                <a:avLst/>
              </a:prstGeom>
              <a:blipFill>
                <a:blip r:embed="rId7"/>
                <a:stretch>
                  <a:fillRect l="-1649" t="-4878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A30DE7A-7EB3-0440-B3EC-F689AE1C1E07}"/>
                  </a:ext>
                </a:extLst>
              </p:cNvPr>
              <p:cNvSpPr txBox="1"/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A30DE7A-7EB3-0440-B3EC-F689AE1C1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>
            <a:extLst>
              <a:ext uri="{FF2B5EF4-FFF2-40B4-BE49-F238E27FC236}">
                <a16:creationId xmlns:a16="http://schemas.microsoft.com/office/drawing/2014/main" id="{26B841D8-45CC-2242-8E49-572283159B3D}"/>
              </a:ext>
            </a:extLst>
          </p:cNvPr>
          <p:cNvSpPr/>
          <p:nvPr/>
        </p:nvSpPr>
        <p:spPr>
          <a:xfrm>
            <a:off x="6141041" y="1364235"/>
            <a:ext cx="143068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7A137-3733-AD49-9B5C-CB4EA5093CE6}"/>
              </a:ext>
            </a:extLst>
          </p:cNvPr>
          <p:cNvGrpSpPr/>
          <p:nvPr/>
        </p:nvGrpSpPr>
        <p:grpSpPr>
          <a:xfrm>
            <a:off x="2422389" y="1383589"/>
            <a:ext cx="7582671" cy="2140548"/>
            <a:chOff x="2086700" y="2070720"/>
            <a:chExt cx="6201596" cy="2378387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05CDE5A-FD53-B548-93D4-FA00F908DBDA}"/>
                </a:ext>
              </a:extLst>
            </p:cNvPr>
            <p:cNvCxnSpPr/>
            <p:nvPr/>
          </p:nvCxnSpPr>
          <p:spPr>
            <a:xfrm>
              <a:off x="208670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00A9D02-1543-1F42-85A0-15313721638A}"/>
                </a:ext>
              </a:extLst>
            </p:cNvPr>
            <p:cNvCxnSpPr/>
            <p:nvPr/>
          </p:nvCxnSpPr>
          <p:spPr>
            <a:xfrm>
              <a:off x="220371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D3CE938-3084-8747-90E2-7A35DFD6284B}"/>
                </a:ext>
              </a:extLst>
            </p:cNvPr>
            <p:cNvCxnSpPr/>
            <p:nvPr/>
          </p:nvCxnSpPr>
          <p:spPr>
            <a:xfrm>
              <a:off x="232072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B95E20A-6059-2B4D-B48E-16DA29A5D387}"/>
                </a:ext>
              </a:extLst>
            </p:cNvPr>
            <p:cNvCxnSpPr/>
            <p:nvPr/>
          </p:nvCxnSpPr>
          <p:spPr>
            <a:xfrm>
              <a:off x="243773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3AFC00B2-9ACB-5645-9B50-D3F2EA82284A}"/>
                </a:ext>
              </a:extLst>
            </p:cNvPr>
            <p:cNvCxnSpPr/>
            <p:nvPr/>
          </p:nvCxnSpPr>
          <p:spPr>
            <a:xfrm>
              <a:off x="255474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28DF813-BAD6-DA4B-858A-C7DBA27527FD}"/>
                </a:ext>
              </a:extLst>
            </p:cNvPr>
            <p:cNvCxnSpPr/>
            <p:nvPr/>
          </p:nvCxnSpPr>
          <p:spPr>
            <a:xfrm>
              <a:off x="267175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1D93378-9720-F746-B85A-89BD1A8367F8}"/>
                </a:ext>
              </a:extLst>
            </p:cNvPr>
            <p:cNvCxnSpPr/>
            <p:nvPr/>
          </p:nvCxnSpPr>
          <p:spPr>
            <a:xfrm>
              <a:off x="278876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CEFF772-0864-7445-B842-84C6B6F39697}"/>
                </a:ext>
              </a:extLst>
            </p:cNvPr>
            <p:cNvCxnSpPr/>
            <p:nvPr/>
          </p:nvCxnSpPr>
          <p:spPr>
            <a:xfrm>
              <a:off x="290577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F9F051A0-C6E3-8248-99BE-57F441991928}"/>
                </a:ext>
              </a:extLst>
            </p:cNvPr>
            <p:cNvCxnSpPr/>
            <p:nvPr/>
          </p:nvCxnSpPr>
          <p:spPr>
            <a:xfrm>
              <a:off x="302279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3B9DDF0-1ED7-0348-BD49-9758B8BA3665}"/>
                </a:ext>
              </a:extLst>
            </p:cNvPr>
            <p:cNvCxnSpPr/>
            <p:nvPr/>
          </p:nvCxnSpPr>
          <p:spPr>
            <a:xfrm>
              <a:off x="313980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9F789E5-0887-FE4F-84B5-394268D74184}"/>
                </a:ext>
              </a:extLst>
            </p:cNvPr>
            <p:cNvCxnSpPr/>
            <p:nvPr/>
          </p:nvCxnSpPr>
          <p:spPr>
            <a:xfrm>
              <a:off x="325681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4B448B9-6169-F647-AC71-DCBE63E52765}"/>
                </a:ext>
              </a:extLst>
            </p:cNvPr>
            <p:cNvCxnSpPr/>
            <p:nvPr/>
          </p:nvCxnSpPr>
          <p:spPr>
            <a:xfrm>
              <a:off x="337382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C35BB66-9CAA-D445-A6D2-EC674205025F}"/>
                </a:ext>
              </a:extLst>
            </p:cNvPr>
            <p:cNvCxnSpPr/>
            <p:nvPr/>
          </p:nvCxnSpPr>
          <p:spPr>
            <a:xfrm>
              <a:off x="349083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030606F-D724-6C4F-B657-D8FF30329A5D}"/>
                </a:ext>
              </a:extLst>
            </p:cNvPr>
            <p:cNvCxnSpPr/>
            <p:nvPr/>
          </p:nvCxnSpPr>
          <p:spPr>
            <a:xfrm>
              <a:off x="360784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4D692CF-13C9-0648-8FBD-E02D6EEC163F}"/>
                </a:ext>
              </a:extLst>
            </p:cNvPr>
            <p:cNvCxnSpPr/>
            <p:nvPr/>
          </p:nvCxnSpPr>
          <p:spPr>
            <a:xfrm>
              <a:off x="372485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5D852815-BBFF-C142-8F05-D30BDF4FD759}"/>
                </a:ext>
              </a:extLst>
            </p:cNvPr>
            <p:cNvCxnSpPr/>
            <p:nvPr/>
          </p:nvCxnSpPr>
          <p:spPr>
            <a:xfrm>
              <a:off x="384186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6240391D-EB07-F243-B486-2EBAC95543A4}"/>
                </a:ext>
              </a:extLst>
            </p:cNvPr>
            <p:cNvCxnSpPr/>
            <p:nvPr/>
          </p:nvCxnSpPr>
          <p:spPr>
            <a:xfrm>
              <a:off x="395888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1C55DD6-F763-7045-8322-5F5B4D5B632C}"/>
                </a:ext>
              </a:extLst>
            </p:cNvPr>
            <p:cNvCxnSpPr/>
            <p:nvPr/>
          </p:nvCxnSpPr>
          <p:spPr>
            <a:xfrm>
              <a:off x="407589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1474F29-380C-0142-8982-B8AD95956288}"/>
                </a:ext>
              </a:extLst>
            </p:cNvPr>
            <p:cNvCxnSpPr/>
            <p:nvPr/>
          </p:nvCxnSpPr>
          <p:spPr>
            <a:xfrm>
              <a:off x="419290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DB29AEB-CFEC-4643-8ABD-A10C55316C1A}"/>
                </a:ext>
              </a:extLst>
            </p:cNvPr>
            <p:cNvCxnSpPr/>
            <p:nvPr/>
          </p:nvCxnSpPr>
          <p:spPr>
            <a:xfrm>
              <a:off x="430991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0411B1A-748F-274D-B0B2-D150A036A528}"/>
                </a:ext>
              </a:extLst>
            </p:cNvPr>
            <p:cNvCxnSpPr/>
            <p:nvPr/>
          </p:nvCxnSpPr>
          <p:spPr>
            <a:xfrm>
              <a:off x="442692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84CF5C07-380A-E645-A1B4-9EE156FD2339}"/>
                </a:ext>
              </a:extLst>
            </p:cNvPr>
            <p:cNvCxnSpPr/>
            <p:nvPr/>
          </p:nvCxnSpPr>
          <p:spPr>
            <a:xfrm>
              <a:off x="454393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B00B180-41E5-0947-BA3E-51A7A114FA06}"/>
                </a:ext>
              </a:extLst>
            </p:cNvPr>
            <p:cNvCxnSpPr/>
            <p:nvPr/>
          </p:nvCxnSpPr>
          <p:spPr>
            <a:xfrm>
              <a:off x="466094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39C9F01-0BD4-854F-9B13-8B2B4662B0A0}"/>
                </a:ext>
              </a:extLst>
            </p:cNvPr>
            <p:cNvCxnSpPr/>
            <p:nvPr/>
          </p:nvCxnSpPr>
          <p:spPr>
            <a:xfrm>
              <a:off x="477795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B83764A8-0F11-EE4F-9EDC-D802AB087379}"/>
                </a:ext>
              </a:extLst>
            </p:cNvPr>
            <p:cNvCxnSpPr/>
            <p:nvPr/>
          </p:nvCxnSpPr>
          <p:spPr>
            <a:xfrm>
              <a:off x="489497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90F1F06-2378-7E4A-8F3D-57CF543E8011}"/>
                </a:ext>
              </a:extLst>
            </p:cNvPr>
            <p:cNvCxnSpPr/>
            <p:nvPr/>
          </p:nvCxnSpPr>
          <p:spPr>
            <a:xfrm>
              <a:off x="501198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AB8AAF1-4D33-3C4F-BA4F-A64080C9E0D2}"/>
                </a:ext>
              </a:extLst>
            </p:cNvPr>
            <p:cNvCxnSpPr/>
            <p:nvPr/>
          </p:nvCxnSpPr>
          <p:spPr>
            <a:xfrm>
              <a:off x="512899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F2FB6026-9251-684B-A1CC-AB9B9A3E2753}"/>
                </a:ext>
              </a:extLst>
            </p:cNvPr>
            <p:cNvCxnSpPr/>
            <p:nvPr/>
          </p:nvCxnSpPr>
          <p:spPr>
            <a:xfrm>
              <a:off x="524600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F0FB2651-E18C-8943-A481-C589AA4B4656}"/>
                </a:ext>
              </a:extLst>
            </p:cNvPr>
            <p:cNvCxnSpPr/>
            <p:nvPr/>
          </p:nvCxnSpPr>
          <p:spPr>
            <a:xfrm>
              <a:off x="536301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57BBA4F2-3A53-224C-A311-944C4D83CDF3}"/>
                </a:ext>
              </a:extLst>
            </p:cNvPr>
            <p:cNvCxnSpPr/>
            <p:nvPr/>
          </p:nvCxnSpPr>
          <p:spPr>
            <a:xfrm>
              <a:off x="548002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A625AD02-D702-2A49-A23F-9FC95593E7F7}"/>
                </a:ext>
              </a:extLst>
            </p:cNvPr>
            <p:cNvCxnSpPr/>
            <p:nvPr/>
          </p:nvCxnSpPr>
          <p:spPr>
            <a:xfrm>
              <a:off x="559703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119EB52-19F2-CF43-BB78-EF756240F017}"/>
                </a:ext>
              </a:extLst>
            </p:cNvPr>
            <p:cNvCxnSpPr/>
            <p:nvPr/>
          </p:nvCxnSpPr>
          <p:spPr>
            <a:xfrm>
              <a:off x="571404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F9149D37-807F-2043-BDDB-3DA53DDC9C43}"/>
                </a:ext>
              </a:extLst>
            </p:cNvPr>
            <p:cNvCxnSpPr/>
            <p:nvPr/>
          </p:nvCxnSpPr>
          <p:spPr>
            <a:xfrm>
              <a:off x="583106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4C73D394-19A3-8148-9020-30CF7FCB4CF3}"/>
                </a:ext>
              </a:extLst>
            </p:cNvPr>
            <p:cNvCxnSpPr/>
            <p:nvPr/>
          </p:nvCxnSpPr>
          <p:spPr>
            <a:xfrm>
              <a:off x="594807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616B3D-A971-AA46-8F38-7A3EA2A45915}"/>
                </a:ext>
              </a:extLst>
            </p:cNvPr>
            <p:cNvCxnSpPr/>
            <p:nvPr/>
          </p:nvCxnSpPr>
          <p:spPr>
            <a:xfrm>
              <a:off x="606508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424FD520-47C9-254B-85E8-294AD1030EC7}"/>
                </a:ext>
              </a:extLst>
            </p:cNvPr>
            <p:cNvCxnSpPr/>
            <p:nvPr/>
          </p:nvCxnSpPr>
          <p:spPr>
            <a:xfrm>
              <a:off x="618209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A688AE2A-6F17-4D45-81B4-58A4A577993C}"/>
                </a:ext>
              </a:extLst>
            </p:cNvPr>
            <p:cNvCxnSpPr/>
            <p:nvPr/>
          </p:nvCxnSpPr>
          <p:spPr>
            <a:xfrm>
              <a:off x="629910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D2495585-25C1-CD42-8B35-091613952CFD}"/>
                </a:ext>
              </a:extLst>
            </p:cNvPr>
            <p:cNvCxnSpPr/>
            <p:nvPr/>
          </p:nvCxnSpPr>
          <p:spPr>
            <a:xfrm>
              <a:off x="641611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B15F9BB6-DA27-2045-9040-F537AB59F364}"/>
                </a:ext>
              </a:extLst>
            </p:cNvPr>
            <p:cNvCxnSpPr/>
            <p:nvPr/>
          </p:nvCxnSpPr>
          <p:spPr>
            <a:xfrm>
              <a:off x="653312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66528273-45D5-1B40-AD15-25CB22789FF4}"/>
                </a:ext>
              </a:extLst>
            </p:cNvPr>
            <p:cNvCxnSpPr/>
            <p:nvPr/>
          </p:nvCxnSpPr>
          <p:spPr>
            <a:xfrm>
              <a:off x="665013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B522BDD5-68ED-E445-A3F9-8E26A9215B0A}"/>
                </a:ext>
              </a:extLst>
            </p:cNvPr>
            <p:cNvCxnSpPr/>
            <p:nvPr/>
          </p:nvCxnSpPr>
          <p:spPr>
            <a:xfrm>
              <a:off x="676715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66BDCA7C-ADED-BD42-838D-437C193E52C4}"/>
                </a:ext>
              </a:extLst>
            </p:cNvPr>
            <p:cNvCxnSpPr/>
            <p:nvPr/>
          </p:nvCxnSpPr>
          <p:spPr>
            <a:xfrm>
              <a:off x="688416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1427123-67F0-0549-914A-F572D80758A2}"/>
                </a:ext>
              </a:extLst>
            </p:cNvPr>
            <p:cNvCxnSpPr/>
            <p:nvPr/>
          </p:nvCxnSpPr>
          <p:spPr>
            <a:xfrm>
              <a:off x="700117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EB3A6F40-F647-994F-A6B9-AED915B99BBD}"/>
                </a:ext>
              </a:extLst>
            </p:cNvPr>
            <p:cNvCxnSpPr/>
            <p:nvPr/>
          </p:nvCxnSpPr>
          <p:spPr>
            <a:xfrm>
              <a:off x="711818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0007DAE1-2F37-1640-B90B-90BA38676357}"/>
                </a:ext>
              </a:extLst>
            </p:cNvPr>
            <p:cNvCxnSpPr/>
            <p:nvPr/>
          </p:nvCxnSpPr>
          <p:spPr>
            <a:xfrm>
              <a:off x="723519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0F7789E-EAA2-2F43-AE9C-EE2F0641074E}"/>
                </a:ext>
              </a:extLst>
            </p:cNvPr>
            <p:cNvCxnSpPr/>
            <p:nvPr/>
          </p:nvCxnSpPr>
          <p:spPr>
            <a:xfrm>
              <a:off x="735220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1CB3D7B-3861-384D-94AC-0BAAB1A6F0BC}"/>
                </a:ext>
              </a:extLst>
            </p:cNvPr>
            <p:cNvCxnSpPr/>
            <p:nvPr/>
          </p:nvCxnSpPr>
          <p:spPr>
            <a:xfrm>
              <a:off x="746921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0EF64B41-2F92-164E-B310-43B836BCDA77}"/>
                </a:ext>
              </a:extLst>
            </p:cNvPr>
            <p:cNvCxnSpPr/>
            <p:nvPr/>
          </p:nvCxnSpPr>
          <p:spPr>
            <a:xfrm>
              <a:off x="758622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FE6A58A3-54A0-B04C-8435-1A87DE705018}"/>
                </a:ext>
              </a:extLst>
            </p:cNvPr>
            <p:cNvCxnSpPr/>
            <p:nvPr/>
          </p:nvCxnSpPr>
          <p:spPr>
            <a:xfrm>
              <a:off x="770324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BFAF1464-7EC6-6143-91EA-9DA7C807EC27}"/>
                </a:ext>
              </a:extLst>
            </p:cNvPr>
            <p:cNvCxnSpPr/>
            <p:nvPr/>
          </p:nvCxnSpPr>
          <p:spPr>
            <a:xfrm>
              <a:off x="782025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AB625E9-6F39-ED4A-9511-3D4A6329EF8F}"/>
                </a:ext>
              </a:extLst>
            </p:cNvPr>
            <p:cNvCxnSpPr/>
            <p:nvPr/>
          </p:nvCxnSpPr>
          <p:spPr>
            <a:xfrm>
              <a:off x="793726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28F3C2B-0A01-8D4D-BB69-DDE0C0B4430F}"/>
                </a:ext>
              </a:extLst>
            </p:cNvPr>
            <p:cNvCxnSpPr/>
            <p:nvPr/>
          </p:nvCxnSpPr>
          <p:spPr>
            <a:xfrm>
              <a:off x="805427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92F3335C-1DFC-554C-9BD3-FCA5C571CF62}"/>
                </a:ext>
              </a:extLst>
            </p:cNvPr>
            <p:cNvCxnSpPr/>
            <p:nvPr/>
          </p:nvCxnSpPr>
          <p:spPr>
            <a:xfrm>
              <a:off x="817128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D11DCA8-3AE6-9544-8D02-F963C08697B8}"/>
                </a:ext>
              </a:extLst>
            </p:cNvPr>
            <p:cNvCxnSpPr/>
            <p:nvPr/>
          </p:nvCxnSpPr>
          <p:spPr>
            <a:xfrm>
              <a:off x="828829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DF4D837-E998-4E4F-A294-934D079AD2C5}"/>
                </a:ext>
              </a:extLst>
            </p:cNvPr>
            <p:cNvCxnSpPr>
              <a:cxnSpLocks/>
            </p:cNvCxnSpPr>
            <p:nvPr/>
          </p:nvCxnSpPr>
          <p:spPr>
            <a:xfrm>
              <a:off x="2086700" y="2070720"/>
              <a:ext cx="62015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7E3A31C-AC77-5F49-B343-1878CEC45E8E}"/>
              </a:ext>
            </a:extLst>
          </p:cNvPr>
          <p:cNvSpPr txBox="1"/>
          <p:nvPr/>
        </p:nvSpPr>
        <p:spPr>
          <a:xfrm>
            <a:off x="5962374" y="677547"/>
            <a:ext cx="96075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/>
              <a:t>DC Bin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C941EDA-1048-604C-A93E-9574F01547D7}"/>
              </a:ext>
            </a:extLst>
          </p:cNvPr>
          <p:cNvCxnSpPr>
            <a:cxnSpLocks/>
          </p:cNvCxnSpPr>
          <p:nvPr/>
        </p:nvCxnSpPr>
        <p:spPr>
          <a:xfrm flipV="1">
            <a:off x="6187212" y="1003277"/>
            <a:ext cx="219074" cy="338523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8320455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 in Frequency Domain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6862355C-3580-A344-9FB1-199DEC1F1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22"/>
          <a:stretch/>
        </p:blipFill>
        <p:spPr>
          <a:xfrm>
            <a:off x="1386840" y="617220"/>
            <a:ext cx="9372600" cy="3348274"/>
          </a:xfrm>
          <a:prstGeom prst="rect">
            <a:avLst/>
          </a:prstGeom>
        </p:spPr>
      </p:pic>
      <p:sp>
        <p:nvSpPr>
          <p:cNvPr id="213" name="Rectangle 212">
            <a:extLst>
              <a:ext uri="{FF2B5EF4-FFF2-40B4-BE49-F238E27FC236}">
                <a16:creationId xmlns:a16="http://schemas.microsoft.com/office/drawing/2014/main" id="{017829F2-C58E-974E-BEAA-6A47750412F1}"/>
              </a:ext>
            </a:extLst>
          </p:cNvPr>
          <p:cNvSpPr/>
          <p:nvPr/>
        </p:nvSpPr>
        <p:spPr>
          <a:xfrm>
            <a:off x="2422389" y="881484"/>
            <a:ext cx="7161088" cy="264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26EBA-B0B3-D24A-AEA8-7D622C1DEB03}"/>
              </a:ext>
            </a:extLst>
          </p:cNvPr>
          <p:cNvSpPr/>
          <p:nvPr/>
        </p:nvSpPr>
        <p:spPr>
          <a:xfrm>
            <a:off x="1386840" y="3560748"/>
            <a:ext cx="9304020" cy="489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/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2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1" name="TextBox 340">
            <a:extLst>
              <a:ext uri="{FF2B5EF4-FFF2-40B4-BE49-F238E27FC236}">
                <a16:creationId xmlns:a16="http://schemas.microsoft.com/office/drawing/2014/main" id="{4515E122-F6CB-7047-9D2A-FA5E4D2BD8D6}"/>
              </a:ext>
            </a:extLst>
          </p:cNvPr>
          <p:cNvSpPr txBox="1"/>
          <p:nvPr/>
        </p:nvSpPr>
        <p:spPr>
          <a:xfrm>
            <a:off x="1913091" y="4457700"/>
            <a:ext cx="8458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Subcarriers orthogonal to each other but not to near by channels.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Need Guard Bins at sides of the channel  Transmit nothing there  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D3024C-0B98-E24E-9F7A-23738CE59782}"/>
              </a:ext>
            </a:extLst>
          </p:cNvPr>
          <p:cNvSpPr/>
          <p:nvPr/>
        </p:nvSpPr>
        <p:spPr>
          <a:xfrm>
            <a:off x="6141041" y="1364235"/>
            <a:ext cx="143068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7A137-3733-AD49-9B5C-CB4EA5093CE6}"/>
              </a:ext>
            </a:extLst>
          </p:cNvPr>
          <p:cNvGrpSpPr/>
          <p:nvPr/>
        </p:nvGrpSpPr>
        <p:grpSpPr>
          <a:xfrm>
            <a:off x="2422389" y="1383589"/>
            <a:ext cx="7582671" cy="2140548"/>
            <a:chOff x="2086700" y="2070720"/>
            <a:chExt cx="6201596" cy="2378387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05CDE5A-FD53-B548-93D4-FA00F908DBDA}"/>
                </a:ext>
              </a:extLst>
            </p:cNvPr>
            <p:cNvCxnSpPr/>
            <p:nvPr/>
          </p:nvCxnSpPr>
          <p:spPr>
            <a:xfrm>
              <a:off x="208670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00A9D02-1543-1F42-85A0-15313721638A}"/>
                </a:ext>
              </a:extLst>
            </p:cNvPr>
            <p:cNvCxnSpPr/>
            <p:nvPr/>
          </p:nvCxnSpPr>
          <p:spPr>
            <a:xfrm>
              <a:off x="220371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D3CE938-3084-8747-90E2-7A35DFD6284B}"/>
                </a:ext>
              </a:extLst>
            </p:cNvPr>
            <p:cNvCxnSpPr/>
            <p:nvPr/>
          </p:nvCxnSpPr>
          <p:spPr>
            <a:xfrm>
              <a:off x="232072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B95E20A-6059-2B4D-B48E-16DA29A5D387}"/>
                </a:ext>
              </a:extLst>
            </p:cNvPr>
            <p:cNvCxnSpPr/>
            <p:nvPr/>
          </p:nvCxnSpPr>
          <p:spPr>
            <a:xfrm>
              <a:off x="243773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3AFC00B2-9ACB-5645-9B50-D3F2EA82284A}"/>
                </a:ext>
              </a:extLst>
            </p:cNvPr>
            <p:cNvCxnSpPr/>
            <p:nvPr/>
          </p:nvCxnSpPr>
          <p:spPr>
            <a:xfrm>
              <a:off x="255474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28DF813-BAD6-DA4B-858A-C7DBA27527FD}"/>
                </a:ext>
              </a:extLst>
            </p:cNvPr>
            <p:cNvCxnSpPr/>
            <p:nvPr/>
          </p:nvCxnSpPr>
          <p:spPr>
            <a:xfrm>
              <a:off x="267175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1D93378-9720-F746-B85A-89BD1A8367F8}"/>
                </a:ext>
              </a:extLst>
            </p:cNvPr>
            <p:cNvCxnSpPr/>
            <p:nvPr/>
          </p:nvCxnSpPr>
          <p:spPr>
            <a:xfrm>
              <a:off x="278876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CEFF772-0864-7445-B842-84C6B6F39697}"/>
                </a:ext>
              </a:extLst>
            </p:cNvPr>
            <p:cNvCxnSpPr/>
            <p:nvPr/>
          </p:nvCxnSpPr>
          <p:spPr>
            <a:xfrm>
              <a:off x="290577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F9F051A0-C6E3-8248-99BE-57F441991928}"/>
                </a:ext>
              </a:extLst>
            </p:cNvPr>
            <p:cNvCxnSpPr/>
            <p:nvPr/>
          </p:nvCxnSpPr>
          <p:spPr>
            <a:xfrm>
              <a:off x="302279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3B9DDF0-1ED7-0348-BD49-9758B8BA3665}"/>
                </a:ext>
              </a:extLst>
            </p:cNvPr>
            <p:cNvCxnSpPr/>
            <p:nvPr/>
          </p:nvCxnSpPr>
          <p:spPr>
            <a:xfrm>
              <a:off x="313980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9F789E5-0887-FE4F-84B5-394268D74184}"/>
                </a:ext>
              </a:extLst>
            </p:cNvPr>
            <p:cNvCxnSpPr/>
            <p:nvPr/>
          </p:nvCxnSpPr>
          <p:spPr>
            <a:xfrm>
              <a:off x="325681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4B448B9-6169-F647-AC71-DCBE63E52765}"/>
                </a:ext>
              </a:extLst>
            </p:cNvPr>
            <p:cNvCxnSpPr/>
            <p:nvPr/>
          </p:nvCxnSpPr>
          <p:spPr>
            <a:xfrm>
              <a:off x="337382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C35BB66-9CAA-D445-A6D2-EC674205025F}"/>
                </a:ext>
              </a:extLst>
            </p:cNvPr>
            <p:cNvCxnSpPr/>
            <p:nvPr/>
          </p:nvCxnSpPr>
          <p:spPr>
            <a:xfrm>
              <a:off x="349083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030606F-D724-6C4F-B657-D8FF30329A5D}"/>
                </a:ext>
              </a:extLst>
            </p:cNvPr>
            <p:cNvCxnSpPr/>
            <p:nvPr/>
          </p:nvCxnSpPr>
          <p:spPr>
            <a:xfrm>
              <a:off x="360784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4D692CF-13C9-0648-8FBD-E02D6EEC163F}"/>
                </a:ext>
              </a:extLst>
            </p:cNvPr>
            <p:cNvCxnSpPr/>
            <p:nvPr/>
          </p:nvCxnSpPr>
          <p:spPr>
            <a:xfrm>
              <a:off x="372485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5D852815-BBFF-C142-8F05-D30BDF4FD759}"/>
                </a:ext>
              </a:extLst>
            </p:cNvPr>
            <p:cNvCxnSpPr/>
            <p:nvPr/>
          </p:nvCxnSpPr>
          <p:spPr>
            <a:xfrm>
              <a:off x="384186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6240391D-EB07-F243-B486-2EBAC95543A4}"/>
                </a:ext>
              </a:extLst>
            </p:cNvPr>
            <p:cNvCxnSpPr/>
            <p:nvPr/>
          </p:nvCxnSpPr>
          <p:spPr>
            <a:xfrm>
              <a:off x="395888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1C55DD6-F763-7045-8322-5F5B4D5B632C}"/>
                </a:ext>
              </a:extLst>
            </p:cNvPr>
            <p:cNvCxnSpPr/>
            <p:nvPr/>
          </p:nvCxnSpPr>
          <p:spPr>
            <a:xfrm>
              <a:off x="407589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1474F29-380C-0142-8982-B8AD95956288}"/>
                </a:ext>
              </a:extLst>
            </p:cNvPr>
            <p:cNvCxnSpPr/>
            <p:nvPr/>
          </p:nvCxnSpPr>
          <p:spPr>
            <a:xfrm>
              <a:off x="419290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DB29AEB-CFEC-4643-8ABD-A10C55316C1A}"/>
                </a:ext>
              </a:extLst>
            </p:cNvPr>
            <p:cNvCxnSpPr/>
            <p:nvPr/>
          </p:nvCxnSpPr>
          <p:spPr>
            <a:xfrm>
              <a:off x="430991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0411B1A-748F-274D-B0B2-D150A036A528}"/>
                </a:ext>
              </a:extLst>
            </p:cNvPr>
            <p:cNvCxnSpPr/>
            <p:nvPr/>
          </p:nvCxnSpPr>
          <p:spPr>
            <a:xfrm>
              <a:off x="442692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84CF5C07-380A-E645-A1B4-9EE156FD2339}"/>
                </a:ext>
              </a:extLst>
            </p:cNvPr>
            <p:cNvCxnSpPr/>
            <p:nvPr/>
          </p:nvCxnSpPr>
          <p:spPr>
            <a:xfrm>
              <a:off x="454393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B00B180-41E5-0947-BA3E-51A7A114FA06}"/>
                </a:ext>
              </a:extLst>
            </p:cNvPr>
            <p:cNvCxnSpPr/>
            <p:nvPr/>
          </p:nvCxnSpPr>
          <p:spPr>
            <a:xfrm>
              <a:off x="466094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39C9F01-0BD4-854F-9B13-8B2B4662B0A0}"/>
                </a:ext>
              </a:extLst>
            </p:cNvPr>
            <p:cNvCxnSpPr/>
            <p:nvPr/>
          </p:nvCxnSpPr>
          <p:spPr>
            <a:xfrm>
              <a:off x="477795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B83764A8-0F11-EE4F-9EDC-D802AB087379}"/>
                </a:ext>
              </a:extLst>
            </p:cNvPr>
            <p:cNvCxnSpPr/>
            <p:nvPr/>
          </p:nvCxnSpPr>
          <p:spPr>
            <a:xfrm>
              <a:off x="489497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90F1F06-2378-7E4A-8F3D-57CF543E8011}"/>
                </a:ext>
              </a:extLst>
            </p:cNvPr>
            <p:cNvCxnSpPr/>
            <p:nvPr/>
          </p:nvCxnSpPr>
          <p:spPr>
            <a:xfrm>
              <a:off x="501198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AB8AAF1-4D33-3C4F-BA4F-A64080C9E0D2}"/>
                </a:ext>
              </a:extLst>
            </p:cNvPr>
            <p:cNvCxnSpPr/>
            <p:nvPr/>
          </p:nvCxnSpPr>
          <p:spPr>
            <a:xfrm>
              <a:off x="512899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F2FB6026-9251-684B-A1CC-AB9B9A3E2753}"/>
                </a:ext>
              </a:extLst>
            </p:cNvPr>
            <p:cNvCxnSpPr/>
            <p:nvPr/>
          </p:nvCxnSpPr>
          <p:spPr>
            <a:xfrm>
              <a:off x="524600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F0FB2651-E18C-8943-A481-C589AA4B4656}"/>
                </a:ext>
              </a:extLst>
            </p:cNvPr>
            <p:cNvCxnSpPr/>
            <p:nvPr/>
          </p:nvCxnSpPr>
          <p:spPr>
            <a:xfrm>
              <a:off x="536301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57BBA4F2-3A53-224C-A311-944C4D83CDF3}"/>
                </a:ext>
              </a:extLst>
            </p:cNvPr>
            <p:cNvCxnSpPr/>
            <p:nvPr/>
          </p:nvCxnSpPr>
          <p:spPr>
            <a:xfrm>
              <a:off x="548002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A625AD02-D702-2A49-A23F-9FC95593E7F7}"/>
                </a:ext>
              </a:extLst>
            </p:cNvPr>
            <p:cNvCxnSpPr/>
            <p:nvPr/>
          </p:nvCxnSpPr>
          <p:spPr>
            <a:xfrm>
              <a:off x="559703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119EB52-19F2-CF43-BB78-EF756240F017}"/>
                </a:ext>
              </a:extLst>
            </p:cNvPr>
            <p:cNvCxnSpPr/>
            <p:nvPr/>
          </p:nvCxnSpPr>
          <p:spPr>
            <a:xfrm>
              <a:off x="571404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F9149D37-807F-2043-BDDB-3DA53DDC9C43}"/>
                </a:ext>
              </a:extLst>
            </p:cNvPr>
            <p:cNvCxnSpPr/>
            <p:nvPr/>
          </p:nvCxnSpPr>
          <p:spPr>
            <a:xfrm>
              <a:off x="583106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4C73D394-19A3-8148-9020-30CF7FCB4CF3}"/>
                </a:ext>
              </a:extLst>
            </p:cNvPr>
            <p:cNvCxnSpPr/>
            <p:nvPr/>
          </p:nvCxnSpPr>
          <p:spPr>
            <a:xfrm>
              <a:off x="594807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616B3D-A971-AA46-8F38-7A3EA2A45915}"/>
                </a:ext>
              </a:extLst>
            </p:cNvPr>
            <p:cNvCxnSpPr/>
            <p:nvPr/>
          </p:nvCxnSpPr>
          <p:spPr>
            <a:xfrm>
              <a:off x="606508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424FD520-47C9-254B-85E8-294AD1030EC7}"/>
                </a:ext>
              </a:extLst>
            </p:cNvPr>
            <p:cNvCxnSpPr/>
            <p:nvPr/>
          </p:nvCxnSpPr>
          <p:spPr>
            <a:xfrm>
              <a:off x="618209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A688AE2A-6F17-4D45-81B4-58A4A577993C}"/>
                </a:ext>
              </a:extLst>
            </p:cNvPr>
            <p:cNvCxnSpPr/>
            <p:nvPr/>
          </p:nvCxnSpPr>
          <p:spPr>
            <a:xfrm>
              <a:off x="629910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D2495585-25C1-CD42-8B35-091613952CFD}"/>
                </a:ext>
              </a:extLst>
            </p:cNvPr>
            <p:cNvCxnSpPr/>
            <p:nvPr/>
          </p:nvCxnSpPr>
          <p:spPr>
            <a:xfrm>
              <a:off x="641611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B15F9BB6-DA27-2045-9040-F537AB59F364}"/>
                </a:ext>
              </a:extLst>
            </p:cNvPr>
            <p:cNvCxnSpPr/>
            <p:nvPr/>
          </p:nvCxnSpPr>
          <p:spPr>
            <a:xfrm>
              <a:off x="653312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66528273-45D5-1B40-AD15-25CB22789FF4}"/>
                </a:ext>
              </a:extLst>
            </p:cNvPr>
            <p:cNvCxnSpPr/>
            <p:nvPr/>
          </p:nvCxnSpPr>
          <p:spPr>
            <a:xfrm>
              <a:off x="665013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B522BDD5-68ED-E445-A3F9-8E26A9215B0A}"/>
                </a:ext>
              </a:extLst>
            </p:cNvPr>
            <p:cNvCxnSpPr/>
            <p:nvPr/>
          </p:nvCxnSpPr>
          <p:spPr>
            <a:xfrm>
              <a:off x="676715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66BDCA7C-ADED-BD42-838D-437C193E52C4}"/>
                </a:ext>
              </a:extLst>
            </p:cNvPr>
            <p:cNvCxnSpPr/>
            <p:nvPr/>
          </p:nvCxnSpPr>
          <p:spPr>
            <a:xfrm>
              <a:off x="688416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1427123-67F0-0549-914A-F572D80758A2}"/>
                </a:ext>
              </a:extLst>
            </p:cNvPr>
            <p:cNvCxnSpPr/>
            <p:nvPr/>
          </p:nvCxnSpPr>
          <p:spPr>
            <a:xfrm>
              <a:off x="700117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EB3A6F40-F647-994F-A6B9-AED915B99BBD}"/>
                </a:ext>
              </a:extLst>
            </p:cNvPr>
            <p:cNvCxnSpPr/>
            <p:nvPr/>
          </p:nvCxnSpPr>
          <p:spPr>
            <a:xfrm>
              <a:off x="711818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0007DAE1-2F37-1640-B90B-90BA38676357}"/>
                </a:ext>
              </a:extLst>
            </p:cNvPr>
            <p:cNvCxnSpPr/>
            <p:nvPr/>
          </p:nvCxnSpPr>
          <p:spPr>
            <a:xfrm>
              <a:off x="723519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0F7789E-EAA2-2F43-AE9C-EE2F0641074E}"/>
                </a:ext>
              </a:extLst>
            </p:cNvPr>
            <p:cNvCxnSpPr/>
            <p:nvPr/>
          </p:nvCxnSpPr>
          <p:spPr>
            <a:xfrm>
              <a:off x="735220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1CB3D7B-3861-384D-94AC-0BAAB1A6F0BC}"/>
                </a:ext>
              </a:extLst>
            </p:cNvPr>
            <p:cNvCxnSpPr/>
            <p:nvPr/>
          </p:nvCxnSpPr>
          <p:spPr>
            <a:xfrm>
              <a:off x="746921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0EF64B41-2F92-164E-B310-43B836BCDA77}"/>
                </a:ext>
              </a:extLst>
            </p:cNvPr>
            <p:cNvCxnSpPr/>
            <p:nvPr/>
          </p:nvCxnSpPr>
          <p:spPr>
            <a:xfrm>
              <a:off x="758622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FE6A58A3-54A0-B04C-8435-1A87DE705018}"/>
                </a:ext>
              </a:extLst>
            </p:cNvPr>
            <p:cNvCxnSpPr/>
            <p:nvPr/>
          </p:nvCxnSpPr>
          <p:spPr>
            <a:xfrm>
              <a:off x="770324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BFAF1464-7EC6-6143-91EA-9DA7C807EC27}"/>
                </a:ext>
              </a:extLst>
            </p:cNvPr>
            <p:cNvCxnSpPr/>
            <p:nvPr/>
          </p:nvCxnSpPr>
          <p:spPr>
            <a:xfrm>
              <a:off x="782025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AB625E9-6F39-ED4A-9511-3D4A6329EF8F}"/>
                </a:ext>
              </a:extLst>
            </p:cNvPr>
            <p:cNvCxnSpPr/>
            <p:nvPr/>
          </p:nvCxnSpPr>
          <p:spPr>
            <a:xfrm>
              <a:off x="793726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28F3C2B-0A01-8D4D-BB69-DDE0C0B4430F}"/>
                </a:ext>
              </a:extLst>
            </p:cNvPr>
            <p:cNvCxnSpPr/>
            <p:nvPr/>
          </p:nvCxnSpPr>
          <p:spPr>
            <a:xfrm>
              <a:off x="805427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92F3335C-1DFC-554C-9BD3-FCA5C571CF62}"/>
                </a:ext>
              </a:extLst>
            </p:cNvPr>
            <p:cNvCxnSpPr/>
            <p:nvPr/>
          </p:nvCxnSpPr>
          <p:spPr>
            <a:xfrm>
              <a:off x="817128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D11DCA8-3AE6-9544-8D02-F963C08697B8}"/>
                </a:ext>
              </a:extLst>
            </p:cNvPr>
            <p:cNvCxnSpPr/>
            <p:nvPr/>
          </p:nvCxnSpPr>
          <p:spPr>
            <a:xfrm>
              <a:off x="828829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DF4D837-E998-4E4F-A294-934D079AD2C5}"/>
                </a:ext>
              </a:extLst>
            </p:cNvPr>
            <p:cNvCxnSpPr>
              <a:cxnSpLocks/>
            </p:cNvCxnSpPr>
            <p:nvPr/>
          </p:nvCxnSpPr>
          <p:spPr>
            <a:xfrm>
              <a:off x="2086700" y="2070720"/>
              <a:ext cx="62015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BC027176-AA83-FA4A-83CE-3EF35D334B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31"/>
          <a:stretch/>
        </p:blipFill>
        <p:spPr>
          <a:xfrm>
            <a:off x="6754137" y="1097281"/>
            <a:ext cx="1168340" cy="2426856"/>
          </a:xfrm>
          <a:prstGeom prst="rect">
            <a:avLst/>
          </a:prstGeom>
          <a:ln>
            <a:noFill/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CC50D49-CB70-E24D-8C6B-FA5F5CAB21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31"/>
          <a:stretch/>
        </p:blipFill>
        <p:spPr>
          <a:xfrm>
            <a:off x="9317489" y="1077929"/>
            <a:ext cx="1168340" cy="2426856"/>
          </a:xfrm>
          <a:prstGeom prst="rect">
            <a:avLst/>
          </a:prstGeom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6BD8FD3-7218-8B41-8DE6-7E6984C9C32F}"/>
              </a:ext>
            </a:extLst>
          </p:cNvPr>
          <p:cNvSpPr txBox="1"/>
          <p:nvPr/>
        </p:nvSpPr>
        <p:spPr>
          <a:xfrm>
            <a:off x="5962374" y="677547"/>
            <a:ext cx="96075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/>
              <a:t>DC Bin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CEF4644-92FB-0249-BC28-3254E18D5E41}"/>
              </a:ext>
            </a:extLst>
          </p:cNvPr>
          <p:cNvCxnSpPr>
            <a:cxnSpLocks/>
          </p:cNvCxnSpPr>
          <p:nvPr/>
        </p:nvCxnSpPr>
        <p:spPr>
          <a:xfrm flipV="1">
            <a:off x="6187212" y="1003277"/>
            <a:ext cx="219074" cy="338523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87215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 in Frequency Domain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6862355C-3580-A344-9FB1-199DEC1F1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22"/>
          <a:stretch/>
        </p:blipFill>
        <p:spPr>
          <a:xfrm>
            <a:off x="1386840" y="617220"/>
            <a:ext cx="9372600" cy="3348274"/>
          </a:xfrm>
          <a:prstGeom prst="rect">
            <a:avLst/>
          </a:prstGeom>
        </p:spPr>
      </p:pic>
      <p:sp>
        <p:nvSpPr>
          <p:cNvPr id="213" name="Rectangle 212">
            <a:extLst>
              <a:ext uri="{FF2B5EF4-FFF2-40B4-BE49-F238E27FC236}">
                <a16:creationId xmlns:a16="http://schemas.microsoft.com/office/drawing/2014/main" id="{017829F2-C58E-974E-BEAA-6A47750412F1}"/>
              </a:ext>
            </a:extLst>
          </p:cNvPr>
          <p:cNvSpPr/>
          <p:nvPr/>
        </p:nvSpPr>
        <p:spPr>
          <a:xfrm>
            <a:off x="2422389" y="881484"/>
            <a:ext cx="7161088" cy="264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26EBA-B0B3-D24A-AEA8-7D622C1DEB03}"/>
              </a:ext>
            </a:extLst>
          </p:cNvPr>
          <p:cNvSpPr/>
          <p:nvPr/>
        </p:nvSpPr>
        <p:spPr>
          <a:xfrm>
            <a:off x="1386840" y="3560748"/>
            <a:ext cx="9304020" cy="489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/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3524136"/>
                <a:ext cx="429208" cy="3416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3526517"/>
                <a:ext cx="890221" cy="557397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2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3625327"/>
                <a:ext cx="890221" cy="557397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/>
              <p:nvPr/>
            </p:nvSpPr>
            <p:spPr>
              <a:xfrm>
                <a:off x="1913091" y="4578787"/>
                <a:ext cx="8458200" cy="1846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Subcarriers orthogonal to each other but not to near by channels.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Need Guard Bins at sides of the channel  Transmit nothing there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Reduce Number of Guard band from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to 2  Very Spectrally Efficient</a:t>
                </a:r>
              </a:p>
              <a:p>
                <a:pPr marL="411480" indent="-41148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15E122-F6CB-7047-9D2A-FA5E4D2BD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091" y="4578787"/>
                <a:ext cx="8458200" cy="1846659"/>
              </a:xfrm>
              <a:prstGeom prst="rect">
                <a:avLst/>
              </a:prstGeom>
              <a:blipFill>
                <a:blip r:embed="rId8"/>
                <a:stretch>
                  <a:fillRect l="-1649" t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CD3024C-0B98-E24E-9F7A-23738CE59782}"/>
              </a:ext>
            </a:extLst>
          </p:cNvPr>
          <p:cNvSpPr/>
          <p:nvPr/>
        </p:nvSpPr>
        <p:spPr>
          <a:xfrm>
            <a:off x="6141041" y="1364235"/>
            <a:ext cx="143068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C027176-AA83-FA4A-83CE-3EF35D334B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31"/>
          <a:stretch/>
        </p:blipFill>
        <p:spPr>
          <a:xfrm>
            <a:off x="6754137" y="1097281"/>
            <a:ext cx="1168340" cy="2426856"/>
          </a:xfrm>
          <a:prstGeom prst="rect">
            <a:avLst/>
          </a:prstGeom>
          <a:ln>
            <a:noFill/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59BD5EA-B08B-CC4F-B0A1-519A62F4BAB7}"/>
              </a:ext>
            </a:extLst>
          </p:cNvPr>
          <p:cNvSpPr/>
          <p:nvPr/>
        </p:nvSpPr>
        <p:spPr>
          <a:xfrm>
            <a:off x="2422391" y="1376976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A72395C-8FD4-0645-9E74-28CB69A4634C}"/>
              </a:ext>
            </a:extLst>
          </p:cNvPr>
          <p:cNvSpPr/>
          <p:nvPr/>
        </p:nvSpPr>
        <p:spPr>
          <a:xfrm>
            <a:off x="9443357" y="1370362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7A137-3733-AD49-9B5C-CB4EA5093CE6}"/>
              </a:ext>
            </a:extLst>
          </p:cNvPr>
          <p:cNvGrpSpPr/>
          <p:nvPr/>
        </p:nvGrpSpPr>
        <p:grpSpPr>
          <a:xfrm>
            <a:off x="2422389" y="1383589"/>
            <a:ext cx="7582671" cy="2140548"/>
            <a:chOff x="2086700" y="2070720"/>
            <a:chExt cx="6201596" cy="2378387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05CDE5A-FD53-B548-93D4-FA00F908DBDA}"/>
                </a:ext>
              </a:extLst>
            </p:cNvPr>
            <p:cNvCxnSpPr/>
            <p:nvPr/>
          </p:nvCxnSpPr>
          <p:spPr>
            <a:xfrm>
              <a:off x="208670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00A9D02-1543-1F42-85A0-15313721638A}"/>
                </a:ext>
              </a:extLst>
            </p:cNvPr>
            <p:cNvCxnSpPr/>
            <p:nvPr/>
          </p:nvCxnSpPr>
          <p:spPr>
            <a:xfrm>
              <a:off x="220371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D3CE938-3084-8747-90E2-7A35DFD6284B}"/>
                </a:ext>
              </a:extLst>
            </p:cNvPr>
            <p:cNvCxnSpPr/>
            <p:nvPr/>
          </p:nvCxnSpPr>
          <p:spPr>
            <a:xfrm>
              <a:off x="232072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B95E20A-6059-2B4D-B48E-16DA29A5D387}"/>
                </a:ext>
              </a:extLst>
            </p:cNvPr>
            <p:cNvCxnSpPr/>
            <p:nvPr/>
          </p:nvCxnSpPr>
          <p:spPr>
            <a:xfrm>
              <a:off x="243773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3AFC00B2-9ACB-5645-9B50-D3F2EA82284A}"/>
                </a:ext>
              </a:extLst>
            </p:cNvPr>
            <p:cNvCxnSpPr/>
            <p:nvPr/>
          </p:nvCxnSpPr>
          <p:spPr>
            <a:xfrm>
              <a:off x="255474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28DF813-BAD6-DA4B-858A-C7DBA27527FD}"/>
                </a:ext>
              </a:extLst>
            </p:cNvPr>
            <p:cNvCxnSpPr/>
            <p:nvPr/>
          </p:nvCxnSpPr>
          <p:spPr>
            <a:xfrm>
              <a:off x="267175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1D93378-9720-F746-B85A-89BD1A8367F8}"/>
                </a:ext>
              </a:extLst>
            </p:cNvPr>
            <p:cNvCxnSpPr/>
            <p:nvPr/>
          </p:nvCxnSpPr>
          <p:spPr>
            <a:xfrm>
              <a:off x="278876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CEFF772-0864-7445-B842-84C6B6F39697}"/>
                </a:ext>
              </a:extLst>
            </p:cNvPr>
            <p:cNvCxnSpPr/>
            <p:nvPr/>
          </p:nvCxnSpPr>
          <p:spPr>
            <a:xfrm>
              <a:off x="290577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F9F051A0-C6E3-8248-99BE-57F441991928}"/>
                </a:ext>
              </a:extLst>
            </p:cNvPr>
            <p:cNvCxnSpPr/>
            <p:nvPr/>
          </p:nvCxnSpPr>
          <p:spPr>
            <a:xfrm>
              <a:off x="302279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3B9DDF0-1ED7-0348-BD49-9758B8BA3665}"/>
                </a:ext>
              </a:extLst>
            </p:cNvPr>
            <p:cNvCxnSpPr/>
            <p:nvPr/>
          </p:nvCxnSpPr>
          <p:spPr>
            <a:xfrm>
              <a:off x="313980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9F789E5-0887-FE4F-84B5-394268D74184}"/>
                </a:ext>
              </a:extLst>
            </p:cNvPr>
            <p:cNvCxnSpPr/>
            <p:nvPr/>
          </p:nvCxnSpPr>
          <p:spPr>
            <a:xfrm>
              <a:off x="325681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4B448B9-6169-F647-AC71-DCBE63E52765}"/>
                </a:ext>
              </a:extLst>
            </p:cNvPr>
            <p:cNvCxnSpPr/>
            <p:nvPr/>
          </p:nvCxnSpPr>
          <p:spPr>
            <a:xfrm>
              <a:off x="337382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C35BB66-9CAA-D445-A6D2-EC674205025F}"/>
                </a:ext>
              </a:extLst>
            </p:cNvPr>
            <p:cNvCxnSpPr/>
            <p:nvPr/>
          </p:nvCxnSpPr>
          <p:spPr>
            <a:xfrm>
              <a:off x="349083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030606F-D724-6C4F-B657-D8FF30329A5D}"/>
                </a:ext>
              </a:extLst>
            </p:cNvPr>
            <p:cNvCxnSpPr/>
            <p:nvPr/>
          </p:nvCxnSpPr>
          <p:spPr>
            <a:xfrm>
              <a:off x="360784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4D692CF-13C9-0648-8FBD-E02D6EEC163F}"/>
                </a:ext>
              </a:extLst>
            </p:cNvPr>
            <p:cNvCxnSpPr/>
            <p:nvPr/>
          </p:nvCxnSpPr>
          <p:spPr>
            <a:xfrm>
              <a:off x="372485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5D852815-BBFF-C142-8F05-D30BDF4FD759}"/>
                </a:ext>
              </a:extLst>
            </p:cNvPr>
            <p:cNvCxnSpPr/>
            <p:nvPr/>
          </p:nvCxnSpPr>
          <p:spPr>
            <a:xfrm>
              <a:off x="384186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6240391D-EB07-F243-B486-2EBAC95543A4}"/>
                </a:ext>
              </a:extLst>
            </p:cNvPr>
            <p:cNvCxnSpPr/>
            <p:nvPr/>
          </p:nvCxnSpPr>
          <p:spPr>
            <a:xfrm>
              <a:off x="395888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1C55DD6-F763-7045-8322-5F5B4D5B632C}"/>
                </a:ext>
              </a:extLst>
            </p:cNvPr>
            <p:cNvCxnSpPr/>
            <p:nvPr/>
          </p:nvCxnSpPr>
          <p:spPr>
            <a:xfrm>
              <a:off x="407589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1474F29-380C-0142-8982-B8AD95956288}"/>
                </a:ext>
              </a:extLst>
            </p:cNvPr>
            <p:cNvCxnSpPr/>
            <p:nvPr/>
          </p:nvCxnSpPr>
          <p:spPr>
            <a:xfrm>
              <a:off x="419290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DB29AEB-CFEC-4643-8ABD-A10C55316C1A}"/>
                </a:ext>
              </a:extLst>
            </p:cNvPr>
            <p:cNvCxnSpPr/>
            <p:nvPr/>
          </p:nvCxnSpPr>
          <p:spPr>
            <a:xfrm>
              <a:off x="430991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0411B1A-748F-274D-B0B2-D150A036A528}"/>
                </a:ext>
              </a:extLst>
            </p:cNvPr>
            <p:cNvCxnSpPr/>
            <p:nvPr/>
          </p:nvCxnSpPr>
          <p:spPr>
            <a:xfrm>
              <a:off x="442692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84CF5C07-380A-E645-A1B4-9EE156FD2339}"/>
                </a:ext>
              </a:extLst>
            </p:cNvPr>
            <p:cNvCxnSpPr/>
            <p:nvPr/>
          </p:nvCxnSpPr>
          <p:spPr>
            <a:xfrm>
              <a:off x="454393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B00B180-41E5-0947-BA3E-51A7A114FA06}"/>
                </a:ext>
              </a:extLst>
            </p:cNvPr>
            <p:cNvCxnSpPr/>
            <p:nvPr/>
          </p:nvCxnSpPr>
          <p:spPr>
            <a:xfrm>
              <a:off x="466094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39C9F01-0BD4-854F-9B13-8B2B4662B0A0}"/>
                </a:ext>
              </a:extLst>
            </p:cNvPr>
            <p:cNvCxnSpPr/>
            <p:nvPr/>
          </p:nvCxnSpPr>
          <p:spPr>
            <a:xfrm>
              <a:off x="477795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B83764A8-0F11-EE4F-9EDC-D802AB087379}"/>
                </a:ext>
              </a:extLst>
            </p:cNvPr>
            <p:cNvCxnSpPr/>
            <p:nvPr/>
          </p:nvCxnSpPr>
          <p:spPr>
            <a:xfrm>
              <a:off x="489497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90F1F06-2378-7E4A-8F3D-57CF543E8011}"/>
                </a:ext>
              </a:extLst>
            </p:cNvPr>
            <p:cNvCxnSpPr/>
            <p:nvPr/>
          </p:nvCxnSpPr>
          <p:spPr>
            <a:xfrm>
              <a:off x="501198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AB8AAF1-4D33-3C4F-BA4F-A64080C9E0D2}"/>
                </a:ext>
              </a:extLst>
            </p:cNvPr>
            <p:cNvCxnSpPr/>
            <p:nvPr/>
          </p:nvCxnSpPr>
          <p:spPr>
            <a:xfrm>
              <a:off x="512899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F2FB6026-9251-684B-A1CC-AB9B9A3E2753}"/>
                </a:ext>
              </a:extLst>
            </p:cNvPr>
            <p:cNvCxnSpPr/>
            <p:nvPr/>
          </p:nvCxnSpPr>
          <p:spPr>
            <a:xfrm>
              <a:off x="524600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F0FB2651-E18C-8943-A481-C589AA4B4656}"/>
                </a:ext>
              </a:extLst>
            </p:cNvPr>
            <p:cNvCxnSpPr/>
            <p:nvPr/>
          </p:nvCxnSpPr>
          <p:spPr>
            <a:xfrm>
              <a:off x="536301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57BBA4F2-3A53-224C-A311-944C4D83CDF3}"/>
                </a:ext>
              </a:extLst>
            </p:cNvPr>
            <p:cNvCxnSpPr/>
            <p:nvPr/>
          </p:nvCxnSpPr>
          <p:spPr>
            <a:xfrm>
              <a:off x="548002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A625AD02-D702-2A49-A23F-9FC95593E7F7}"/>
                </a:ext>
              </a:extLst>
            </p:cNvPr>
            <p:cNvCxnSpPr/>
            <p:nvPr/>
          </p:nvCxnSpPr>
          <p:spPr>
            <a:xfrm>
              <a:off x="559703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119EB52-19F2-CF43-BB78-EF756240F017}"/>
                </a:ext>
              </a:extLst>
            </p:cNvPr>
            <p:cNvCxnSpPr/>
            <p:nvPr/>
          </p:nvCxnSpPr>
          <p:spPr>
            <a:xfrm>
              <a:off x="571404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F9149D37-807F-2043-BDDB-3DA53DDC9C43}"/>
                </a:ext>
              </a:extLst>
            </p:cNvPr>
            <p:cNvCxnSpPr/>
            <p:nvPr/>
          </p:nvCxnSpPr>
          <p:spPr>
            <a:xfrm>
              <a:off x="583106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4C73D394-19A3-8148-9020-30CF7FCB4CF3}"/>
                </a:ext>
              </a:extLst>
            </p:cNvPr>
            <p:cNvCxnSpPr/>
            <p:nvPr/>
          </p:nvCxnSpPr>
          <p:spPr>
            <a:xfrm>
              <a:off x="594807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616B3D-A971-AA46-8F38-7A3EA2A45915}"/>
                </a:ext>
              </a:extLst>
            </p:cNvPr>
            <p:cNvCxnSpPr/>
            <p:nvPr/>
          </p:nvCxnSpPr>
          <p:spPr>
            <a:xfrm>
              <a:off x="606508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424FD520-47C9-254B-85E8-294AD1030EC7}"/>
                </a:ext>
              </a:extLst>
            </p:cNvPr>
            <p:cNvCxnSpPr/>
            <p:nvPr/>
          </p:nvCxnSpPr>
          <p:spPr>
            <a:xfrm>
              <a:off x="618209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A688AE2A-6F17-4D45-81B4-58A4A577993C}"/>
                </a:ext>
              </a:extLst>
            </p:cNvPr>
            <p:cNvCxnSpPr/>
            <p:nvPr/>
          </p:nvCxnSpPr>
          <p:spPr>
            <a:xfrm>
              <a:off x="629910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D2495585-25C1-CD42-8B35-091613952CFD}"/>
                </a:ext>
              </a:extLst>
            </p:cNvPr>
            <p:cNvCxnSpPr/>
            <p:nvPr/>
          </p:nvCxnSpPr>
          <p:spPr>
            <a:xfrm>
              <a:off x="641611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B15F9BB6-DA27-2045-9040-F537AB59F364}"/>
                </a:ext>
              </a:extLst>
            </p:cNvPr>
            <p:cNvCxnSpPr/>
            <p:nvPr/>
          </p:nvCxnSpPr>
          <p:spPr>
            <a:xfrm>
              <a:off x="653312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66528273-45D5-1B40-AD15-25CB22789FF4}"/>
                </a:ext>
              </a:extLst>
            </p:cNvPr>
            <p:cNvCxnSpPr/>
            <p:nvPr/>
          </p:nvCxnSpPr>
          <p:spPr>
            <a:xfrm>
              <a:off x="665013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B522BDD5-68ED-E445-A3F9-8E26A9215B0A}"/>
                </a:ext>
              </a:extLst>
            </p:cNvPr>
            <p:cNvCxnSpPr/>
            <p:nvPr/>
          </p:nvCxnSpPr>
          <p:spPr>
            <a:xfrm>
              <a:off x="676715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66BDCA7C-ADED-BD42-838D-437C193E52C4}"/>
                </a:ext>
              </a:extLst>
            </p:cNvPr>
            <p:cNvCxnSpPr/>
            <p:nvPr/>
          </p:nvCxnSpPr>
          <p:spPr>
            <a:xfrm>
              <a:off x="688416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1427123-67F0-0549-914A-F572D80758A2}"/>
                </a:ext>
              </a:extLst>
            </p:cNvPr>
            <p:cNvCxnSpPr/>
            <p:nvPr/>
          </p:nvCxnSpPr>
          <p:spPr>
            <a:xfrm>
              <a:off x="700117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EB3A6F40-F647-994F-A6B9-AED915B99BBD}"/>
                </a:ext>
              </a:extLst>
            </p:cNvPr>
            <p:cNvCxnSpPr/>
            <p:nvPr/>
          </p:nvCxnSpPr>
          <p:spPr>
            <a:xfrm>
              <a:off x="711818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0007DAE1-2F37-1640-B90B-90BA38676357}"/>
                </a:ext>
              </a:extLst>
            </p:cNvPr>
            <p:cNvCxnSpPr/>
            <p:nvPr/>
          </p:nvCxnSpPr>
          <p:spPr>
            <a:xfrm>
              <a:off x="723519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0F7789E-EAA2-2F43-AE9C-EE2F0641074E}"/>
                </a:ext>
              </a:extLst>
            </p:cNvPr>
            <p:cNvCxnSpPr/>
            <p:nvPr/>
          </p:nvCxnSpPr>
          <p:spPr>
            <a:xfrm>
              <a:off x="735220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1CB3D7B-3861-384D-94AC-0BAAB1A6F0BC}"/>
                </a:ext>
              </a:extLst>
            </p:cNvPr>
            <p:cNvCxnSpPr/>
            <p:nvPr/>
          </p:nvCxnSpPr>
          <p:spPr>
            <a:xfrm>
              <a:off x="746921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0EF64B41-2F92-164E-B310-43B836BCDA77}"/>
                </a:ext>
              </a:extLst>
            </p:cNvPr>
            <p:cNvCxnSpPr/>
            <p:nvPr/>
          </p:nvCxnSpPr>
          <p:spPr>
            <a:xfrm>
              <a:off x="758622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FE6A58A3-54A0-B04C-8435-1A87DE705018}"/>
                </a:ext>
              </a:extLst>
            </p:cNvPr>
            <p:cNvCxnSpPr/>
            <p:nvPr/>
          </p:nvCxnSpPr>
          <p:spPr>
            <a:xfrm>
              <a:off x="770324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BFAF1464-7EC6-6143-91EA-9DA7C807EC27}"/>
                </a:ext>
              </a:extLst>
            </p:cNvPr>
            <p:cNvCxnSpPr/>
            <p:nvPr/>
          </p:nvCxnSpPr>
          <p:spPr>
            <a:xfrm>
              <a:off x="782025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AB625E9-6F39-ED4A-9511-3D4A6329EF8F}"/>
                </a:ext>
              </a:extLst>
            </p:cNvPr>
            <p:cNvCxnSpPr/>
            <p:nvPr/>
          </p:nvCxnSpPr>
          <p:spPr>
            <a:xfrm>
              <a:off x="793726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28F3C2B-0A01-8D4D-BB69-DDE0C0B4430F}"/>
                </a:ext>
              </a:extLst>
            </p:cNvPr>
            <p:cNvCxnSpPr/>
            <p:nvPr/>
          </p:nvCxnSpPr>
          <p:spPr>
            <a:xfrm>
              <a:off x="805427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92F3335C-1DFC-554C-9BD3-FCA5C571CF62}"/>
                </a:ext>
              </a:extLst>
            </p:cNvPr>
            <p:cNvCxnSpPr/>
            <p:nvPr/>
          </p:nvCxnSpPr>
          <p:spPr>
            <a:xfrm>
              <a:off x="817128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D11DCA8-3AE6-9544-8D02-F963C08697B8}"/>
                </a:ext>
              </a:extLst>
            </p:cNvPr>
            <p:cNvCxnSpPr/>
            <p:nvPr/>
          </p:nvCxnSpPr>
          <p:spPr>
            <a:xfrm>
              <a:off x="828829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DF4D837-E998-4E4F-A294-934D079AD2C5}"/>
                </a:ext>
              </a:extLst>
            </p:cNvPr>
            <p:cNvCxnSpPr>
              <a:cxnSpLocks/>
            </p:cNvCxnSpPr>
            <p:nvPr/>
          </p:nvCxnSpPr>
          <p:spPr>
            <a:xfrm>
              <a:off x="2086700" y="2070720"/>
              <a:ext cx="62015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1CC50D49-CB70-E24D-8C6B-FA5F5CAB21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31"/>
          <a:stretch/>
        </p:blipFill>
        <p:spPr>
          <a:xfrm>
            <a:off x="8762988" y="1086425"/>
            <a:ext cx="1168340" cy="2426856"/>
          </a:xfrm>
          <a:prstGeom prst="rect">
            <a:avLst/>
          </a:prstGeom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684FBB-730C-F446-908C-BC36CF2BE504}"/>
              </a:ext>
            </a:extLst>
          </p:cNvPr>
          <p:cNvCxnSpPr/>
          <p:nvPr/>
        </p:nvCxnSpPr>
        <p:spPr>
          <a:xfrm>
            <a:off x="9443357" y="1188010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98559D8-3DEC-744C-8D57-38B78478C14C}"/>
              </a:ext>
            </a:extLst>
          </p:cNvPr>
          <p:cNvCxnSpPr/>
          <p:nvPr/>
        </p:nvCxnSpPr>
        <p:spPr>
          <a:xfrm>
            <a:off x="2422389" y="1196444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739C3FC-D4F9-3B44-9C24-A683D18CC696}"/>
              </a:ext>
            </a:extLst>
          </p:cNvPr>
          <p:cNvSpPr txBox="1"/>
          <p:nvPr/>
        </p:nvSpPr>
        <p:spPr>
          <a:xfrm>
            <a:off x="9045392" y="719142"/>
            <a:ext cx="16452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Guard Bins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800C2D-097D-184C-8A2D-AE4C01F431FC}"/>
              </a:ext>
            </a:extLst>
          </p:cNvPr>
          <p:cNvSpPr txBox="1"/>
          <p:nvPr/>
        </p:nvSpPr>
        <p:spPr>
          <a:xfrm>
            <a:off x="2028948" y="712210"/>
            <a:ext cx="16452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Guard Bins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1A9A823-9407-F449-AC6B-92D3B5668753}"/>
              </a:ext>
            </a:extLst>
          </p:cNvPr>
          <p:cNvSpPr txBox="1"/>
          <p:nvPr/>
        </p:nvSpPr>
        <p:spPr>
          <a:xfrm>
            <a:off x="5962374" y="677547"/>
            <a:ext cx="96075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/>
              <a:t>DC Bin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C369671-D380-634E-94C9-C44F72BF3A0A}"/>
              </a:ext>
            </a:extLst>
          </p:cNvPr>
          <p:cNvCxnSpPr>
            <a:cxnSpLocks/>
          </p:cNvCxnSpPr>
          <p:nvPr/>
        </p:nvCxnSpPr>
        <p:spPr>
          <a:xfrm flipV="1">
            <a:off x="6187212" y="1003277"/>
            <a:ext cx="219074" cy="338523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43414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17829F2-C58E-974E-BEAA-6A47750412F1}"/>
              </a:ext>
            </a:extLst>
          </p:cNvPr>
          <p:cNvSpPr/>
          <p:nvPr/>
        </p:nvSpPr>
        <p:spPr>
          <a:xfrm>
            <a:off x="2422389" y="2458824"/>
            <a:ext cx="7161088" cy="264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26EBA-B0B3-D24A-AEA8-7D622C1DEB03}"/>
              </a:ext>
            </a:extLst>
          </p:cNvPr>
          <p:cNvSpPr/>
          <p:nvPr/>
        </p:nvSpPr>
        <p:spPr>
          <a:xfrm>
            <a:off x="1386840" y="5138088"/>
            <a:ext cx="9304020" cy="489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/>
              <p:nvPr/>
            </p:nvSpPr>
            <p:spPr>
              <a:xfrm>
                <a:off x="6009692" y="5101476"/>
                <a:ext cx="429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5101476"/>
                <a:ext cx="42920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5103857"/>
                <a:ext cx="890221" cy="60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5103857"/>
                <a:ext cx="890221" cy="609077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5202667"/>
                <a:ext cx="890221" cy="60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5202667"/>
                <a:ext cx="890221" cy="609077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CD3024C-0B98-E24E-9F7A-23738CE59782}"/>
              </a:ext>
            </a:extLst>
          </p:cNvPr>
          <p:cNvSpPr/>
          <p:nvPr/>
        </p:nvSpPr>
        <p:spPr>
          <a:xfrm>
            <a:off x="6141041" y="2948940"/>
            <a:ext cx="143068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59BD5EA-B08B-CC4F-B0A1-519A62F4BAB7}"/>
              </a:ext>
            </a:extLst>
          </p:cNvPr>
          <p:cNvSpPr/>
          <p:nvPr/>
        </p:nvSpPr>
        <p:spPr>
          <a:xfrm>
            <a:off x="2422391" y="2954316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A72395C-8FD4-0645-9E74-28CB69A4634C}"/>
              </a:ext>
            </a:extLst>
          </p:cNvPr>
          <p:cNvSpPr/>
          <p:nvPr/>
        </p:nvSpPr>
        <p:spPr>
          <a:xfrm>
            <a:off x="9443357" y="2947702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7A137-3733-AD49-9B5C-CB4EA5093CE6}"/>
              </a:ext>
            </a:extLst>
          </p:cNvPr>
          <p:cNvGrpSpPr/>
          <p:nvPr/>
        </p:nvGrpSpPr>
        <p:grpSpPr>
          <a:xfrm>
            <a:off x="2422389" y="2960929"/>
            <a:ext cx="7582671" cy="2140548"/>
            <a:chOff x="2086700" y="2070720"/>
            <a:chExt cx="6201596" cy="2378387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05CDE5A-FD53-B548-93D4-FA00F908DBDA}"/>
                </a:ext>
              </a:extLst>
            </p:cNvPr>
            <p:cNvCxnSpPr/>
            <p:nvPr/>
          </p:nvCxnSpPr>
          <p:spPr>
            <a:xfrm>
              <a:off x="208670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00A9D02-1543-1F42-85A0-15313721638A}"/>
                </a:ext>
              </a:extLst>
            </p:cNvPr>
            <p:cNvCxnSpPr/>
            <p:nvPr/>
          </p:nvCxnSpPr>
          <p:spPr>
            <a:xfrm>
              <a:off x="220371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D3CE938-3084-8747-90E2-7A35DFD6284B}"/>
                </a:ext>
              </a:extLst>
            </p:cNvPr>
            <p:cNvCxnSpPr/>
            <p:nvPr/>
          </p:nvCxnSpPr>
          <p:spPr>
            <a:xfrm>
              <a:off x="232072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B95E20A-6059-2B4D-B48E-16DA29A5D387}"/>
                </a:ext>
              </a:extLst>
            </p:cNvPr>
            <p:cNvCxnSpPr/>
            <p:nvPr/>
          </p:nvCxnSpPr>
          <p:spPr>
            <a:xfrm>
              <a:off x="243773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3AFC00B2-9ACB-5645-9B50-D3F2EA82284A}"/>
                </a:ext>
              </a:extLst>
            </p:cNvPr>
            <p:cNvCxnSpPr/>
            <p:nvPr/>
          </p:nvCxnSpPr>
          <p:spPr>
            <a:xfrm>
              <a:off x="255474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28DF813-BAD6-DA4B-858A-C7DBA27527FD}"/>
                </a:ext>
              </a:extLst>
            </p:cNvPr>
            <p:cNvCxnSpPr/>
            <p:nvPr/>
          </p:nvCxnSpPr>
          <p:spPr>
            <a:xfrm>
              <a:off x="267175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1D93378-9720-F746-B85A-89BD1A8367F8}"/>
                </a:ext>
              </a:extLst>
            </p:cNvPr>
            <p:cNvCxnSpPr/>
            <p:nvPr/>
          </p:nvCxnSpPr>
          <p:spPr>
            <a:xfrm>
              <a:off x="278876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CEFF772-0864-7445-B842-84C6B6F39697}"/>
                </a:ext>
              </a:extLst>
            </p:cNvPr>
            <p:cNvCxnSpPr/>
            <p:nvPr/>
          </p:nvCxnSpPr>
          <p:spPr>
            <a:xfrm>
              <a:off x="290577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F9F051A0-C6E3-8248-99BE-57F441991928}"/>
                </a:ext>
              </a:extLst>
            </p:cNvPr>
            <p:cNvCxnSpPr/>
            <p:nvPr/>
          </p:nvCxnSpPr>
          <p:spPr>
            <a:xfrm>
              <a:off x="302279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3B9DDF0-1ED7-0348-BD49-9758B8BA3665}"/>
                </a:ext>
              </a:extLst>
            </p:cNvPr>
            <p:cNvCxnSpPr/>
            <p:nvPr/>
          </p:nvCxnSpPr>
          <p:spPr>
            <a:xfrm>
              <a:off x="313980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9F789E5-0887-FE4F-84B5-394268D74184}"/>
                </a:ext>
              </a:extLst>
            </p:cNvPr>
            <p:cNvCxnSpPr/>
            <p:nvPr/>
          </p:nvCxnSpPr>
          <p:spPr>
            <a:xfrm>
              <a:off x="325681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4B448B9-6169-F647-AC71-DCBE63E52765}"/>
                </a:ext>
              </a:extLst>
            </p:cNvPr>
            <p:cNvCxnSpPr/>
            <p:nvPr/>
          </p:nvCxnSpPr>
          <p:spPr>
            <a:xfrm>
              <a:off x="337382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C35BB66-9CAA-D445-A6D2-EC674205025F}"/>
                </a:ext>
              </a:extLst>
            </p:cNvPr>
            <p:cNvCxnSpPr/>
            <p:nvPr/>
          </p:nvCxnSpPr>
          <p:spPr>
            <a:xfrm>
              <a:off x="349083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030606F-D724-6C4F-B657-D8FF30329A5D}"/>
                </a:ext>
              </a:extLst>
            </p:cNvPr>
            <p:cNvCxnSpPr/>
            <p:nvPr/>
          </p:nvCxnSpPr>
          <p:spPr>
            <a:xfrm>
              <a:off x="360784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4D692CF-13C9-0648-8FBD-E02D6EEC163F}"/>
                </a:ext>
              </a:extLst>
            </p:cNvPr>
            <p:cNvCxnSpPr/>
            <p:nvPr/>
          </p:nvCxnSpPr>
          <p:spPr>
            <a:xfrm>
              <a:off x="372485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5D852815-BBFF-C142-8F05-D30BDF4FD759}"/>
                </a:ext>
              </a:extLst>
            </p:cNvPr>
            <p:cNvCxnSpPr/>
            <p:nvPr/>
          </p:nvCxnSpPr>
          <p:spPr>
            <a:xfrm>
              <a:off x="384186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6240391D-EB07-F243-B486-2EBAC95543A4}"/>
                </a:ext>
              </a:extLst>
            </p:cNvPr>
            <p:cNvCxnSpPr/>
            <p:nvPr/>
          </p:nvCxnSpPr>
          <p:spPr>
            <a:xfrm>
              <a:off x="395888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1C55DD6-F763-7045-8322-5F5B4D5B632C}"/>
                </a:ext>
              </a:extLst>
            </p:cNvPr>
            <p:cNvCxnSpPr/>
            <p:nvPr/>
          </p:nvCxnSpPr>
          <p:spPr>
            <a:xfrm>
              <a:off x="407589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1474F29-380C-0142-8982-B8AD95956288}"/>
                </a:ext>
              </a:extLst>
            </p:cNvPr>
            <p:cNvCxnSpPr/>
            <p:nvPr/>
          </p:nvCxnSpPr>
          <p:spPr>
            <a:xfrm>
              <a:off x="419290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DB29AEB-CFEC-4643-8ABD-A10C55316C1A}"/>
                </a:ext>
              </a:extLst>
            </p:cNvPr>
            <p:cNvCxnSpPr/>
            <p:nvPr/>
          </p:nvCxnSpPr>
          <p:spPr>
            <a:xfrm>
              <a:off x="430991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0411B1A-748F-274D-B0B2-D150A036A528}"/>
                </a:ext>
              </a:extLst>
            </p:cNvPr>
            <p:cNvCxnSpPr/>
            <p:nvPr/>
          </p:nvCxnSpPr>
          <p:spPr>
            <a:xfrm>
              <a:off x="442692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84CF5C07-380A-E645-A1B4-9EE156FD2339}"/>
                </a:ext>
              </a:extLst>
            </p:cNvPr>
            <p:cNvCxnSpPr/>
            <p:nvPr/>
          </p:nvCxnSpPr>
          <p:spPr>
            <a:xfrm>
              <a:off x="454393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B00B180-41E5-0947-BA3E-51A7A114FA06}"/>
                </a:ext>
              </a:extLst>
            </p:cNvPr>
            <p:cNvCxnSpPr/>
            <p:nvPr/>
          </p:nvCxnSpPr>
          <p:spPr>
            <a:xfrm>
              <a:off x="466094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39C9F01-0BD4-854F-9B13-8B2B4662B0A0}"/>
                </a:ext>
              </a:extLst>
            </p:cNvPr>
            <p:cNvCxnSpPr/>
            <p:nvPr/>
          </p:nvCxnSpPr>
          <p:spPr>
            <a:xfrm>
              <a:off x="477795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B83764A8-0F11-EE4F-9EDC-D802AB087379}"/>
                </a:ext>
              </a:extLst>
            </p:cNvPr>
            <p:cNvCxnSpPr/>
            <p:nvPr/>
          </p:nvCxnSpPr>
          <p:spPr>
            <a:xfrm>
              <a:off x="489497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90F1F06-2378-7E4A-8F3D-57CF543E8011}"/>
                </a:ext>
              </a:extLst>
            </p:cNvPr>
            <p:cNvCxnSpPr/>
            <p:nvPr/>
          </p:nvCxnSpPr>
          <p:spPr>
            <a:xfrm>
              <a:off x="501198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AB8AAF1-4D33-3C4F-BA4F-A64080C9E0D2}"/>
                </a:ext>
              </a:extLst>
            </p:cNvPr>
            <p:cNvCxnSpPr/>
            <p:nvPr/>
          </p:nvCxnSpPr>
          <p:spPr>
            <a:xfrm>
              <a:off x="512899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F2FB6026-9251-684B-A1CC-AB9B9A3E2753}"/>
                </a:ext>
              </a:extLst>
            </p:cNvPr>
            <p:cNvCxnSpPr/>
            <p:nvPr/>
          </p:nvCxnSpPr>
          <p:spPr>
            <a:xfrm>
              <a:off x="524600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F0FB2651-E18C-8943-A481-C589AA4B4656}"/>
                </a:ext>
              </a:extLst>
            </p:cNvPr>
            <p:cNvCxnSpPr/>
            <p:nvPr/>
          </p:nvCxnSpPr>
          <p:spPr>
            <a:xfrm>
              <a:off x="536301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57BBA4F2-3A53-224C-A311-944C4D83CDF3}"/>
                </a:ext>
              </a:extLst>
            </p:cNvPr>
            <p:cNvCxnSpPr/>
            <p:nvPr/>
          </p:nvCxnSpPr>
          <p:spPr>
            <a:xfrm>
              <a:off x="548002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A625AD02-D702-2A49-A23F-9FC95593E7F7}"/>
                </a:ext>
              </a:extLst>
            </p:cNvPr>
            <p:cNvCxnSpPr/>
            <p:nvPr/>
          </p:nvCxnSpPr>
          <p:spPr>
            <a:xfrm>
              <a:off x="559703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119EB52-19F2-CF43-BB78-EF756240F017}"/>
                </a:ext>
              </a:extLst>
            </p:cNvPr>
            <p:cNvCxnSpPr/>
            <p:nvPr/>
          </p:nvCxnSpPr>
          <p:spPr>
            <a:xfrm>
              <a:off x="571404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F9149D37-807F-2043-BDDB-3DA53DDC9C43}"/>
                </a:ext>
              </a:extLst>
            </p:cNvPr>
            <p:cNvCxnSpPr/>
            <p:nvPr/>
          </p:nvCxnSpPr>
          <p:spPr>
            <a:xfrm>
              <a:off x="583106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4C73D394-19A3-8148-9020-30CF7FCB4CF3}"/>
                </a:ext>
              </a:extLst>
            </p:cNvPr>
            <p:cNvCxnSpPr/>
            <p:nvPr/>
          </p:nvCxnSpPr>
          <p:spPr>
            <a:xfrm>
              <a:off x="594807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616B3D-A971-AA46-8F38-7A3EA2A45915}"/>
                </a:ext>
              </a:extLst>
            </p:cNvPr>
            <p:cNvCxnSpPr/>
            <p:nvPr/>
          </p:nvCxnSpPr>
          <p:spPr>
            <a:xfrm>
              <a:off x="606508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424FD520-47C9-254B-85E8-294AD1030EC7}"/>
                </a:ext>
              </a:extLst>
            </p:cNvPr>
            <p:cNvCxnSpPr/>
            <p:nvPr/>
          </p:nvCxnSpPr>
          <p:spPr>
            <a:xfrm>
              <a:off x="618209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A688AE2A-6F17-4D45-81B4-58A4A577993C}"/>
                </a:ext>
              </a:extLst>
            </p:cNvPr>
            <p:cNvCxnSpPr/>
            <p:nvPr/>
          </p:nvCxnSpPr>
          <p:spPr>
            <a:xfrm>
              <a:off x="629910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D2495585-25C1-CD42-8B35-091613952CFD}"/>
                </a:ext>
              </a:extLst>
            </p:cNvPr>
            <p:cNvCxnSpPr/>
            <p:nvPr/>
          </p:nvCxnSpPr>
          <p:spPr>
            <a:xfrm>
              <a:off x="641611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B15F9BB6-DA27-2045-9040-F537AB59F364}"/>
                </a:ext>
              </a:extLst>
            </p:cNvPr>
            <p:cNvCxnSpPr/>
            <p:nvPr/>
          </p:nvCxnSpPr>
          <p:spPr>
            <a:xfrm>
              <a:off x="653312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66528273-45D5-1B40-AD15-25CB22789FF4}"/>
                </a:ext>
              </a:extLst>
            </p:cNvPr>
            <p:cNvCxnSpPr/>
            <p:nvPr/>
          </p:nvCxnSpPr>
          <p:spPr>
            <a:xfrm>
              <a:off x="665013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B522BDD5-68ED-E445-A3F9-8E26A9215B0A}"/>
                </a:ext>
              </a:extLst>
            </p:cNvPr>
            <p:cNvCxnSpPr/>
            <p:nvPr/>
          </p:nvCxnSpPr>
          <p:spPr>
            <a:xfrm>
              <a:off x="676715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66BDCA7C-ADED-BD42-838D-437C193E52C4}"/>
                </a:ext>
              </a:extLst>
            </p:cNvPr>
            <p:cNvCxnSpPr/>
            <p:nvPr/>
          </p:nvCxnSpPr>
          <p:spPr>
            <a:xfrm>
              <a:off x="688416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1427123-67F0-0549-914A-F572D80758A2}"/>
                </a:ext>
              </a:extLst>
            </p:cNvPr>
            <p:cNvCxnSpPr/>
            <p:nvPr/>
          </p:nvCxnSpPr>
          <p:spPr>
            <a:xfrm>
              <a:off x="700117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EB3A6F40-F647-994F-A6B9-AED915B99BBD}"/>
                </a:ext>
              </a:extLst>
            </p:cNvPr>
            <p:cNvCxnSpPr/>
            <p:nvPr/>
          </p:nvCxnSpPr>
          <p:spPr>
            <a:xfrm>
              <a:off x="711818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0007DAE1-2F37-1640-B90B-90BA38676357}"/>
                </a:ext>
              </a:extLst>
            </p:cNvPr>
            <p:cNvCxnSpPr/>
            <p:nvPr/>
          </p:nvCxnSpPr>
          <p:spPr>
            <a:xfrm>
              <a:off x="723519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0F7789E-EAA2-2F43-AE9C-EE2F0641074E}"/>
                </a:ext>
              </a:extLst>
            </p:cNvPr>
            <p:cNvCxnSpPr/>
            <p:nvPr/>
          </p:nvCxnSpPr>
          <p:spPr>
            <a:xfrm>
              <a:off x="735220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1CB3D7B-3861-384D-94AC-0BAAB1A6F0BC}"/>
                </a:ext>
              </a:extLst>
            </p:cNvPr>
            <p:cNvCxnSpPr/>
            <p:nvPr/>
          </p:nvCxnSpPr>
          <p:spPr>
            <a:xfrm>
              <a:off x="746921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0EF64B41-2F92-164E-B310-43B836BCDA77}"/>
                </a:ext>
              </a:extLst>
            </p:cNvPr>
            <p:cNvCxnSpPr/>
            <p:nvPr/>
          </p:nvCxnSpPr>
          <p:spPr>
            <a:xfrm>
              <a:off x="758622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FE6A58A3-54A0-B04C-8435-1A87DE705018}"/>
                </a:ext>
              </a:extLst>
            </p:cNvPr>
            <p:cNvCxnSpPr/>
            <p:nvPr/>
          </p:nvCxnSpPr>
          <p:spPr>
            <a:xfrm>
              <a:off x="770324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BFAF1464-7EC6-6143-91EA-9DA7C807EC27}"/>
                </a:ext>
              </a:extLst>
            </p:cNvPr>
            <p:cNvCxnSpPr/>
            <p:nvPr/>
          </p:nvCxnSpPr>
          <p:spPr>
            <a:xfrm>
              <a:off x="782025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AB625E9-6F39-ED4A-9511-3D4A6329EF8F}"/>
                </a:ext>
              </a:extLst>
            </p:cNvPr>
            <p:cNvCxnSpPr/>
            <p:nvPr/>
          </p:nvCxnSpPr>
          <p:spPr>
            <a:xfrm>
              <a:off x="793726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28F3C2B-0A01-8D4D-BB69-DDE0C0B4430F}"/>
                </a:ext>
              </a:extLst>
            </p:cNvPr>
            <p:cNvCxnSpPr/>
            <p:nvPr/>
          </p:nvCxnSpPr>
          <p:spPr>
            <a:xfrm>
              <a:off x="805427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92F3335C-1DFC-554C-9BD3-FCA5C571CF62}"/>
                </a:ext>
              </a:extLst>
            </p:cNvPr>
            <p:cNvCxnSpPr/>
            <p:nvPr/>
          </p:nvCxnSpPr>
          <p:spPr>
            <a:xfrm>
              <a:off x="817128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D11DCA8-3AE6-9544-8D02-F963C08697B8}"/>
                </a:ext>
              </a:extLst>
            </p:cNvPr>
            <p:cNvCxnSpPr/>
            <p:nvPr/>
          </p:nvCxnSpPr>
          <p:spPr>
            <a:xfrm>
              <a:off x="828829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DF4D837-E998-4E4F-A294-934D079AD2C5}"/>
                </a:ext>
              </a:extLst>
            </p:cNvPr>
            <p:cNvCxnSpPr>
              <a:cxnSpLocks/>
            </p:cNvCxnSpPr>
            <p:nvPr/>
          </p:nvCxnSpPr>
          <p:spPr>
            <a:xfrm>
              <a:off x="2086700" y="2070720"/>
              <a:ext cx="62015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684FBB-730C-F446-908C-BC36CF2BE504}"/>
              </a:ext>
            </a:extLst>
          </p:cNvPr>
          <p:cNvCxnSpPr/>
          <p:nvPr/>
        </p:nvCxnSpPr>
        <p:spPr>
          <a:xfrm>
            <a:off x="9443357" y="2765350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98559D8-3DEC-744C-8D57-38B78478C14C}"/>
              </a:ext>
            </a:extLst>
          </p:cNvPr>
          <p:cNvCxnSpPr/>
          <p:nvPr/>
        </p:nvCxnSpPr>
        <p:spPr>
          <a:xfrm>
            <a:off x="2422389" y="2773784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739C3FC-D4F9-3B44-9C24-A683D18CC696}"/>
              </a:ext>
            </a:extLst>
          </p:cNvPr>
          <p:cNvSpPr txBox="1"/>
          <p:nvPr/>
        </p:nvSpPr>
        <p:spPr>
          <a:xfrm>
            <a:off x="9343920" y="2149369"/>
            <a:ext cx="75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Guard </a:t>
            </a:r>
          </a:p>
          <a:p>
            <a:pPr algn="ctr"/>
            <a:r>
              <a:rPr lang="en-US" dirty="0"/>
              <a:t>Bins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800C2D-097D-184C-8A2D-AE4C01F431FC}"/>
              </a:ext>
            </a:extLst>
          </p:cNvPr>
          <p:cNvSpPr txBox="1"/>
          <p:nvPr/>
        </p:nvSpPr>
        <p:spPr>
          <a:xfrm>
            <a:off x="2231614" y="2130074"/>
            <a:ext cx="881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Guard </a:t>
            </a:r>
          </a:p>
          <a:p>
            <a:pPr algn="ctr"/>
            <a:r>
              <a:rPr lang="en-US" dirty="0"/>
              <a:t>Bins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1A9A823-9407-F449-AC6B-92D3B5668753}"/>
              </a:ext>
            </a:extLst>
          </p:cNvPr>
          <p:cNvSpPr txBox="1"/>
          <p:nvPr/>
        </p:nvSpPr>
        <p:spPr>
          <a:xfrm>
            <a:off x="5970826" y="2250885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DC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C369671-D380-634E-94C9-C44F72BF3A0A}"/>
              </a:ext>
            </a:extLst>
          </p:cNvPr>
          <p:cNvCxnSpPr>
            <a:cxnSpLocks/>
          </p:cNvCxnSpPr>
          <p:nvPr/>
        </p:nvCxnSpPr>
        <p:spPr>
          <a:xfrm flipV="1">
            <a:off x="6187211" y="2607023"/>
            <a:ext cx="34839" cy="31211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9E29D65-F130-4B41-B4F2-02E80D3559F2}"/>
                  </a:ext>
                </a:extLst>
              </p:cNvPr>
              <p:cNvSpPr txBox="1"/>
              <p:nvPr/>
            </p:nvSpPr>
            <p:spPr>
              <a:xfrm>
                <a:off x="2187885" y="1641901"/>
                <a:ext cx="7638853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…,+1,−1,+1,−1,+1,−1,−1,−1,+1,+1,−1, +1,+1,−1,−1,…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9E29D65-F130-4B41-B4F2-02E80D355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885" y="1641901"/>
                <a:ext cx="7638853" cy="3416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0333ADE-EBBA-804B-B389-7AA0F6BEA2D0}"/>
                  </a:ext>
                </a:extLst>
              </p:cNvPr>
              <p:cNvSpPr txBox="1"/>
              <p:nvPr/>
            </p:nvSpPr>
            <p:spPr>
              <a:xfrm>
                <a:off x="2232477" y="750361"/>
                <a:ext cx="7638853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1      0       1       0     1      0      0     0      1     1     0     1    1     0    0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0333ADE-EBBA-804B-B389-7AA0F6BEA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477" y="750361"/>
                <a:ext cx="7638853" cy="341632"/>
              </a:xfrm>
              <a:prstGeom prst="rect">
                <a:avLst/>
              </a:prstGeom>
              <a:blipFill>
                <a:blip r:embed="rId8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extBox 90">
            <a:extLst>
              <a:ext uri="{FF2B5EF4-FFF2-40B4-BE49-F238E27FC236}">
                <a16:creationId xmlns:a16="http://schemas.microsoft.com/office/drawing/2014/main" id="{644A60F6-0268-B24F-B5D6-D98FECD1049F}"/>
              </a:ext>
            </a:extLst>
          </p:cNvPr>
          <p:cNvSpPr txBox="1"/>
          <p:nvPr/>
        </p:nvSpPr>
        <p:spPr>
          <a:xfrm>
            <a:off x="1792072" y="753855"/>
            <a:ext cx="77743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Bits: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15ED52A-AD78-D94D-8BDE-4CD4A6CE2622}"/>
              </a:ext>
            </a:extLst>
          </p:cNvPr>
          <p:cNvSpPr/>
          <p:nvPr/>
        </p:nvSpPr>
        <p:spPr>
          <a:xfrm>
            <a:off x="6026064" y="1165860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A310718-61F6-A947-8C8F-2F78AF6B6075}"/>
              </a:ext>
            </a:extLst>
          </p:cNvPr>
          <p:cNvGrpSpPr/>
          <p:nvPr/>
        </p:nvGrpSpPr>
        <p:grpSpPr>
          <a:xfrm>
            <a:off x="2061940" y="1983533"/>
            <a:ext cx="8303864" cy="986412"/>
            <a:chOff x="597711" y="2203924"/>
            <a:chExt cx="9226515" cy="1096013"/>
          </a:xfrm>
        </p:grpSpPr>
        <p:cxnSp>
          <p:nvCxnSpPr>
            <p:cNvPr id="107" name="Curved Connector 106">
              <a:extLst>
                <a:ext uri="{FF2B5EF4-FFF2-40B4-BE49-F238E27FC236}">
                  <a16:creationId xmlns:a16="http://schemas.microsoft.com/office/drawing/2014/main" id="{A19138DA-04D9-6943-A392-0E95732B732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912966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urved Connector 155">
              <a:extLst>
                <a:ext uri="{FF2B5EF4-FFF2-40B4-BE49-F238E27FC236}">
                  <a16:creationId xmlns:a16="http://schemas.microsoft.com/office/drawing/2014/main" id="{5C2876F0-C4DB-634A-8F06-8B35DDBADD6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54202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urved Connector 156">
              <a:extLst>
                <a:ext uri="{FF2B5EF4-FFF2-40B4-BE49-F238E27FC236}">
                  <a16:creationId xmlns:a16="http://schemas.microsoft.com/office/drawing/2014/main" id="{CA2ED4EF-17E1-9649-B1A1-A0D418493D0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595438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urved Connector 157">
              <a:extLst>
                <a:ext uri="{FF2B5EF4-FFF2-40B4-BE49-F238E27FC236}">
                  <a16:creationId xmlns:a16="http://schemas.microsoft.com/office/drawing/2014/main" id="{6E223906-2D76-CA4A-A85B-B4D7CBEF57D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436674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urved Connector 158">
              <a:extLst>
                <a:ext uri="{FF2B5EF4-FFF2-40B4-BE49-F238E27FC236}">
                  <a16:creationId xmlns:a16="http://schemas.microsoft.com/office/drawing/2014/main" id="{CCDB8C26-81F0-7B49-A29B-1A7A8BDBC78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277910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urved Connector 159">
              <a:extLst>
                <a:ext uri="{FF2B5EF4-FFF2-40B4-BE49-F238E27FC236}">
                  <a16:creationId xmlns:a16="http://schemas.microsoft.com/office/drawing/2014/main" id="{5C895B95-7B6C-F443-B335-838ABFA7468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119146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urved Connector 160">
              <a:extLst>
                <a:ext uri="{FF2B5EF4-FFF2-40B4-BE49-F238E27FC236}">
                  <a16:creationId xmlns:a16="http://schemas.microsoft.com/office/drawing/2014/main" id="{4A109E44-ED67-0E48-BAF5-86A4E21BFB4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960382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urved Connector 161">
              <a:extLst>
                <a:ext uri="{FF2B5EF4-FFF2-40B4-BE49-F238E27FC236}">
                  <a16:creationId xmlns:a16="http://schemas.microsoft.com/office/drawing/2014/main" id="{7C595E95-B0E1-C440-9FD8-B23383B899C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801618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urved Connector 162">
              <a:extLst>
                <a:ext uri="{FF2B5EF4-FFF2-40B4-BE49-F238E27FC236}">
                  <a16:creationId xmlns:a16="http://schemas.microsoft.com/office/drawing/2014/main" id="{64742DC2-4302-424C-B2FA-7B5784B6F3F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071730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>
              <a:extLst>
                <a:ext uri="{FF2B5EF4-FFF2-40B4-BE49-F238E27FC236}">
                  <a16:creationId xmlns:a16="http://schemas.microsoft.com/office/drawing/2014/main" id="{43A0043D-F99D-A449-B175-FA510503AB8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230494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>
              <a:extLst>
                <a:ext uri="{FF2B5EF4-FFF2-40B4-BE49-F238E27FC236}">
                  <a16:creationId xmlns:a16="http://schemas.microsoft.com/office/drawing/2014/main" id="{5E373905-ADC9-E74D-B80B-B6BC094ABBE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389258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>
              <a:extLst>
                <a:ext uri="{FF2B5EF4-FFF2-40B4-BE49-F238E27FC236}">
                  <a16:creationId xmlns:a16="http://schemas.microsoft.com/office/drawing/2014/main" id="{9DDB8297-15CF-E141-B02E-7E4E3EE97E8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548022" y="2239120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>
              <a:extLst>
                <a:ext uri="{FF2B5EF4-FFF2-40B4-BE49-F238E27FC236}">
                  <a16:creationId xmlns:a16="http://schemas.microsoft.com/office/drawing/2014/main" id="{7DC18EA9-2A43-F94B-9031-6DDD6D098B3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706793" y="2239120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urved Connector 167">
              <a:extLst>
                <a:ext uri="{FF2B5EF4-FFF2-40B4-BE49-F238E27FC236}">
                  <a16:creationId xmlns:a16="http://schemas.microsoft.com/office/drawing/2014/main" id="{9A0DC3E0-A38A-DC43-B1F7-73F983EA9B9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642854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>
              <a:extLst>
                <a:ext uri="{FF2B5EF4-FFF2-40B4-BE49-F238E27FC236}">
                  <a16:creationId xmlns:a16="http://schemas.microsoft.com/office/drawing/2014/main" id="{10778AA9-479E-B544-BB3F-C2BD8F45535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484090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urved Connector 169">
              <a:extLst>
                <a:ext uri="{FF2B5EF4-FFF2-40B4-BE49-F238E27FC236}">
                  <a16:creationId xmlns:a16="http://schemas.microsoft.com/office/drawing/2014/main" id="{AB6E6E0B-B658-5946-9A7F-EF4C8EFFE59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325326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urved Connector 170">
              <a:extLst>
                <a:ext uri="{FF2B5EF4-FFF2-40B4-BE49-F238E27FC236}">
                  <a16:creationId xmlns:a16="http://schemas.microsoft.com/office/drawing/2014/main" id="{4D707FDC-6E27-4D42-8EDF-F3F551F8B5B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166562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urved Connector 171">
              <a:extLst>
                <a:ext uri="{FF2B5EF4-FFF2-40B4-BE49-F238E27FC236}">
                  <a16:creationId xmlns:a16="http://schemas.microsoft.com/office/drawing/2014/main" id="{E58063DF-45BC-3E4F-969B-0EF09E7FB1A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07798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>
              <a:extLst>
                <a:ext uri="{FF2B5EF4-FFF2-40B4-BE49-F238E27FC236}">
                  <a16:creationId xmlns:a16="http://schemas.microsoft.com/office/drawing/2014/main" id="{4B5A6BC7-A37F-494C-84A2-C9AC09CDDDD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849034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>
              <a:extLst>
                <a:ext uri="{FF2B5EF4-FFF2-40B4-BE49-F238E27FC236}">
                  <a16:creationId xmlns:a16="http://schemas.microsoft.com/office/drawing/2014/main" id="{883650C9-39BE-B243-A2D4-35D21A944C8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17131" y="2402271"/>
              <a:ext cx="1070806" cy="724525"/>
            </a:xfrm>
            <a:prstGeom prst="curvedConnector3">
              <a:avLst>
                <a:gd name="adj1" fmla="val 10505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>
              <a:extLst>
                <a:ext uri="{FF2B5EF4-FFF2-40B4-BE49-F238E27FC236}">
                  <a16:creationId xmlns:a16="http://schemas.microsoft.com/office/drawing/2014/main" id="{718143C8-4EAF-0B41-BF1E-A6CFD76B4F2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171742" y="2588896"/>
              <a:ext cx="1070806" cy="351275"/>
            </a:xfrm>
            <a:prstGeom prst="curvedConnector3">
              <a:avLst>
                <a:gd name="adj1" fmla="val 1691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>
              <a:extLst>
                <a:ext uri="{FF2B5EF4-FFF2-40B4-BE49-F238E27FC236}">
                  <a16:creationId xmlns:a16="http://schemas.microsoft.com/office/drawing/2014/main" id="{76859A20-8FD1-FA4E-BB76-87ECD6447E2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94533" y="2707341"/>
              <a:ext cx="1070805" cy="114384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urved Connector 176">
              <a:extLst>
                <a:ext uri="{FF2B5EF4-FFF2-40B4-BE49-F238E27FC236}">
                  <a16:creationId xmlns:a16="http://schemas.microsoft.com/office/drawing/2014/main" id="{40B1E517-B367-1249-945D-D55C39E042F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391538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>
              <a:extLst>
                <a:ext uri="{FF2B5EF4-FFF2-40B4-BE49-F238E27FC236}">
                  <a16:creationId xmlns:a16="http://schemas.microsoft.com/office/drawing/2014/main" id="{7F703CD7-DA39-DD46-8340-F33D23D4F48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550302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urved Connector 178">
              <a:extLst>
                <a:ext uri="{FF2B5EF4-FFF2-40B4-BE49-F238E27FC236}">
                  <a16:creationId xmlns:a16="http://schemas.microsoft.com/office/drawing/2014/main" id="{2D08A828-467D-3B4B-8531-A532CBFC7FC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709066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urved Connector 179">
              <a:extLst>
                <a:ext uri="{FF2B5EF4-FFF2-40B4-BE49-F238E27FC236}">
                  <a16:creationId xmlns:a16="http://schemas.microsoft.com/office/drawing/2014/main" id="{EAEF3F1D-C4DE-C54B-839E-BCB65E4D25BA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867830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urved Connector 180">
              <a:extLst>
                <a:ext uri="{FF2B5EF4-FFF2-40B4-BE49-F238E27FC236}">
                  <a16:creationId xmlns:a16="http://schemas.microsoft.com/office/drawing/2014/main" id="{B40395DF-581B-974C-9A6E-6669509A4133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026594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urved Connector 181">
              <a:extLst>
                <a:ext uri="{FF2B5EF4-FFF2-40B4-BE49-F238E27FC236}">
                  <a16:creationId xmlns:a16="http://schemas.microsoft.com/office/drawing/2014/main" id="{4BB833F7-3D5C-8D4A-9BA8-281BC2D28E8A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185358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urved Connector 182">
              <a:extLst>
                <a:ext uri="{FF2B5EF4-FFF2-40B4-BE49-F238E27FC236}">
                  <a16:creationId xmlns:a16="http://schemas.microsoft.com/office/drawing/2014/main" id="{71FB764D-C9EC-AE4F-B86F-DB657FB11DE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4122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urved Connector 183">
              <a:extLst>
                <a:ext uri="{FF2B5EF4-FFF2-40B4-BE49-F238E27FC236}">
                  <a16:creationId xmlns:a16="http://schemas.microsoft.com/office/drawing/2014/main" id="{0DDB0E4E-41DB-494B-BA78-9D7E1E389DFC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502886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urved Connector 184">
              <a:extLst>
                <a:ext uri="{FF2B5EF4-FFF2-40B4-BE49-F238E27FC236}">
                  <a16:creationId xmlns:a16="http://schemas.microsoft.com/office/drawing/2014/main" id="{E0F4A1C0-7C7E-D244-92AE-4F94961AD884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232774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urved Connector 185">
              <a:extLst>
                <a:ext uri="{FF2B5EF4-FFF2-40B4-BE49-F238E27FC236}">
                  <a16:creationId xmlns:a16="http://schemas.microsoft.com/office/drawing/2014/main" id="{E8C6D09C-055A-9A4A-83D1-2850EBF8867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074010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urved Connector 186">
              <a:extLst>
                <a:ext uri="{FF2B5EF4-FFF2-40B4-BE49-F238E27FC236}">
                  <a16:creationId xmlns:a16="http://schemas.microsoft.com/office/drawing/2014/main" id="{8AD36043-7D68-0349-A620-7BD55B67D862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15246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urved Connector 188">
              <a:extLst>
                <a:ext uri="{FF2B5EF4-FFF2-40B4-BE49-F238E27FC236}">
                  <a16:creationId xmlns:a16="http://schemas.microsoft.com/office/drawing/2014/main" id="{40656143-3DC2-084C-B21A-CA6FEBC63F5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756482" y="222913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>
              <a:extLst>
                <a:ext uri="{FF2B5EF4-FFF2-40B4-BE49-F238E27FC236}">
                  <a16:creationId xmlns:a16="http://schemas.microsoft.com/office/drawing/2014/main" id="{C4F1FD27-C0B8-0D43-93CC-417C55161429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97711" y="222913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urved Connector 190">
              <a:extLst>
                <a:ext uri="{FF2B5EF4-FFF2-40B4-BE49-F238E27FC236}">
                  <a16:creationId xmlns:a16="http://schemas.microsoft.com/office/drawing/2014/main" id="{85E3C155-5C5E-214F-ABE8-5E56A03A448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661650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>
              <a:extLst>
                <a:ext uri="{FF2B5EF4-FFF2-40B4-BE49-F238E27FC236}">
                  <a16:creationId xmlns:a16="http://schemas.microsoft.com/office/drawing/2014/main" id="{D994A275-2BAF-DA48-88D1-AF0C63572F85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820414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>
              <a:extLst>
                <a:ext uri="{FF2B5EF4-FFF2-40B4-BE49-F238E27FC236}">
                  <a16:creationId xmlns:a16="http://schemas.microsoft.com/office/drawing/2014/main" id="{96B5F9D7-1CE5-3944-84C3-6C9C1AAB880E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979178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>
              <a:extLst>
                <a:ext uri="{FF2B5EF4-FFF2-40B4-BE49-F238E27FC236}">
                  <a16:creationId xmlns:a16="http://schemas.microsoft.com/office/drawing/2014/main" id="{E7F31AF0-80F6-F645-8DF2-DB6482AE268A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137942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>
              <a:extLst>
                <a:ext uri="{FF2B5EF4-FFF2-40B4-BE49-F238E27FC236}">
                  <a16:creationId xmlns:a16="http://schemas.microsoft.com/office/drawing/2014/main" id="{5E2ADA8B-1E17-1B4D-A356-88C919B1AB1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296706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urved Connector 195">
              <a:extLst>
                <a:ext uri="{FF2B5EF4-FFF2-40B4-BE49-F238E27FC236}">
                  <a16:creationId xmlns:a16="http://schemas.microsoft.com/office/drawing/2014/main" id="{661FBED1-0730-9B4C-9EF8-4B1720333D4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455470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>
              <a:extLst>
                <a:ext uri="{FF2B5EF4-FFF2-40B4-BE49-F238E27FC236}">
                  <a16:creationId xmlns:a16="http://schemas.microsoft.com/office/drawing/2014/main" id="{4431BDF7-04CD-2543-B5A9-FC841718723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888280" y="2446560"/>
              <a:ext cx="1060818" cy="625956"/>
            </a:xfrm>
            <a:prstGeom prst="curvedConnector3">
              <a:avLst>
                <a:gd name="adj1" fmla="val 7979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urved Connector 197">
              <a:extLst>
                <a:ext uri="{FF2B5EF4-FFF2-40B4-BE49-F238E27FC236}">
                  <a16:creationId xmlns:a16="http://schemas.microsoft.com/office/drawing/2014/main" id="{2C4B1E3D-5FCB-3F4E-856C-D6A4D8C14B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19309" y="2618824"/>
              <a:ext cx="1060817" cy="281427"/>
            </a:xfrm>
            <a:prstGeom prst="curvedConnector3">
              <a:avLst>
                <a:gd name="adj1" fmla="val 27373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urved Connector 198">
              <a:extLst>
                <a:ext uri="{FF2B5EF4-FFF2-40B4-BE49-F238E27FC236}">
                  <a16:creationId xmlns:a16="http://schemas.microsoft.com/office/drawing/2014/main" id="{EB4949F9-83DB-FA45-BE79-FA729EA13342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 rot="16200000" flipH="1">
              <a:off x="4474549" y="2710834"/>
              <a:ext cx="1081557" cy="6773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6" name="Down Arrow 235">
            <a:extLst>
              <a:ext uri="{FF2B5EF4-FFF2-40B4-BE49-F238E27FC236}">
                <a16:creationId xmlns:a16="http://schemas.microsoft.com/office/drawing/2014/main" id="{54EE2F91-0A63-764B-8A0B-674168953EB5}"/>
              </a:ext>
            </a:extLst>
          </p:cNvPr>
          <p:cNvSpPr/>
          <p:nvPr/>
        </p:nvSpPr>
        <p:spPr>
          <a:xfrm>
            <a:off x="5527338" y="5461575"/>
            <a:ext cx="1370475" cy="673819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</a:rPr>
              <a:t>IFFT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C87D6D4-D35E-014D-A41B-D1CD798359AE}"/>
              </a:ext>
            </a:extLst>
          </p:cNvPr>
          <p:cNvSpPr/>
          <p:nvPr/>
        </p:nvSpPr>
        <p:spPr>
          <a:xfrm>
            <a:off x="5253711" y="6245714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Symbol in Time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0636DBFF-98F3-6942-B3B0-61A7851707D5}"/>
              </a:ext>
            </a:extLst>
          </p:cNvPr>
          <p:cNvCxnSpPr/>
          <p:nvPr/>
        </p:nvCxnSpPr>
        <p:spPr>
          <a:xfrm>
            <a:off x="1823655" y="5101476"/>
            <a:ext cx="873004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569E19B6-F4EC-1C4A-BDDA-8665B0C0E769}"/>
              </a:ext>
            </a:extLst>
          </p:cNvPr>
          <p:cNvCxnSpPr>
            <a:cxnSpLocks/>
          </p:cNvCxnSpPr>
          <p:nvPr/>
        </p:nvCxnSpPr>
        <p:spPr>
          <a:xfrm flipV="1">
            <a:off x="1824265" y="2322726"/>
            <a:ext cx="0" cy="27787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31461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1" grpId="0" animBg="1"/>
      <p:bldP spid="72" grpId="0" animBg="1"/>
      <p:bldP spid="74" grpId="0"/>
      <p:bldP spid="75" grpId="0"/>
      <p:bldP spid="76" grpId="0"/>
      <p:bldP spid="79" grpId="0"/>
      <p:bldP spid="90" grpId="0"/>
      <p:bldP spid="91" grpId="0"/>
      <p:bldP spid="8" grpId="0" animBg="1"/>
      <p:bldP spid="236" grpId="0" animBg="1"/>
      <p:bldP spid="1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Symbol in Time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Symbol in Time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Symbol in Time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B270FC-3B32-6146-A5B9-6E9F8D5BDDA4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Symbol in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Down Arrow 135">
            <a:extLst>
              <a:ext uri="{FF2B5EF4-FFF2-40B4-BE49-F238E27FC236}">
                <a16:creationId xmlns:a16="http://schemas.microsoft.com/office/drawing/2014/main" id="{3C1F6C8F-7C0C-134C-9E97-E2641F24112E}"/>
              </a:ext>
            </a:extLst>
          </p:cNvPr>
          <p:cNvSpPr/>
          <p:nvPr/>
        </p:nvSpPr>
        <p:spPr>
          <a:xfrm>
            <a:off x="2536918" y="1535307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7" name="Down Arrow 136">
            <a:extLst>
              <a:ext uri="{FF2B5EF4-FFF2-40B4-BE49-F238E27FC236}">
                <a16:creationId xmlns:a16="http://schemas.microsoft.com/office/drawing/2014/main" id="{0156EDC9-C1F1-0540-A0BC-9480A047B360}"/>
              </a:ext>
            </a:extLst>
          </p:cNvPr>
          <p:cNvSpPr/>
          <p:nvPr/>
        </p:nvSpPr>
        <p:spPr>
          <a:xfrm>
            <a:off x="4470188" y="1535307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8" name="Down Arrow 137">
            <a:extLst>
              <a:ext uri="{FF2B5EF4-FFF2-40B4-BE49-F238E27FC236}">
                <a16:creationId xmlns:a16="http://schemas.microsoft.com/office/drawing/2014/main" id="{8B4BAA4B-5495-414F-A1AA-3B1A97F3B9A7}"/>
              </a:ext>
            </a:extLst>
          </p:cNvPr>
          <p:cNvSpPr/>
          <p:nvPr/>
        </p:nvSpPr>
        <p:spPr>
          <a:xfrm>
            <a:off x="6403458" y="1535307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9" name="Down Arrow 138">
            <a:extLst>
              <a:ext uri="{FF2B5EF4-FFF2-40B4-BE49-F238E27FC236}">
                <a16:creationId xmlns:a16="http://schemas.microsoft.com/office/drawing/2014/main" id="{8DCE212D-A025-944C-90C6-AF8817698345}"/>
              </a:ext>
            </a:extLst>
          </p:cNvPr>
          <p:cNvSpPr/>
          <p:nvPr/>
        </p:nvSpPr>
        <p:spPr>
          <a:xfrm>
            <a:off x="8336728" y="1535307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/>
              <p:nvPr/>
            </p:nvSpPr>
            <p:spPr>
              <a:xfrm>
                <a:off x="2255520" y="2317968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2317968"/>
                <a:ext cx="1720775" cy="369332"/>
              </a:xfrm>
              <a:prstGeom prst="rect">
                <a:avLst/>
              </a:prstGeom>
              <a:blipFill>
                <a:blip r:embed="rId6"/>
                <a:stretch>
                  <a:fillRect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/>
              <p:nvPr/>
            </p:nvSpPr>
            <p:spPr>
              <a:xfrm>
                <a:off x="4213936" y="2317968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…,+1,+1,+1,…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936" y="2317968"/>
                <a:ext cx="17207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922A736-5CA0-8D48-9896-2F97ED8BCB34}"/>
                  </a:ext>
                </a:extLst>
              </p:cNvPr>
              <p:cNvSpPr txBox="1"/>
              <p:nvPr/>
            </p:nvSpPr>
            <p:spPr>
              <a:xfrm>
                <a:off x="6209157" y="2300823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…,−1,−1,+1,…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922A736-5CA0-8D48-9896-2F97ED8BC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157" y="2300823"/>
                <a:ext cx="17207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6619843-822A-824C-A4DF-15721C012372}"/>
                  </a:ext>
                </a:extLst>
              </p:cNvPr>
              <p:cNvSpPr txBox="1"/>
              <p:nvPr/>
            </p:nvSpPr>
            <p:spPr>
              <a:xfrm>
                <a:off x="8161578" y="2289668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…,+1,−1,−1,…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6619843-822A-824C-A4DF-15721C012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578" y="2289668"/>
                <a:ext cx="17207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Down Arrow 143">
            <a:extLst>
              <a:ext uri="{FF2B5EF4-FFF2-40B4-BE49-F238E27FC236}">
                <a16:creationId xmlns:a16="http://schemas.microsoft.com/office/drawing/2014/main" id="{225934D5-6F20-C047-86F5-D4AE93460523}"/>
              </a:ext>
            </a:extLst>
          </p:cNvPr>
          <p:cNvSpPr/>
          <p:nvPr/>
        </p:nvSpPr>
        <p:spPr>
          <a:xfrm>
            <a:off x="3030062" y="2783480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995E9715-26C6-E449-BA0D-70BCD5BCE0B6}"/>
              </a:ext>
            </a:extLst>
          </p:cNvPr>
          <p:cNvSpPr/>
          <p:nvPr/>
        </p:nvSpPr>
        <p:spPr>
          <a:xfrm>
            <a:off x="4963332" y="2783480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6" name="Down Arrow 145">
            <a:extLst>
              <a:ext uri="{FF2B5EF4-FFF2-40B4-BE49-F238E27FC236}">
                <a16:creationId xmlns:a16="http://schemas.microsoft.com/office/drawing/2014/main" id="{37D8FA76-73CD-A142-91F7-363AB11CE77E}"/>
              </a:ext>
            </a:extLst>
          </p:cNvPr>
          <p:cNvSpPr/>
          <p:nvPr/>
        </p:nvSpPr>
        <p:spPr>
          <a:xfrm>
            <a:off x="6877451" y="2783480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7" name="Down Arrow 146">
            <a:extLst>
              <a:ext uri="{FF2B5EF4-FFF2-40B4-BE49-F238E27FC236}">
                <a16:creationId xmlns:a16="http://schemas.microsoft.com/office/drawing/2014/main" id="{683D3D77-133B-1541-B62E-445A6940C026}"/>
              </a:ext>
            </a:extLst>
          </p:cNvPr>
          <p:cNvSpPr/>
          <p:nvPr/>
        </p:nvSpPr>
        <p:spPr>
          <a:xfrm>
            <a:off x="8829873" y="2783480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/>
              <p:nvPr/>
            </p:nvSpPr>
            <p:spPr>
              <a:xfrm>
                <a:off x="2355938" y="3290509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38" y="3290509"/>
                <a:ext cx="172077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/>
              <p:nvPr/>
            </p:nvSpPr>
            <p:spPr>
              <a:xfrm>
                <a:off x="4295037" y="3290509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…111…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037" y="3290509"/>
                <a:ext cx="172077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9BFE73C-0D91-C741-8FFF-D9D95B35BCF3}"/>
                  </a:ext>
                </a:extLst>
              </p:cNvPr>
              <p:cNvSpPr txBox="1"/>
              <p:nvPr/>
            </p:nvSpPr>
            <p:spPr>
              <a:xfrm>
                <a:off x="6228308" y="3290509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…001…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9BFE73C-0D91-C741-8FFF-D9D95B35B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308" y="3290509"/>
                <a:ext cx="172077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3DD2179-66F2-9D40-A66A-6B9CEC0A147B}"/>
                  </a:ext>
                </a:extLst>
              </p:cNvPr>
              <p:cNvSpPr txBox="1"/>
              <p:nvPr/>
            </p:nvSpPr>
            <p:spPr>
              <a:xfrm>
                <a:off x="8167407" y="3290509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…100…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3DD2179-66F2-9D40-A66A-6B9CEC0A1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407" y="3290509"/>
                <a:ext cx="172077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Title 13">
            <a:extLst>
              <a:ext uri="{FF2B5EF4-FFF2-40B4-BE49-F238E27FC236}">
                <a16:creationId xmlns:a16="http://schemas.microsoft.com/office/drawing/2014/main" id="{A5EED73A-0392-B34C-9500-D1916C97369C}"/>
              </a:ext>
            </a:extLst>
          </p:cNvPr>
          <p:cNvSpPr txBox="1">
            <a:spLocks/>
          </p:cNvSpPr>
          <p:nvPr/>
        </p:nvSpPr>
        <p:spPr bwMode="auto">
          <a:xfrm>
            <a:off x="3414248" y="4524967"/>
            <a:ext cx="5532568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solidFill>
                  <a:srgbClr val="FF0000"/>
                </a:solidFill>
              </a:rPr>
              <a:t>Not That Simple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466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  <p:bldP spid="136" grpId="0" animBg="1"/>
      <p:bldP spid="137" grpId="0" animBg="1"/>
      <p:bldP spid="138" grpId="0" animBg="1"/>
      <p:bldP spid="139" grpId="0" animBg="1"/>
      <p:bldP spid="140" grpId="0"/>
      <p:bldP spid="141" grpId="0"/>
      <p:bldP spid="142" grpId="0"/>
      <p:bldP spid="143" grpId="0"/>
      <p:bldP spid="144" grpId="0" animBg="1"/>
      <p:bldP spid="145" grpId="0" animBg="1"/>
      <p:bldP spid="146" grpId="0" animBg="1"/>
      <p:bldP spid="147" grpId="0" animBg="1"/>
      <p:bldP spid="148" grpId="0"/>
      <p:bldP spid="152" grpId="0"/>
      <p:bldP spid="153" grpId="0"/>
      <p:bldP spid="154" grpId="0"/>
      <p:bldP spid="15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B270FC-3B32-6146-A5B9-6E9F8D5BDDA4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Down Arrow 135">
            <a:extLst>
              <a:ext uri="{FF2B5EF4-FFF2-40B4-BE49-F238E27FC236}">
                <a16:creationId xmlns:a16="http://schemas.microsoft.com/office/drawing/2014/main" id="{3C1F6C8F-7C0C-134C-9E97-E2641F24112E}"/>
              </a:ext>
            </a:extLst>
          </p:cNvPr>
          <p:cNvSpPr/>
          <p:nvPr/>
        </p:nvSpPr>
        <p:spPr>
          <a:xfrm>
            <a:off x="253691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/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blipFill>
                <a:blip r:embed="rId6"/>
                <a:stretch>
                  <a:fillRect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Down Arrow 143">
            <a:extLst>
              <a:ext uri="{FF2B5EF4-FFF2-40B4-BE49-F238E27FC236}">
                <a16:creationId xmlns:a16="http://schemas.microsoft.com/office/drawing/2014/main" id="{225934D5-6F20-C047-86F5-D4AE93460523}"/>
              </a:ext>
            </a:extLst>
          </p:cNvPr>
          <p:cNvSpPr/>
          <p:nvPr/>
        </p:nvSpPr>
        <p:spPr>
          <a:xfrm>
            <a:off x="303006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/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255520" y="154462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174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7" name="Google Shape;1557;p37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67484" y="4164908"/>
            <a:ext cx="8311896" cy="2073987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p37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59" name="Google Shape;1559;p37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0" name="Google Shape;1560;p37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1" name="Google Shape;1561;p37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2" name="Google Shape;1562;p37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63" name="Google Shape;1563;p37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64" name="Google Shape;1564;p37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65" name="Google Shape;1565;p37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66" name="Google Shape;1566;p37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7" name="Google Shape;1567;p37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68" name="Google Shape;1568;p37"/>
          <p:cNvGrpSpPr/>
          <p:nvPr/>
        </p:nvGrpSpPr>
        <p:grpSpPr>
          <a:xfrm>
            <a:off x="2003832" y="4334727"/>
            <a:ext cx="7260976" cy="2248954"/>
            <a:chOff x="177800" y="4499919"/>
            <a:chExt cx="8788400" cy="2721990"/>
          </a:xfrm>
        </p:grpSpPr>
        <p:cxnSp>
          <p:nvCxnSpPr>
            <p:cNvPr id="1569" name="Google Shape;1569;p37"/>
            <p:cNvCxnSpPr/>
            <p:nvPr/>
          </p:nvCxnSpPr>
          <p:spPr>
            <a:xfrm>
              <a:off x="293116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70" name="Google Shape;1570;p37"/>
            <p:cNvCxnSpPr/>
            <p:nvPr/>
          </p:nvCxnSpPr>
          <p:spPr>
            <a:xfrm>
              <a:off x="594868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71" name="Google Shape;1571;p37"/>
            <p:cNvCxnSpPr/>
            <p:nvPr/>
          </p:nvCxnSpPr>
          <p:spPr>
            <a:xfrm>
              <a:off x="745744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72" name="Google Shape;1572;p37"/>
            <p:cNvCxnSpPr/>
            <p:nvPr/>
          </p:nvCxnSpPr>
          <p:spPr>
            <a:xfrm>
              <a:off x="896620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73" name="Google Shape;1573;p37"/>
            <p:cNvCxnSpPr/>
            <p:nvPr/>
          </p:nvCxnSpPr>
          <p:spPr>
            <a:xfrm>
              <a:off x="443992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74" name="Google Shape;1574;p37"/>
            <p:cNvCxnSpPr/>
            <p:nvPr/>
          </p:nvCxnSpPr>
          <p:spPr>
            <a:xfrm>
              <a:off x="1422400" y="4499919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575" name="Google Shape;1575;p37"/>
            <p:cNvSpPr txBox="1"/>
            <p:nvPr/>
          </p:nvSpPr>
          <p:spPr>
            <a:xfrm>
              <a:off x="177800" y="6637135"/>
              <a:ext cx="977900" cy="584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Calibri"/>
                  <a:cs typeface="Calibri"/>
                  <a:sym typeface="Calibri"/>
                </a:rPr>
                <a:t>Bits:</a:t>
              </a:r>
              <a:endParaRPr kumimoji="0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76" name="Google Shape;1576;p37"/>
            <p:cNvSpPr txBox="1"/>
            <p:nvPr/>
          </p:nvSpPr>
          <p:spPr>
            <a:xfrm>
              <a:off x="1686559" y="6637135"/>
              <a:ext cx="977900" cy="58477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77" name="Google Shape;1577;p37"/>
            <p:cNvSpPr txBox="1"/>
            <p:nvPr/>
          </p:nvSpPr>
          <p:spPr>
            <a:xfrm>
              <a:off x="3155949" y="6637135"/>
              <a:ext cx="977900" cy="58477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78" name="Google Shape;1578;p37"/>
            <p:cNvSpPr txBox="1"/>
            <p:nvPr/>
          </p:nvSpPr>
          <p:spPr>
            <a:xfrm>
              <a:off x="4667640" y="6637135"/>
              <a:ext cx="977900" cy="58477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79" name="Google Shape;1579;p37"/>
            <p:cNvSpPr txBox="1"/>
            <p:nvPr/>
          </p:nvSpPr>
          <p:spPr>
            <a:xfrm>
              <a:off x="6251822" y="6637135"/>
              <a:ext cx="977900" cy="58477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80" name="Google Shape;1580;p37"/>
            <p:cNvSpPr txBox="1"/>
            <p:nvPr/>
          </p:nvSpPr>
          <p:spPr>
            <a:xfrm>
              <a:off x="7721602" y="6637135"/>
              <a:ext cx="977900" cy="58477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581" name="Google Shape;1581;p37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582" name="Google Shape;1582;p37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3" name="Google Shape;1583;p37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4" name="Google Shape;1584;p37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5" name="Google Shape;1585;p37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6" name="Google Shape;1586;p37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7" name="Google Shape;1587;p37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99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B270FC-3B32-6146-A5B9-6E9F8D5BDDA4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Down Arrow 135">
            <a:extLst>
              <a:ext uri="{FF2B5EF4-FFF2-40B4-BE49-F238E27FC236}">
                <a16:creationId xmlns:a16="http://schemas.microsoft.com/office/drawing/2014/main" id="{3C1F6C8F-7C0C-134C-9E97-E2641F24112E}"/>
              </a:ext>
            </a:extLst>
          </p:cNvPr>
          <p:cNvSpPr/>
          <p:nvPr/>
        </p:nvSpPr>
        <p:spPr>
          <a:xfrm>
            <a:off x="253691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7" name="Down Arrow 136">
            <a:extLst>
              <a:ext uri="{FF2B5EF4-FFF2-40B4-BE49-F238E27FC236}">
                <a16:creationId xmlns:a16="http://schemas.microsoft.com/office/drawing/2014/main" id="{0156EDC9-C1F1-0540-A0BC-9480A047B360}"/>
              </a:ext>
            </a:extLst>
          </p:cNvPr>
          <p:cNvSpPr/>
          <p:nvPr/>
        </p:nvSpPr>
        <p:spPr>
          <a:xfrm>
            <a:off x="447018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/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blipFill>
                <a:blip r:embed="rId6"/>
                <a:stretch>
                  <a:fillRect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/>
              <p:nvPr/>
            </p:nvSpPr>
            <p:spPr>
              <a:xfrm>
                <a:off x="4213936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…,+1,+1,+1,…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936" y="3182962"/>
                <a:ext cx="17207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Down Arrow 143">
            <a:extLst>
              <a:ext uri="{FF2B5EF4-FFF2-40B4-BE49-F238E27FC236}">
                <a16:creationId xmlns:a16="http://schemas.microsoft.com/office/drawing/2014/main" id="{225934D5-6F20-C047-86F5-D4AE93460523}"/>
              </a:ext>
            </a:extLst>
          </p:cNvPr>
          <p:cNvSpPr/>
          <p:nvPr/>
        </p:nvSpPr>
        <p:spPr>
          <a:xfrm>
            <a:off x="303006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995E9715-26C6-E449-BA0D-70BCD5BCE0B6}"/>
              </a:ext>
            </a:extLst>
          </p:cNvPr>
          <p:cNvSpPr/>
          <p:nvPr/>
        </p:nvSpPr>
        <p:spPr>
          <a:xfrm>
            <a:off x="496333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/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/>
              <p:nvPr/>
            </p:nvSpPr>
            <p:spPr>
              <a:xfrm>
                <a:off x="4295037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…111…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037" y="4155502"/>
                <a:ext cx="17207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4175760" y="154462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02894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B270FC-3B32-6146-A5B9-6E9F8D5BDDA4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Down Arrow 135">
            <a:extLst>
              <a:ext uri="{FF2B5EF4-FFF2-40B4-BE49-F238E27FC236}">
                <a16:creationId xmlns:a16="http://schemas.microsoft.com/office/drawing/2014/main" id="{3C1F6C8F-7C0C-134C-9E97-E2641F24112E}"/>
              </a:ext>
            </a:extLst>
          </p:cNvPr>
          <p:cNvSpPr/>
          <p:nvPr/>
        </p:nvSpPr>
        <p:spPr>
          <a:xfrm>
            <a:off x="253691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7" name="Down Arrow 136">
            <a:extLst>
              <a:ext uri="{FF2B5EF4-FFF2-40B4-BE49-F238E27FC236}">
                <a16:creationId xmlns:a16="http://schemas.microsoft.com/office/drawing/2014/main" id="{0156EDC9-C1F1-0540-A0BC-9480A047B360}"/>
              </a:ext>
            </a:extLst>
          </p:cNvPr>
          <p:cNvSpPr/>
          <p:nvPr/>
        </p:nvSpPr>
        <p:spPr>
          <a:xfrm>
            <a:off x="447018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8" name="Down Arrow 137">
            <a:extLst>
              <a:ext uri="{FF2B5EF4-FFF2-40B4-BE49-F238E27FC236}">
                <a16:creationId xmlns:a16="http://schemas.microsoft.com/office/drawing/2014/main" id="{8B4BAA4B-5495-414F-A1AA-3B1A97F3B9A7}"/>
              </a:ext>
            </a:extLst>
          </p:cNvPr>
          <p:cNvSpPr/>
          <p:nvPr/>
        </p:nvSpPr>
        <p:spPr>
          <a:xfrm>
            <a:off x="640345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/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blipFill>
                <a:blip r:embed="rId6"/>
                <a:stretch>
                  <a:fillRect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/>
              <p:nvPr/>
            </p:nvSpPr>
            <p:spPr>
              <a:xfrm>
                <a:off x="4213936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…,+1,+1,+1,…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936" y="3182962"/>
                <a:ext cx="17207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922A736-5CA0-8D48-9896-2F97ED8BCB34}"/>
                  </a:ext>
                </a:extLst>
              </p:cNvPr>
              <p:cNvSpPr txBox="1"/>
              <p:nvPr/>
            </p:nvSpPr>
            <p:spPr>
              <a:xfrm>
                <a:off x="6209157" y="3165817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…,−1,−1,+1,…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922A736-5CA0-8D48-9896-2F97ED8BC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157" y="3165817"/>
                <a:ext cx="17207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Down Arrow 143">
            <a:extLst>
              <a:ext uri="{FF2B5EF4-FFF2-40B4-BE49-F238E27FC236}">
                <a16:creationId xmlns:a16="http://schemas.microsoft.com/office/drawing/2014/main" id="{225934D5-6F20-C047-86F5-D4AE93460523}"/>
              </a:ext>
            </a:extLst>
          </p:cNvPr>
          <p:cNvSpPr/>
          <p:nvPr/>
        </p:nvSpPr>
        <p:spPr>
          <a:xfrm>
            <a:off x="303006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995E9715-26C6-E449-BA0D-70BCD5BCE0B6}"/>
              </a:ext>
            </a:extLst>
          </p:cNvPr>
          <p:cNvSpPr/>
          <p:nvPr/>
        </p:nvSpPr>
        <p:spPr>
          <a:xfrm>
            <a:off x="496333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6" name="Down Arrow 145">
            <a:extLst>
              <a:ext uri="{FF2B5EF4-FFF2-40B4-BE49-F238E27FC236}">
                <a16:creationId xmlns:a16="http://schemas.microsoft.com/office/drawing/2014/main" id="{37D8FA76-73CD-A142-91F7-363AB11CE77E}"/>
              </a:ext>
            </a:extLst>
          </p:cNvPr>
          <p:cNvSpPr/>
          <p:nvPr/>
        </p:nvSpPr>
        <p:spPr>
          <a:xfrm>
            <a:off x="6877451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/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/>
              <p:nvPr/>
            </p:nvSpPr>
            <p:spPr>
              <a:xfrm>
                <a:off x="4295037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…111…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037" y="4155502"/>
                <a:ext cx="172077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9BFE73C-0D91-C741-8FFF-D9D95B35BCF3}"/>
                  </a:ext>
                </a:extLst>
              </p:cNvPr>
              <p:cNvSpPr txBox="1"/>
              <p:nvPr/>
            </p:nvSpPr>
            <p:spPr>
              <a:xfrm>
                <a:off x="6228308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…001…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9BFE73C-0D91-C741-8FFF-D9D95B35B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308" y="4155502"/>
                <a:ext cx="172077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6122061" y="154536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48478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B270FC-3B32-6146-A5B9-6E9F8D5BDDA4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Down Arrow 135">
            <a:extLst>
              <a:ext uri="{FF2B5EF4-FFF2-40B4-BE49-F238E27FC236}">
                <a16:creationId xmlns:a16="http://schemas.microsoft.com/office/drawing/2014/main" id="{3C1F6C8F-7C0C-134C-9E97-E2641F24112E}"/>
              </a:ext>
            </a:extLst>
          </p:cNvPr>
          <p:cNvSpPr/>
          <p:nvPr/>
        </p:nvSpPr>
        <p:spPr>
          <a:xfrm>
            <a:off x="253691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7" name="Down Arrow 136">
            <a:extLst>
              <a:ext uri="{FF2B5EF4-FFF2-40B4-BE49-F238E27FC236}">
                <a16:creationId xmlns:a16="http://schemas.microsoft.com/office/drawing/2014/main" id="{0156EDC9-C1F1-0540-A0BC-9480A047B360}"/>
              </a:ext>
            </a:extLst>
          </p:cNvPr>
          <p:cNvSpPr/>
          <p:nvPr/>
        </p:nvSpPr>
        <p:spPr>
          <a:xfrm>
            <a:off x="447018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8" name="Down Arrow 137">
            <a:extLst>
              <a:ext uri="{FF2B5EF4-FFF2-40B4-BE49-F238E27FC236}">
                <a16:creationId xmlns:a16="http://schemas.microsoft.com/office/drawing/2014/main" id="{8B4BAA4B-5495-414F-A1AA-3B1A97F3B9A7}"/>
              </a:ext>
            </a:extLst>
          </p:cNvPr>
          <p:cNvSpPr/>
          <p:nvPr/>
        </p:nvSpPr>
        <p:spPr>
          <a:xfrm>
            <a:off x="640345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p:sp>
        <p:nvSpPr>
          <p:cNvPr id="139" name="Down Arrow 138">
            <a:extLst>
              <a:ext uri="{FF2B5EF4-FFF2-40B4-BE49-F238E27FC236}">
                <a16:creationId xmlns:a16="http://schemas.microsoft.com/office/drawing/2014/main" id="{8DCE212D-A025-944C-90C6-AF8817698345}"/>
              </a:ext>
            </a:extLst>
          </p:cNvPr>
          <p:cNvSpPr/>
          <p:nvPr/>
        </p:nvSpPr>
        <p:spPr>
          <a:xfrm>
            <a:off x="8336728" y="2400300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/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3182962"/>
                <a:ext cx="1720775" cy="369332"/>
              </a:xfrm>
              <a:prstGeom prst="rect">
                <a:avLst/>
              </a:prstGeom>
              <a:blipFill>
                <a:blip r:embed="rId6"/>
                <a:stretch>
                  <a:fillRect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/>
              <p:nvPr/>
            </p:nvSpPr>
            <p:spPr>
              <a:xfrm>
                <a:off x="4213936" y="31829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…,+1,+1,+1,…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024AFFE-8E7C-AD46-81E0-6B2DBEFE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936" y="3182962"/>
                <a:ext cx="17207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922A736-5CA0-8D48-9896-2F97ED8BCB34}"/>
                  </a:ext>
                </a:extLst>
              </p:cNvPr>
              <p:cNvSpPr txBox="1"/>
              <p:nvPr/>
            </p:nvSpPr>
            <p:spPr>
              <a:xfrm>
                <a:off x="6209157" y="3165817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…,−1,−1,+1,…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922A736-5CA0-8D48-9896-2F97ED8BC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157" y="3165817"/>
                <a:ext cx="17207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6619843-822A-824C-A4DF-15721C012372}"/>
                  </a:ext>
                </a:extLst>
              </p:cNvPr>
              <p:cNvSpPr txBox="1"/>
              <p:nvPr/>
            </p:nvSpPr>
            <p:spPr>
              <a:xfrm>
                <a:off x="8161578" y="315466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…,+1,−1,−1,…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6619843-822A-824C-A4DF-15721C012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578" y="3154662"/>
                <a:ext cx="17207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Down Arrow 143">
            <a:extLst>
              <a:ext uri="{FF2B5EF4-FFF2-40B4-BE49-F238E27FC236}">
                <a16:creationId xmlns:a16="http://schemas.microsoft.com/office/drawing/2014/main" id="{225934D5-6F20-C047-86F5-D4AE93460523}"/>
              </a:ext>
            </a:extLst>
          </p:cNvPr>
          <p:cNvSpPr/>
          <p:nvPr/>
        </p:nvSpPr>
        <p:spPr>
          <a:xfrm>
            <a:off x="303006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995E9715-26C6-E449-BA0D-70BCD5BCE0B6}"/>
              </a:ext>
            </a:extLst>
          </p:cNvPr>
          <p:cNvSpPr/>
          <p:nvPr/>
        </p:nvSpPr>
        <p:spPr>
          <a:xfrm>
            <a:off x="4963332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6" name="Down Arrow 145">
            <a:extLst>
              <a:ext uri="{FF2B5EF4-FFF2-40B4-BE49-F238E27FC236}">
                <a16:creationId xmlns:a16="http://schemas.microsoft.com/office/drawing/2014/main" id="{37D8FA76-73CD-A142-91F7-363AB11CE77E}"/>
              </a:ext>
            </a:extLst>
          </p:cNvPr>
          <p:cNvSpPr/>
          <p:nvPr/>
        </p:nvSpPr>
        <p:spPr>
          <a:xfrm>
            <a:off x="6877451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sp>
        <p:nvSpPr>
          <p:cNvPr id="147" name="Down Arrow 146">
            <a:extLst>
              <a:ext uri="{FF2B5EF4-FFF2-40B4-BE49-F238E27FC236}">
                <a16:creationId xmlns:a16="http://schemas.microsoft.com/office/drawing/2014/main" id="{683D3D77-133B-1541-B62E-445A6940C026}"/>
              </a:ext>
            </a:extLst>
          </p:cNvPr>
          <p:cNvSpPr/>
          <p:nvPr/>
        </p:nvSpPr>
        <p:spPr>
          <a:xfrm>
            <a:off x="8829873" y="3648474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/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EB7E955-F5D6-0946-B379-C840F5F3C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38" y="4155502"/>
                <a:ext cx="172077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/>
              <p:nvPr/>
            </p:nvSpPr>
            <p:spPr>
              <a:xfrm>
                <a:off x="4295037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…111…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A6DD66-35BF-8E4B-AE13-1D86D6F12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037" y="4155502"/>
                <a:ext cx="172077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9BFE73C-0D91-C741-8FFF-D9D95B35BCF3}"/>
                  </a:ext>
                </a:extLst>
              </p:cNvPr>
              <p:cNvSpPr txBox="1"/>
              <p:nvPr/>
            </p:nvSpPr>
            <p:spPr>
              <a:xfrm>
                <a:off x="6228308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…001…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9BFE73C-0D91-C741-8FFF-D9D95B35B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308" y="4155502"/>
                <a:ext cx="172077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3DD2179-66F2-9D40-A66A-6B9CEC0A147B}"/>
                  </a:ext>
                </a:extLst>
              </p:cNvPr>
              <p:cNvSpPr txBox="1"/>
              <p:nvPr/>
            </p:nvSpPr>
            <p:spPr>
              <a:xfrm>
                <a:off x="8167407" y="4155502"/>
                <a:ext cx="1720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…100…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3DD2179-66F2-9D40-A66A-6B9CEC0A1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407" y="4155502"/>
                <a:ext cx="172077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8071790" y="154462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13">
            <a:extLst>
              <a:ext uri="{FF2B5EF4-FFF2-40B4-BE49-F238E27FC236}">
                <a16:creationId xmlns:a16="http://schemas.microsoft.com/office/drawing/2014/main" id="{ABB16F2E-5344-204E-AF48-45CB44A65ECF}"/>
              </a:ext>
            </a:extLst>
          </p:cNvPr>
          <p:cNvSpPr txBox="1">
            <a:spLocks/>
          </p:cNvSpPr>
          <p:nvPr/>
        </p:nvSpPr>
        <p:spPr bwMode="auto">
          <a:xfrm>
            <a:off x="2206187" y="5258411"/>
            <a:ext cx="793242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b="1" dirty="0">
                <a:solidFill>
                  <a:srgbClr val="FF0000"/>
                </a:solidFill>
              </a:rPr>
              <a:t>Assumes FFT window is perfectly aligned with symbol boundaries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862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B270FC-3B32-6146-A5B9-6E9F8D5BDDA4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C4ED63A-6FF7-4D4C-B9B9-8F057E3A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9B2F8A2-409B-0A43-AE5F-CE19A51C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Down Arrow 135">
            <a:extLst>
              <a:ext uri="{FF2B5EF4-FFF2-40B4-BE49-F238E27FC236}">
                <a16:creationId xmlns:a16="http://schemas.microsoft.com/office/drawing/2014/main" id="{3C1F6C8F-7C0C-134C-9E97-E2641F24112E}"/>
              </a:ext>
            </a:extLst>
          </p:cNvPr>
          <p:cNvSpPr/>
          <p:nvPr/>
        </p:nvSpPr>
        <p:spPr>
          <a:xfrm>
            <a:off x="3064764" y="2339208"/>
            <a:ext cx="1370475" cy="673819"/>
          </a:xfrm>
          <a:prstGeom prst="downArrow">
            <a:avLst/>
          </a:prstGeom>
          <a:solidFill>
            <a:schemeClr val="tx1"/>
          </a:solidFill>
          <a:ln w="190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9966FF"/>
                </a:solidFill>
              </a:rPr>
              <a:t>FFT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/>
              <p:nvPr/>
            </p:nvSpPr>
            <p:spPr>
              <a:xfrm>
                <a:off x="1859588" y="3103010"/>
                <a:ext cx="3703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…,+0.5+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,−0.7+0.3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4195C45-575B-9448-A07F-4778E57B9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588" y="3103010"/>
                <a:ext cx="370332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735580" y="152386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13">
            <a:extLst>
              <a:ext uri="{FF2B5EF4-FFF2-40B4-BE49-F238E27FC236}">
                <a16:creationId xmlns:a16="http://schemas.microsoft.com/office/drawing/2014/main" id="{ABB16F2E-5344-204E-AF48-45CB44A65ECF}"/>
              </a:ext>
            </a:extLst>
          </p:cNvPr>
          <p:cNvSpPr txBox="1">
            <a:spLocks/>
          </p:cNvSpPr>
          <p:nvPr/>
        </p:nvSpPr>
        <p:spPr bwMode="auto">
          <a:xfrm>
            <a:off x="1524000" y="4568191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" b="1" dirty="0"/>
              <a:t>FFT window is misaligned with symbol</a:t>
            </a:r>
          </a:p>
        </p:txBody>
      </p:sp>
      <p:sp>
        <p:nvSpPr>
          <p:cNvPr id="2" name="Cross 1">
            <a:extLst>
              <a:ext uri="{FF2B5EF4-FFF2-40B4-BE49-F238E27FC236}">
                <a16:creationId xmlns:a16="http://schemas.microsoft.com/office/drawing/2014/main" id="{E7F4A318-DC81-F04F-BC2F-84B138A8874B}"/>
              </a:ext>
            </a:extLst>
          </p:cNvPr>
          <p:cNvSpPr/>
          <p:nvPr/>
        </p:nvSpPr>
        <p:spPr>
          <a:xfrm rot="2735042">
            <a:off x="2448950" y="3476917"/>
            <a:ext cx="548640" cy="548640"/>
          </a:xfrm>
          <a:prstGeom prst="plus">
            <a:avLst>
              <a:gd name="adj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4" name="Title 13">
            <a:extLst>
              <a:ext uri="{FF2B5EF4-FFF2-40B4-BE49-F238E27FC236}">
                <a16:creationId xmlns:a16="http://schemas.microsoft.com/office/drawing/2014/main" id="{D4164234-5003-F540-8AF0-13E2F97705BE}"/>
              </a:ext>
            </a:extLst>
          </p:cNvPr>
          <p:cNvSpPr txBox="1">
            <a:spLocks/>
          </p:cNvSpPr>
          <p:nvPr/>
        </p:nvSpPr>
        <p:spPr bwMode="auto">
          <a:xfrm>
            <a:off x="2644140" y="3332884"/>
            <a:ext cx="37490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</a:rPr>
              <a:t>Cannot decode!</a:t>
            </a:r>
          </a:p>
        </p:txBody>
      </p:sp>
      <p:sp>
        <p:nvSpPr>
          <p:cNvPr id="35" name="Title 13">
            <a:extLst>
              <a:ext uri="{FF2B5EF4-FFF2-40B4-BE49-F238E27FC236}">
                <a16:creationId xmlns:a16="http://schemas.microsoft.com/office/drawing/2014/main" id="{5BC28BF0-68FA-F54D-A9C2-9D8A9983F5DA}"/>
              </a:ext>
            </a:extLst>
          </p:cNvPr>
          <p:cNvSpPr txBox="1">
            <a:spLocks/>
          </p:cNvSpPr>
          <p:nvPr/>
        </p:nvSpPr>
        <p:spPr bwMode="auto">
          <a:xfrm>
            <a:off x="1501140" y="5515156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b="1" dirty="0">
                <a:solidFill>
                  <a:srgbClr val="FF0000"/>
                </a:solidFill>
              </a:rPr>
              <a:t>Subcarriers are no longer orthogonal.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068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40" grpId="0"/>
      <p:bldP spid="2" grpId="0" animBg="1"/>
      <p:bldP spid="34" grpId="0"/>
      <p:bldP spid="3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735580" y="152386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93272A-EE02-C54E-AD53-A823FBFDE382}"/>
                  </a:ext>
                </a:extLst>
              </p:cNvPr>
              <p:cNvSpPr txBox="1"/>
              <p:nvPr/>
            </p:nvSpPr>
            <p:spPr>
              <a:xfrm>
                <a:off x="2282869" y="2654198"/>
                <a:ext cx="758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DFT (FFT) assumes time samples are periodic of period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93272A-EE02-C54E-AD53-A823FBFDE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869" y="2654198"/>
                <a:ext cx="7580542" cy="400110"/>
              </a:xfrm>
              <a:prstGeom prst="rect">
                <a:avLst/>
              </a:prstGeom>
              <a:blipFill>
                <a:blip r:embed="rId4"/>
                <a:stretch>
                  <a:fillRect l="-669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77C18B-40EF-5A43-A126-D4FFC1300DDA}"/>
                  </a:ext>
                </a:extLst>
              </p:cNvPr>
              <p:cNvSpPr txBox="1"/>
              <p:nvPr/>
            </p:nvSpPr>
            <p:spPr>
              <a:xfrm>
                <a:off x="2599792" y="4168336"/>
                <a:ext cx="1700594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]→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77C18B-40EF-5A43-A126-D4FFC1300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792" y="4168336"/>
                <a:ext cx="1700594" cy="387798"/>
              </a:xfrm>
              <a:prstGeom prst="rect">
                <a:avLst/>
              </a:prstGeom>
              <a:blipFill>
                <a:blip r:embed="rId5"/>
                <a:stretch>
                  <a:fillRect l="-1481" t="-3226" r="-6667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17E74C-B70E-C943-B3D1-AFB9F34A974B}"/>
                  </a:ext>
                </a:extLst>
              </p:cNvPr>
              <p:cNvSpPr txBox="1"/>
              <p:nvPr/>
            </p:nvSpPr>
            <p:spPr>
              <a:xfrm>
                <a:off x="2599793" y="4851231"/>
                <a:ext cx="4283737" cy="574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17E74C-B70E-C943-B3D1-AFB9F34A9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793" y="4851231"/>
                <a:ext cx="4283737" cy="574068"/>
              </a:xfrm>
              <a:prstGeom prst="rect">
                <a:avLst/>
              </a:prstGeom>
              <a:blipFill>
                <a:blip r:embed="rId6"/>
                <a:stretch>
                  <a:fillRect l="-296" t="-6522" r="-888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21EE5BF-80B4-3949-9132-C5D8AFC275F6}"/>
              </a:ext>
            </a:extLst>
          </p:cNvPr>
          <p:cNvSpPr txBox="1"/>
          <p:nvPr/>
        </p:nvSpPr>
        <p:spPr>
          <a:xfrm>
            <a:off x="2255520" y="3457741"/>
            <a:ext cx="7580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Circular Shift before taking FFT: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CFD929-3350-0148-AB40-C508F5A9BC68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69C8F5-FF06-6C47-8A1F-2B304B1E4EF2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7A22EA-16FE-4D4B-AED4-59A8BCA55677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4AE25D-21EA-6C49-86CF-7FA7E689F3D8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21B75A0-8955-F141-B51F-A333C9412399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21B75A0-8955-F141-B51F-A333C9412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9215D56-F652-2E44-A49F-3A762086EC38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9215D56-F652-2E44-A49F-3A762086E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8537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27" grpId="0"/>
      <p:bldP spid="3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735580" y="152386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2255520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4754807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7248830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93272A-EE02-C54E-AD53-A823FBFDE382}"/>
                  </a:ext>
                </a:extLst>
              </p:cNvPr>
              <p:cNvSpPr txBox="1"/>
              <p:nvPr/>
            </p:nvSpPr>
            <p:spPr>
              <a:xfrm>
                <a:off x="2282869" y="2654198"/>
                <a:ext cx="758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DFT (FFT) assumes time samples are periodic of period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93272A-EE02-C54E-AD53-A823FBFDE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869" y="2654198"/>
                <a:ext cx="7580542" cy="400110"/>
              </a:xfrm>
              <a:prstGeom prst="rect">
                <a:avLst/>
              </a:prstGeom>
              <a:blipFill>
                <a:blip r:embed="rId4"/>
                <a:stretch>
                  <a:fillRect l="-669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77C18B-40EF-5A43-A126-D4FFC1300DDA}"/>
                  </a:ext>
                </a:extLst>
              </p:cNvPr>
              <p:cNvSpPr txBox="1"/>
              <p:nvPr/>
            </p:nvSpPr>
            <p:spPr>
              <a:xfrm>
                <a:off x="2599792" y="4168336"/>
                <a:ext cx="1700594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]→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77C18B-40EF-5A43-A126-D4FFC1300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792" y="4168336"/>
                <a:ext cx="1700594" cy="387798"/>
              </a:xfrm>
              <a:prstGeom prst="rect">
                <a:avLst/>
              </a:prstGeom>
              <a:blipFill>
                <a:blip r:embed="rId5"/>
                <a:stretch>
                  <a:fillRect l="-1481" t="-3226" r="-6667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17E74C-B70E-C943-B3D1-AFB9F34A974B}"/>
                  </a:ext>
                </a:extLst>
              </p:cNvPr>
              <p:cNvSpPr txBox="1"/>
              <p:nvPr/>
            </p:nvSpPr>
            <p:spPr>
              <a:xfrm>
                <a:off x="2599793" y="4851231"/>
                <a:ext cx="4283737" cy="574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17E74C-B70E-C943-B3D1-AFB9F34A9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793" y="4851231"/>
                <a:ext cx="4283737" cy="574068"/>
              </a:xfrm>
              <a:prstGeom prst="rect">
                <a:avLst/>
              </a:prstGeom>
              <a:blipFill>
                <a:blip r:embed="rId6"/>
                <a:stretch>
                  <a:fillRect l="-296" t="-6522" r="-888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21EE5BF-80B4-3949-9132-C5D8AFC275F6}"/>
              </a:ext>
            </a:extLst>
          </p:cNvPr>
          <p:cNvSpPr txBox="1"/>
          <p:nvPr/>
        </p:nvSpPr>
        <p:spPr>
          <a:xfrm>
            <a:off x="2255520" y="3457741"/>
            <a:ext cx="7580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Circular Shift before taking FFT: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3988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4245 -0.06343 C 0.0513 -0.07778 0.06459 -0.08542 0.07852 -0.08542 C 0.09453 -0.08542 0.10716 -0.07778 0.11602 -0.06343 L 0.1586 3.33333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42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04245 -0.06343 C 0.0513 -0.07778 0.06458 -0.08542 0.07852 -0.08542 C 0.09453 -0.08542 0.10716 -0.07778 0.11602 -0.06343 L 0.15859 3.33333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42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04245 -0.06343 C 0.0513 -0.07778 0.06458 -0.08542 0.07851 -0.08542 C 0.09453 -0.08542 0.10716 -0.07778 0.11601 -0.06343 L 0.15859 3.33333E-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735580" y="152386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4197473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6692872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9182100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0E0FB5-C1EA-6F44-816B-F91C63129F1D}"/>
              </a:ext>
            </a:extLst>
          </p:cNvPr>
          <p:cNvSpPr txBox="1"/>
          <p:nvPr/>
        </p:nvSpPr>
        <p:spPr>
          <a:xfrm>
            <a:off x="2282869" y="2484257"/>
            <a:ext cx="7580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Even if FFT window is misaligned, CP ensures that all samples come from the same symbol </a:t>
            </a:r>
            <a:r>
              <a:rPr lang="en-US" sz="2000" dirty="0">
                <a:sym typeface="Wingdings" pitchFamily="2" charset="2"/>
              </a:rPr>
              <a:t> Orthogonality is preserved!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C2E93-BD13-3841-B166-9D5251715344}"/>
              </a:ext>
            </a:extLst>
          </p:cNvPr>
          <p:cNvSpPr txBox="1"/>
          <p:nvPr/>
        </p:nvSpPr>
        <p:spPr>
          <a:xfrm>
            <a:off x="2255520" y="3531765"/>
            <a:ext cx="795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Cyclic Prefix can be created by:</a:t>
            </a:r>
          </a:p>
          <a:p>
            <a:pPr marL="720046" lvl="1" indent="-308610">
              <a:buFont typeface="Courier New" panose="02070309020205020404" pitchFamily="49" charset="0"/>
              <a:buChar char="o"/>
            </a:pPr>
            <a:r>
              <a:rPr lang="en-US" sz="2000" dirty="0"/>
              <a:t>Take first few samples and append them to end of symbol.</a:t>
            </a:r>
          </a:p>
          <a:p>
            <a:pPr marL="720046" lvl="1" indent="-308610">
              <a:buFont typeface="Courier New" panose="02070309020205020404" pitchFamily="49" charset="0"/>
              <a:buChar char="o"/>
            </a:pPr>
            <a:r>
              <a:rPr lang="en-US" sz="2000" dirty="0"/>
              <a:t>Take last few samples and prefix them to beginning of symbol.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CCC87D-A8BC-0C4D-AD34-1386C60B27BC}"/>
                  </a:ext>
                </a:extLst>
              </p:cNvPr>
              <p:cNvSpPr txBox="1"/>
              <p:nvPr/>
            </p:nvSpPr>
            <p:spPr>
              <a:xfrm>
                <a:off x="2304586" y="5002321"/>
                <a:ext cx="82491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Simple Phase Shift </a:t>
                </a:r>
                <a:r>
                  <a:rPr lang="en-US" sz="2000" dirty="0">
                    <a:sym typeface="Wingdings" pitchFamily="2" charset="2"/>
                  </a:rPr>
                  <a:t> Can be corrected by lumping with channel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sym typeface="Wingdings" pitchFamily="2" charset="2"/>
                      </a:rPr>
                      <m:t>𝐻</m:t>
                    </m:r>
                    <m:r>
                      <a:rPr lang="en-US" sz="2000" i="1">
                        <a:latin typeface="Cambria Math" panose="02040503050406030204" pitchFamily="18" charset="0"/>
                        <a:sym typeface="Wingdings" pitchFamily="2" charset="2"/>
                      </a:rPr>
                      <m:t>[</m:t>
                    </m:r>
                    <m:r>
                      <a:rPr lang="en-US" sz="2000" i="1">
                        <a:latin typeface="Cambria Math" panose="02040503050406030204" pitchFamily="18" charset="0"/>
                        <a:sym typeface="Wingdings" pitchFamily="2" charset="2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  <a:sym typeface="Wingdings" pitchFamily="2" charset="2"/>
                      </a:rPr>
                      <m:t>]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CCC87D-A8BC-0C4D-AD34-1386C60B2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586" y="5002321"/>
                <a:ext cx="8249114" cy="400110"/>
              </a:xfrm>
              <a:prstGeom prst="rect">
                <a:avLst/>
              </a:prstGeom>
              <a:blipFill>
                <a:blip r:embed="rId4"/>
                <a:stretch>
                  <a:fillRect l="-615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41650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735580" y="3920731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4197473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6692872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9182100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C2E93-BD13-3841-B166-9D5251715344}"/>
              </a:ext>
            </a:extLst>
          </p:cNvPr>
          <p:cNvSpPr txBox="1"/>
          <p:nvPr/>
        </p:nvSpPr>
        <p:spPr>
          <a:xfrm>
            <a:off x="1981200" y="960120"/>
            <a:ext cx="850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Cyclic Prefix:</a:t>
            </a:r>
          </a:p>
          <a:p>
            <a:endParaRPr lang="en-US" sz="20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Preserves orthogonality by allowing some misalignment in FFT Window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F1B9E-1432-BA44-9DD8-223386000D76}"/>
              </a:ext>
            </a:extLst>
          </p:cNvPr>
          <p:cNvSpPr txBox="1"/>
          <p:nvPr/>
        </p:nvSpPr>
        <p:spPr>
          <a:xfrm>
            <a:off x="1981200" y="2300715"/>
            <a:ext cx="8503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Deals with Inter-Symbol-Interference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91985D-0A95-9F41-9188-8A7095F7C2C1}"/>
              </a:ext>
            </a:extLst>
          </p:cNvPr>
          <p:cNvSpPr txBox="1"/>
          <p:nvPr/>
        </p:nvSpPr>
        <p:spPr>
          <a:xfrm>
            <a:off x="4019621" y="5138399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1CD1C9-BFE9-2746-A783-482896D4D0CB}"/>
              </a:ext>
            </a:extLst>
          </p:cNvPr>
          <p:cNvCxnSpPr>
            <a:cxnSpLocks/>
          </p:cNvCxnSpPr>
          <p:nvPr/>
        </p:nvCxnSpPr>
        <p:spPr>
          <a:xfrm flipH="1">
            <a:off x="4438045" y="4899464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668493B-7058-2747-B75E-F39A3550B023}"/>
              </a:ext>
            </a:extLst>
          </p:cNvPr>
          <p:cNvSpPr txBox="1"/>
          <p:nvPr/>
        </p:nvSpPr>
        <p:spPr>
          <a:xfrm>
            <a:off x="6581231" y="5138399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C3F744-077D-1A4F-A498-20B83FD28DDD}"/>
              </a:ext>
            </a:extLst>
          </p:cNvPr>
          <p:cNvCxnSpPr>
            <a:cxnSpLocks/>
          </p:cNvCxnSpPr>
          <p:nvPr/>
        </p:nvCxnSpPr>
        <p:spPr>
          <a:xfrm flipH="1">
            <a:off x="6999655" y="4899464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D04784A-203E-914E-8BBE-30DE6B7C409D}"/>
              </a:ext>
            </a:extLst>
          </p:cNvPr>
          <p:cNvSpPr txBox="1"/>
          <p:nvPr/>
        </p:nvSpPr>
        <p:spPr>
          <a:xfrm>
            <a:off x="9020390" y="5177633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1C9DE89-DE5A-BB49-AD71-406D63BCAEAD}"/>
              </a:ext>
            </a:extLst>
          </p:cNvPr>
          <p:cNvCxnSpPr>
            <a:cxnSpLocks/>
          </p:cNvCxnSpPr>
          <p:nvPr/>
        </p:nvCxnSpPr>
        <p:spPr>
          <a:xfrm flipH="1">
            <a:off x="9438814" y="4938698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87C494F-9C77-8541-960B-C91EBF030A2C}"/>
              </a:ext>
            </a:extLst>
          </p:cNvPr>
          <p:cNvGrpSpPr/>
          <p:nvPr/>
        </p:nvGrpSpPr>
        <p:grpSpPr>
          <a:xfrm>
            <a:off x="2186940" y="4142372"/>
            <a:ext cx="8435340" cy="1514182"/>
            <a:chOff x="736600" y="4602636"/>
            <a:chExt cx="9372600" cy="168242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4834C6F-AB58-B04D-B90C-A95EB358C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" t="32000" r="2001" b="38000"/>
            <a:stretch/>
          </p:blipFill>
          <p:spPr>
            <a:xfrm>
              <a:off x="736600" y="4602636"/>
              <a:ext cx="6520944" cy="168242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71A0F9A-BB6E-1942-B95C-4BC345F43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" t="32000" r="42391" b="38000"/>
            <a:stretch/>
          </p:blipFill>
          <p:spPr>
            <a:xfrm>
              <a:off x="6299200" y="4602636"/>
              <a:ext cx="3733800" cy="1682424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30611-E2A1-B14C-9180-1F34B6AF4F9A}"/>
                </a:ext>
              </a:extLst>
            </p:cNvPr>
            <p:cNvSpPr/>
            <p:nvPr/>
          </p:nvSpPr>
          <p:spPr>
            <a:xfrm>
              <a:off x="9202931" y="4725657"/>
              <a:ext cx="906269" cy="27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8370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6" grpId="0"/>
      <p:bldP spid="30" grpId="0"/>
      <p:bldP spid="3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5260010" y="3920731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4197473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6692872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9182100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C2E93-BD13-3841-B166-9D5251715344}"/>
              </a:ext>
            </a:extLst>
          </p:cNvPr>
          <p:cNvSpPr txBox="1"/>
          <p:nvPr/>
        </p:nvSpPr>
        <p:spPr>
          <a:xfrm>
            <a:off x="1981200" y="960120"/>
            <a:ext cx="850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Cyclic Prefix:</a:t>
            </a:r>
          </a:p>
          <a:p>
            <a:endParaRPr lang="en-US" sz="20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Preserves orthogonality by allowing some misalignment in FFT Window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F1B9E-1432-BA44-9DD8-223386000D76}"/>
              </a:ext>
            </a:extLst>
          </p:cNvPr>
          <p:cNvSpPr txBox="1"/>
          <p:nvPr/>
        </p:nvSpPr>
        <p:spPr>
          <a:xfrm>
            <a:off x="1981200" y="2300715"/>
            <a:ext cx="8503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Deals with Inter-Symbol-Interference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91985D-0A95-9F41-9188-8A7095F7C2C1}"/>
              </a:ext>
            </a:extLst>
          </p:cNvPr>
          <p:cNvSpPr txBox="1"/>
          <p:nvPr/>
        </p:nvSpPr>
        <p:spPr>
          <a:xfrm>
            <a:off x="4019621" y="5138399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1CD1C9-BFE9-2746-A783-482896D4D0CB}"/>
              </a:ext>
            </a:extLst>
          </p:cNvPr>
          <p:cNvCxnSpPr>
            <a:cxnSpLocks/>
          </p:cNvCxnSpPr>
          <p:nvPr/>
        </p:nvCxnSpPr>
        <p:spPr>
          <a:xfrm flipH="1">
            <a:off x="4438045" y="4899464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668493B-7058-2747-B75E-F39A3550B023}"/>
              </a:ext>
            </a:extLst>
          </p:cNvPr>
          <p:cNvSpPr txBox="1"/>
          <p:nvPr/>
        </p:nvSpPr>
        <p:spPr>
          <a:xfrm>
            <a:off x="6581231" y="5138399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C3F744-077D-1A4F-A498-20B83FD28DDD}"/>
              </a:ext>
            </a:extLst>
          </p:cNvPr>
          <p:cNvCxnSpPr>
            <a:cxnSpLocks/>
          </p:cNvCxnSpPr>
          <p:nvPr/>
        </p:nvCxnSpPr>
        <p:spPr>
          <a:xfrm flipH="1">
            <a:off x="6999655" y="4899464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D04784A-203E-914E-8BBE-30DE6B7C409D}"/>
              </a:ext>
            </a:extLst>
          </p:cNvPr>
          <p:cNvSpPr txBox="1"/>
          <p:nvPr/>
        </p:nvSpPr>
        <p:spPr>
          <a:xfrm>
            <a:off x="9020390" y="5177633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1C9DE89-DE5A-BB49-AD71-406D63BCAEAD}"/>
              </a:ext>
            </a:extLst>
          </p:cNvPr>
          <p:cNvCxnSpPr>
            <a:cxnSpLocks/>
          </p:cNvCxnSpPr>
          <p:nvPr/>
        </p:nvCxnSpPr>
        <p:spPr>
          <a:xfrm flipH="1">
            <a:off x="9438814" y="4938698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74626F-795F-5C40-9D6F-F1DE9660CC42}"/>
              </a:ext>
            </a:extLst>
          </p:cNvPr>
          <p:cNvGrpSpPr/>
          <p:nvPr/>
        </p:nvGrpSpPr>
        <p:grpSpPr>
          <a:xfrm>
            <a:off x="5260010" y="4263949"/>
            <a:ext cx="1933956" cy="1563624"/>
            <a:chOff x="812800" y="1725798"/>
            <a:chExt cx="2148078" cy="3810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F38C4A-F618-0340-9E5A-8DDF0742AD0C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EF9DAB7-BB17-9040-A96F-50D9985DE68D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E40801B-0252-8F44-80BE-E60AAD70FCE3}"/>
              </a:ext>
            </a:extLst>
          </p:cNvPr>
          <p:cNvSpPr txBox="1"/>
          <p:nvPr/>
        </p:nvSpPr>
        <p:spPr>
          <a:xfrm>
            <a:off x="5260010" y="5626303"/>
            <a:ext cx="193327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</a:rPr>
              <a:t>NO ISI in</a:t>
            </a:r>
          </a:p>
          <a:p>
            <a:pPr algn="ctr"/>
            <a:r>
              <a:rPr lang="en-US" sz="1620" dirty="0">
                <a:solidFill>
                  <a:srgbClr val="FF0000"/>
                </a:solidFill>
              </a:rPr>
              <a:t>FFT Window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E557604-073D-2440-A61B-44D86FAB359A}"/>
              </a:ext>
            </a:extLst>
          </p:cNvPr>
          <p:cNvGrpSpPr/>
          <p:nvPr/>
        </p:nvGrpSpPr>
        <p:grpSpPr>
          <a:xfrm>
            <a:off x="2186940" y="4142372"/>
            <a:ext cx="8435340" cy="1514182"/>
            <a:chOff x="736600" y="4602636"/>
            <a:chExt cx="9372600" cy="168242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14A39CA-6C25-A84B-A6FE-5323CF0F4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" t="32000" r="2001" b="38000"/>
            <a:stretch/>
          </p:blipFill>
          <p:spPr>
            <a:xfrm>
              <a:off x="736600" y="4602636"/>
              <a:ext cx="6520944" cy="168242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FA9FA4C-EB0A-8345-8694-2CAAC5F60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" t="32000" r="42391" b="38000"/>
            <a:stretch/>
          </p:blipFill>
          <p:spPr>
            <a:xfrm>
              <a:off x="6299200" y="4602636"/>
              <a:ext cx="3733800" cy="1682424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FAF1A53-002F-504D-BCEA-7668EEF184DD}"/>
                </a:ext>
              </a:extLst>
            </p:cNvPr>
            <p:cNvSpPr/>
            <p:nvPr/>
          </p:nvSpPr>
          <p:spPr>
            <a:xfrm>
              <a:off x="9202931" y="4725657"/>
              <a:ext cx="906269" cy="27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1752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3497580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5260010" y="3920731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4197473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6692872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9182100" y="3497580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C2E93-BD13-3841-B166-9D5251715344}"/>
              </a:ext>
            </a:extLst>
          </p:cNvPr>
          <p:cNvSpPr txBox="1"/>
          <p:nvPr/>
        </p:nvSpPr>
        <p:spPr>
          <a:xfrm>
            <a:off x="1981200" y="960120"/>
            <a:ext cx="850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Cyclic Prefix:</a:t>
            </a:r>
          </a:p>
          <a:p>
            <a:endParaRPr lang="en-US" sz="20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Preserves orthogonality by allowing some misalignment in FFT Window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F1B9E-1432-BA44-9DD8-223386000D76}"/>
              </a:ext>
            </a:extLst>
          </p:cNvPr>
          <p:cNvSpPr txBox="1"/>
          <p:nvPr/>
        </p:nvSpPr>
        <p:spPr>
          <a:xfrm>
            <a:off x="1981200" y="2300715"/>
            <a:ext cx="8503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Deals with Inter-Symbol-Interference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A214E1-EE3D-3C44-8A3A-CF5B1524A175}"/>
              </a:ext>
            </a:extLst>
          </p:cNvPr>
          <p:cNvGrpSpPr/>
          <p:nvPr/>
        </p:nvGrpSpPr>
        <p:grpSpPr>
          <a:xfrm>
            <a:off x="2186940" y="4142372"/>
            <a:ext cx="8435340" cy="1514182"/>
            <a:chOff x="736600" y="4602636"/>
            <a:chExt cx="9372600" cy="16824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ECE64E-9D4C-C547-AA60-7D87A6AA4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" t="32000" r="2001" b="38000"/>
            <a:stretch/>
          </p:blipFill>
          <p:spPr>
            <a:xfrm>
              <a:off x="736600" y="4602636"/>
              <a:ext cx="6520944" cy="168242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528378B-5E25-6944-9708-3416F2A6C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" t="32000" r="42391" b="38000"/>
            <a:stretch/>
          </p:blipFill>
          <p:spPr>
            <a:xfrm>
              <a:off x="6299200" y="4602636"/>
              <a:ext cx="3733800" cy="16824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F7F74-7997-E147-BBD7-BD4C33F25690}"/>
                </a:ext>
              </a:extLst>
            </p:cNvPr>
            <p:cNvSpPr/>
            <p:nvPr/>
          </p:nvSpPr>
          <p:spPr>
            <a:xfrm>
              <a:off x="9202931" y="4725657"/>
              <a:ext cx="906269" cy="27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A91985D-0A95-9F41-9188-8A7095F7C2C1}"/>
              </a:ext>
            </a:extLst>
          </p:cNvPr>
          <p:cNvSpPr txBox="1"/>
          <p:nvPr/>
        </p:nvSpPr>
        <p:spPr>
          <a:xfrm>
            <a:off x="4019621" y="5138399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1CD1C9-BFE9-2746-A783-482896D4D0CB}"/>
              </a:ext>
            </a:extLst>
          </p:cNvPr>
          <p:cNvCxnSpPr>
            <a:cxnSpLocks/>
          </p:cNvCxnSpPr>
          <p:nvPr/>
        </p:nvCxnSpPr>
        <p:spPr>
          <a:xfrm flipH="1">
            <a:off x="4438045" y="4899464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668493B-7058-2747-B75E-F39A3550B023}"/>
              </a:ext>
            </a:extLst>
          </p:cNvPr>
          <p:cNvSpPr txBox="1"/>
          <p:nvPr/>
        </p:nvSpPr>
        <p:spPr>
          <a:xfrm>
            <a:off x="6581231" y="5138399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C3F744-077D-1A4F-A498-20B83FD28DDD}"/>
              </a:ext>
            </a:extLst>
          </p:cNvPr>
          <p:cNvCxnSpPr>
            <a:cxnSpLocks/>
          </p:cNvCxnSpPr>
          <p:nvPr/>
        </p:nvCxnSpPr>
        <p:spPr>
          <a:xfrm flipH="1">
            <a:off x="6999655" y="4899464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D04784A-203E-914E-8BBE-30DE6B7C409D}"/>
              </a:ext>
            </a:extLst>
          </p:cNvPr>
          <p:cNvSpPr txBox="1"/>
          <p:nvPr/>
        </p:nvSpPr>
        <p:spPr>
          <a:xfrm>
            <a:off x="9020390" y="5177633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ISI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1C9DE89-DE5A-BB49-AD71-406D63BCAEAD}"/>
              </a:ext>
            </a:extLst>
          </p:cNvPr>
          <p:cNvCxnSpPr>
            <a:cxnSpLocks/>
          </p:cNvCxnSpPr>
          <p:nvPr/>
        </p:nvCxnSpPr>
        <p:spPr>
          <a:xfrm flipH="1">
            <a:off x="9438814" y="4938698"/>
            <a:ext cx="435550" cy="2994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74626F-795F-5C40-9D6F-F1DE9660CC42}"/>
              </a:ext>
            </a:extLst>
          </p:cNvPr>
          <p:cNvGrpSpPr/>
          <p:nvPr/>
        </p:nvGrpSpPr>
        <p:grpSpPr>
          <a:xfrm>
            <a:off x="5260010" y="4263949"/>
            <a:ext cx="1933956" cy="1563624"/>
            <a:chOff x="812800" y="1725798"/>
            <a:chExt cx="2148078" cy="3810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F38C4A-F618-0340-9E5A-8DDF0742AD0C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EF9DAB7-BB17-9040-A96F-50D9985DE68D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E40801B-0252-8F44-80BE-E60AAD70FCE3}"/>
              </a:ext>
            </a:extLst>
          </p:cNvPr>
          <p:cNvSpPr txBox="1"/>
          <p:nvPr/>
        </p:nvSpPr>
        <p:spPr>
          <a:xfrm>
            <a:off x="5260010" y="5626303"/>
            <a:ext cx="193327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</a:rPr>
              <a:t>NO ISI in</a:t>
            </a:r>
          </a:p>
          <a:p>
            <a:pPr algn="ctr"/>
            <a:r>
              <a:rPr lang="en-US" sz="1620" dirty="0">
                <a:solidFill>
                  <a:srgbClr val="FF0000"/>
                </a:solidFill>
              </a:rPr>
              <a:t>FFT Window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66D2504-39F9-3F4F-BDD9-0540CCEA9045}"/>
              </a:ext>
            </a:extLst>
          </p:cNvPr>
          <p:cNvGrpSpPr/>
          <p:nvPr/>
        </p:nvGrpSpPr>
        <p:grpSpPr>
          <a:xfrm>
            <a:off x="7741920" y="3909061"/>
            <a:ext cx="1933270" cy="369332"/>
            <a:chOff x="812800" y="1716243"/>
            <a:chExt cx="2148078" cy="41036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3B06BDE-4191-074A-92C9-2E865BF61217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047284-0787-4C4F-94FF-2E47D416CB5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EF8B49D-99A6-064B-8663-D96E641A9312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045CDB9-42DD-9F4F-8C43-060F862BC1DA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81A5D36-72F8-3A46-950C-5643A08166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3790597-3964-0349-AF90-FEFE38D26E6A}"/>
              </a:ext>
            </a:extLst>
          </p:cNvPr>
          <p:cNvGrpSpPr/>
          <p:nvPr/>
        </p:nvGrpSpPr>
        <p:grpSpPr>
          <a:xfrm>
            <a:off x="7741920" y="4252280"/>
            <a:ext cx="1934215" cy="1563624"/>
            <a:chOff x="812800" y="1725798"/>
            <a:chExt cx="2149128" cy="381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731847C-9C02-2B40-982B-2DE39F5631FF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C45292C-4541-9940-A8AD-B7FF24A53E9C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7E53C48-3104-D140-9F8A-7B8A72A40788}"/>
              </a:ext>
            </a:extLst>
          </p:cNvPr>
          <p:cNvSpPr txBox="1"/>
          <p:nvPr/>
        </p:nvSpPr>
        <p:spPr>
          <a:xfrm>
            <a:off x="7741920" y="5614633"/>
            <a:ext cx="193327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</a:rPr>
              <a:t>NO ISI in</a:t>
            </a:r>
          </a:p>
          <a:p>
            <a:pPr algn="ctr"/>
            <a:r>
              <a:rPr lang="en-US" sz="1620" dirty="0">
                <a:solidFill>
                  <a:srgbClr val="FF0000"/>
                </a:solidFill>
              </a:rPr>
              <a:t>FFT Window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55A2CC0-6AA4-964E-9E8B-87ED0C601565}"/>
              </a:ext>
            </a:extLst>
          </p:cNvPr>
          <p:cNvGrpSpPr/>
          <p:nvPr/>
        </p:nvGrpSpPr>
        <p:grpSpPr>
          <a:xfrm>
            <a:off x="2721864" y="3924471"/>
            <a:ext cx="1933270" cy="369332"/>
            <a:chOff x="812800" y="1716243"/>
            <a:chExt cx="2148078" cy="410368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CA5BB46-BF4E-044E-B06A-B13045CBD814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7EFDC67-D675-EC4E-B481-EFF975502BEB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A5DC274-93D6-3740-85B6-53DE5140FDFB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B88E451-0F25-DE48-9353-A33105B67C2C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88FB058-F625-3740-A201-5132792843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C29EF1D-66C1-5C4B-BF88-07E8BB001A01}"/>
              </a:ext>
            </a:extLst>
          </p:cNvPr>
          <p:cNvGrpSpPr/>
          <p:nvPr/>
        </p:nvGrpSpPr>
        <p:grpSpPr>
          <a:xfrm>
            <a:off x="2721864" y="4267689"/>
            <a:ext cx="1933956" cy="1563624"/>
            <a:chOff x="812800" y="1725798"/>
            <a:chExt cx="2148078" cy="38100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088801F-D66F-4D4F-8B14-F49A3BB96B57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9A7F7B6-9C45-1C48-8C64-8B3EE86FD05F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C24C23DB-0D32-2649-AC9E-04E7B9E37929}"/>
              </a:ext>
            </a:extLst>
          </p:cNvPr>
          <p:cNvSpPr txBox="1"/>
          <p:nvPr/>
        </p:nvSpPr>
        <p:spPr>
          <a:xfrm>
            <a:off x="2721864" y="5630043"/>
            <a:ext cx="193327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</a:rPr>
              <a:t>NO ISI in</a:t>
            </a:r>
          </a:p>
          <a:p>
            <a:pPr algn="ctr"/>
            <a:r>
              <a:rPr lang="en-US" sz="1620" dirty="0">
                <a:solidFill>
                  <a:srgbClr val="FF0000"/>
                </a:solidFill>
              </a:rPr>
              <a:t>FFT Window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4126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38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93" name="Google Shape;1593;p38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4" name="Google Shape;1594;p38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5" name="Google Shape;1595;p38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6" name="Google Shape;1596;p38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97" name="Google Shape;1597;p38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98" name="Google Shape;1598;p38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99" name="Google Shape;1599;p38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00" name="Google Shape;1600;p38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1" name="Google Shape;1601;p38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02" name="Google Shape;1602;p38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03" name="Google Shape;1603;p38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4" name="Google Shape;1604;p38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5" name="Google Shape;1605;p38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6" name="Google Shape;1606;p38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7" name="Google Shape;1607;p38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8" name="Google Shape;1608;p38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9" name="Google Shape;1609;p38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10" name="Google Shape;1610;p38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11" name="Google Shape;1611;p38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12" name="Google Shape;1612;p38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3" name="Google Shape;1613;p38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4" name="Google Shape;1614;p38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5" name="Google Shape;1615;p38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6" name="Google Shape;1616;p38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36858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1E369FB-72DD-C84D-9B95-D2BFE6FCCA0B}"/>
                  </a:ext>
                </a:extLst>
              </p:cNvPr>
              <p:cNvSpPr txBox="1"/>
              <p:nvPr/>
            </p:nvSpPr>
            <p:spPr>
              <a:xfrm>
                <a:off x="1960626" y="3007224"/>
                <a:ext cx="85039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Overhead: Send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𝐶𝑃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samples for every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/>
                  <a:t> samples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1E369FB-72DD-C84D-9B95-D2BFE6FCC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626" y="3007224"/>
                <a:ext cx="8503920" cy="400110"/>
              </a:xfrm>
              <a:prstGeom prst="rect">
                <a:avLst/>
              </a:prstGeom>
              <a:blipFill>
                <a:blip r:embed="rId4"/>
                <a:stretch>
                  <a:fillRect l="-596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C2E93-BD13-3841-B166-9D5251715344}"/>
              </a:ext>
            </a:extLst>
          </p:cNvPr>
          <p:cNvSpPr txBox="1"/>
          <p:nvPr/>
        </p:nvSpPr>
        <p:spPr>
          <a:xfrm>
            <a:off x="1981200" y="960120"/>
            <a:ext cx="850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Cyclic Prefix:</a:t>
            </a:r>
          </a:p>
          <a:p>
            <a:endParaRPr lang="en-US" sz="20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Preserves orthogonality by allowing some misalignment in FFT Window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F1B9E-1432-BA44-9DD8-223386000D76}"/>
              </a:ext>
            </a:extLst>
          </p:cNvPr>
          <p:cNvSpPr txBox="1"/>
          <p:nvPr/>
        </p:nvSpPr>
        <p:spPr>
          <a:xfrm>
            <a:off x="1981200" y="2300715"/>
            <a:ext cx="8503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000" dirty="0"/>
              <a:t>Deals with Inter-Symbol-Interference</a:t>
            </a:r>
          </a:p>
        </p:txBody>
      </p:sp>
      <p:sp>
        <p:nvSpPr>
          <p:cNvPr id="2" name="Cross 1">
            <a:extLst>
              <a:ext uri="{FF2B5EF4-FFF2-40B4-BE49-F238E27FC236}">
                <a16:creationId xmlns:a16="http://schemas.microsoft.com/office/drawing/2014/main" id="{C72F3CBC-B417-7441-A43E-0D4263973253}"/>
              </a:ext>
            </a:extLst>
          </p:cNvPr>
          <p:cNvSpPr/>
          <p:nvPr/>
        </p:nvSpPr>
        <p:spPr>
          <a:xfrm>
            <a:off x="1938020" y="1579880"/>
            <a:ext cx="342900" cy="342900"/>
          </a:xfrm>
          <a:prstGeom prst="plus">
            <a:avLst>
              <a:gd name="adj" fmla="val 40000"/>
            </a:avLst>
          </a:prstGeom>
          <a:solidFill>
            <a:srgbClr val="00FA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52" name="Cross 51">
            <a:extLst>
              <a:ext uri="{FF2B5EF4-FFF2-40B4-BE49-F238E27FC236}">
                <a16:creationId xmlns:a16="http://schemas.microsoft.com/office/drawing/2014/main" id="{5D642E43-B762-5E4E-AA8C-B0B315BE3C9F}"/>
              </a:ext>
            </a:extLst>
          </p:cNvPr>
          <p:cNvSpPr/>
          <p:nvPr/>
        </p:nvSpPr>
        <p:spPr>
          <a:xfrm>
            <a:off x="1912620" y="2331720"/>
            <a:ext cx="342900" cy="342900"/>
          </a:xfrm>
          <a:prstGeom prst="plus">
            <a:avLst>
              <a:gd name="adj" fmla="val 40000"/>
            </a:avLst>
          </a:prstGeom>
          <a:solidFill>
            <a:srgbClr val="00FA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3AE23-8013-2E4D-B0B1-765204400708}"/>
              </a:ext>
            </a:extLst>
          </p:cNvPr>
          <p:cNvSpPr/>
          <p:nvPr/>
        </p:nvSpPr>
        <p:spPr>
          <a:xfrm>
            <a:off x="1960626" y="3166364"/>
            <a:ext cx="329184" cy="82296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CDA5DD-C392-1E41-BDC0-8C7322C26CB2}"/>
                  </a:ext>
                </a:extLst>
              </p:cNvPr>
              <p:cNvSpPr txBox="1"/>
              <p:nvPr/>
            </p:nvSpPr>
            <p:spPr>
              <a:xfrm>
                <a:off x="2289810" y="3755327"/>
                <a:ext cx="2855654" cy="7349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Overhead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𝐶𝑃</m:t>
                          </m:r>
                        </m:num>
                        <m:den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𝐶𝑃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CDA5DD-C392-1E41-BDC0-8C7322C26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810" y="3755327"/>
                <a:ext cx="2855654" cy="734945"/>
              </a:xfrm>
              <a:prstGeom prst="rect">
                <a:avLst/>
              </a:prstGeom>
              <a:blipFill>
                <a:blip r:embed="rId5"/>
                <a:stretch>
                  <a:fillRect l="-2212" r="-1770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2EA02DA-0768-3147-BF52-1F6E9D6452A4}"/>
                  </a:ext>
                </a:extLst>
              </p:cNvPr>
              <p:cNvSpPr txBox="1"/>
              <p:nvPr/>
            </p:nvSpPr>
            <p:spPr>
              <a:xfrm>
                <a:off x="2304669" y="4809185"/>
                <a:ext cx="7771871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WiFi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 802.11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=64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CP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=16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Overhead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=20%</m:t>
                      </m:r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2EA02DA-0768-3147-BF52-1F6E9D645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669" y="4809185"/>
                <a:ext cx="7771871" cy="387798"/>
              </a:xfrm>
              <a:prstGeom prst="rect">
                <a:avLst/>
              </a:prstGeom>
              <a:blipFill>
                <a:blip r:embed="rId6"/>
                <a:stretch>
                  <a:fillRect l="-163" t="-6250" r="-48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601FB5A-95F0-2D4C-88CD-CC4E203A8B0B}"/>
                  </a:ext>
                </a:extLst>
              </p:cNvPr>
              <p:cNvSpPr txBox="1"/>
              <p:nvPr/>
            </p:nvSpPr>
            <p:spPr>
              <a:xfrm>
                <a:off x="2324100" y="5515872"/>
                <a:ext cx="6848541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LTE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1024, 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CP</m:t>
                      </m:r>
                      <m:r>
                        <a:rPr lang="en-US" sz="252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72→</m:t>
                      </m:r>
                      <m:r>
                        <m:rPr>
                          <m:sty m:val="p"/>
                        </m:rPr>
                        <a:rPr lang="en-US" sz="2520">
                          <a:latin typeface="Cambria Math" panose="02040503050406030204" pitchFamily="18" charset="0"/>
                        </a:rPr>
                        <m:t>Overhead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=6.5%</m:t>
                      </m:r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601FB5A-95F0-2D4C-88CD-CC4E203A8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100" y="5515872"/>
                <a:ext cx="6848541" cy="387798"/>
              </a:xfrm>
              <a:prstGeom prst="rect">
                <a:avLst/>
              </a:prstGeom>
              <a:blipFill>
                <a:blip r:embed="rId7"/>
                <a:stretch>
                  <a:fillRect r="-739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264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4" grpId="0" animBg="1"/>
      <p:bldP spid="55" grpId="0"/>
      <p:bldP spid="57" grpId="0"/>
      <p:bldP spid="5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632E2-1831-1F49-88B1-251DE911C19D}"/>
              </a:ext>
            </a:extLst>
          </p:cNvPr>
          <p:cNvGrpSpPr/>
          <p:nvPr/>
        </p:nvGrpSpPr>
        <p:grpSpPr>
          <a:xfrm>
            <a:off x="2735580" y="1523860"/>
            <a:ext cx="1933270" cy="369332"/>
            <a:chOff x="812800" y="1716243"/>
            <a:chExt cx="2148078" cy="41036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7FF098-CF95-7041-9C98-93C1339FD812}"/>
                </a:ext>
              </a:extLst>
            </p:cNvPr>
            <p:cNvCxnSpPr/>
            <p:nvPr/>
          </p:nvCxnSpPr>
          <p:spPr>
            <a:xfrm>
              <a:off x="812800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93F47B-73E6-034F-BDB1-85E8863F6264}"/>
                </a:ext>
              </a:extLst>
            </p:cNvPr>
            <p:cNvCxnSpPr/>
            <p:nvPr/>
          </p:nvCxnSpPr>
          <p:spPr>
            <a:xfrm>
              <a:off x="2960878" y="1725798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A972CD-2108-2944-837A-C0D3E8670E11}"/>
                </a:ext>
              </a:extLst>
            </p:cNvPr>
            <p:cNvSpPr txBox="1"/>
            <p:nvPr/>
          </p:nvSpPr>
          <p:spPr>
            <a:xfrm>
              <a:off x="999750" y="1716243"/>
              <a:ext cx="1794250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FFT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6CF37-9D84-FD40-AA2A-AB324E96C808}"/>
                </a:ext>
              </a:extLst>
            </p:cNvPr>
            <p:cNvCxnSpPr/>
            <p:nvPr/>
          </p:nvCxnSpPr>
          <p:spPr>
            <a:xfrm>
              <a:off x="258064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20B088-36DF-CE40-83DC-C3B1380C1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800" y="1916298"/>
              <a:ext cx="3657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4197473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6692872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9182100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9D45A5-8F7A-7542-A553-286CCE062A90}"/>
              </a:ext>
            </a:extLst>
          </p:cNvPr>
          <p:cNvSpPr txBox="1"/>
          <p:nvPr/>
        </p:nvSpPr>
        <p:spPr>
          <a:xfrm>
            <a:off x="1501140" y="2787067"/>
            <a:ext cx="7150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Cyclic prefix is a not a bullet proof solution. 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Can still end up misaligned!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E4F5F6-F2C0-EB4A-969A-39DBD7962B93}"/>
              </a:ext>
            </a:extLst>
          </p:cNvPr>
          <p:cNvSpPr txBox="1"/>
          <p:nvPr/>
        </p:nvSpPr>
        <p:spPr>
          <a:xfrm>
            <a:off x="1501140" y="4185010"/>
            <a:ext cx="10460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Need a way to ensure we detect the beginning of the packet correctly. 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If we do, CP will ensure that even if we are not accurate, we can still decode.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739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66667E-6 L 0.10438 0.001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9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 Transmitter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F7021D14-88E5-602C-455E-B772E56E7B1C}"/>
              </a:ext>
            </a:extLst>
          </p:cNvPr>
          <p:cNvSpPr/>
          <p:nvPr/>
        </p:nvSpPr>
        <p:spPr>
          <a:xfrm>
            <a:off x="1966158" y="2809464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634D2-53F3-9017-8CFE-910B37879A8E}"/>
              </a:ext>
            </a:extLst>
          </p:cNvPr>
          <p:cNvSpPr/>
          <p:nvPr/>
        </p:nvSpPr>
        <p:spPr>
          <a:xfrm>
            <a:off x="2874542" y="2734768"/>
            <a:ext cx="1650329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dirty="0"/>
              <a:t>Modulation 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1B83F0-6A9F-3F43-E6D3-63230BAA9E77}"/>
              </a:ext>
            </a:extLst>
          </p:cNvPr>
          <p:cNvSpPr/>
          <p:nvPr/>
        </p:nvSpPr>
        <p:spPr>
          <a:xfrm>
            <a:off x="4602074" y="2809464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A5E88AC-4D03-0F76-BDC7-5E19936F87F1}"/>
              </a:ext>
            </a:extLst>
          </p:cNvPr>
          <p:cNvSpPr/>
          <p:nvPr/>
        </p:nvSpPr>
        <p:spPr>
          <a:xfrm>
            <a:off x="7190872" y="2809464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FA1008-7D79-4EDB-6BE2-0DA5751A5291}"/>
              </a:ext>
            </a:extLst>
          </p:cNvPr>
          <p:cNvSpPr/>
          <p:nvPr/>
        </p:nvSpPr>
        <p:spPr>
          <a:xfrm>
            <a:off x="5568612" y="2734768"/>
            <a:ext cx="1552073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dirty="0"/>
              <a:t>IFFT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942AD-6E4C-CE07-B260-D344369C6754}"/>
              </a:ext>
            </a:extLst>
          </p:cNvPr>
          <p:cNvSpPr/>
          <p:nvPr/>
        </p:nvSpPr>
        <p:spPr>
          <a:xfrm>
            <a:off x="8071182" y="2734768"/>
            <a:ext cx="1552073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dirty="0"/>
              <a:t>Add Cyclic Prefix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F13E0B2-D276-F9E1-0A91-387B1C4121CA}"/>
              </a:ext>
            </a:extLst>
          </p:cNvPr>
          <p:cNvSpPr/>
          <p:nvPr/>
        </p:nvSpPr>
        <p:spPr>
          <a:xfrm>
            <a:off x="9685422" y="2809464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509A1-B492-3F50-CCF8-C96AAF2F3741}"/>
              </a:ext>
            </a:extLst>
          </p:cNvPr>
          <p:cNvSpPr txBox="1"/>
          <p:nvPr/>
        </p:nvSpPr>
        <p:spPr>
          <a:xfrm>
            <a:off x="298510" y="2709795"/>
            <a:ext cx="168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/>
              </a:rPr>
              <a:t>Data Bits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0FC35-D849-EEA7-E5D4-A5B682E16772}"/>
              </a:ext>
            </a:extLst>
          </p:cNvPr>
          <p:cNvSpPr txBox="1"/>
          <p:nvPr/>
        </p:nvSpPr>
        <p:spPr>
          <a:xfrm>
            <a:off x="10317080" y="2709795"/>
            <a:ext cx="168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Signals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D6C6EDEA-54D8-4EEE-F077-F906BC857858}"/>
              </a:ext>
            </a:extLst>
          </p:cNvPr>
          <p:cNvCxnSpPr>
            <a:cxnSpLocks/>
            <a:stCxn id="13" idx="2"/>
            <a:endCxn id="12" idx="2"/>
          </p:cNvCxnSpPr>
          <p:nvPr/>
        </p:nvCxnSpPr>
        <p:spPr>
          <a:xfrm rot="5400000">
            <a:off x="6150096" y="-1468493"/>
            <a:ext cx="12700" cy="10018570"/>
          </a:xfrm>
          <a:prstGeom prst="bentConnector3">
            <a:avLst>
              <a:gd name="adj1" fmla="val 5684213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E179022-095C-ECFD-2DC7-19A82BAC1377}"/>
              </a:ext>
            </a:extLst>
          </p:cNvPr>
          <p:cNvSpPr txBox="1"/>
          <p:nvPr/>
        </p:nvSpPr>
        <p:spPr>
          <a:xfrm>
            <a:off x="1165334" y="4297711"/>
            <a:ext cx="1001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 until all data bits are transmitted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5827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F1B9E-1432-BA44-9DD8-223386000D76}"/>
              </a:ext>
            </a:extLst>
          </p:cNvPr>
          <p:cNvSpPr txBox="1"/>
          <p:nvPr/>
        </p:nvSpPr>
        <p:spPr>
          <a:xfrm>
            <a:off x="1960625" y="1599587"/>
            <a:ext cx="950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Detect Beginning of packet to make sure we are within the CP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D30D66-DA0F-3947-B038-0D66AB959CFB}"/>
              </a:ext>
            </a:extLst>
          </p:cNvPr>
          <p:cNvSpPr txBox="1"/>
          <p:nvPr/>
        </p:nvSpPr>
        <p:spPr>
          <a:xfrm>
            <a:off x="1978913" y="2383144"/>
            <a:ext cx="950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Send Training Sequence: Preamble Symbols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A6CA0-FC60-5240-BBA0-133B3ACA8F6C}"/>
              </a:ext>
            </a:extLst>
          </p:cNvPr>
          <p:cNvSpPr txBox="1"/>
          <p:nvPr/>
        </p:nvSpPr>
        <p:spPr>
          <a:xfrm>
            <a:off x="1978913" y="3180024"/>
            <a:ext cx="950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Preamble Symbols: Known Symbol Repeated at the beginning of packet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32BC02-53FA-4B4C-9C3A-1B5365F2C8C9}"/>
              </a:ext>
            </a:extLst>
          </p:cNvPr>
          <p:cNvSpPr/>
          <p:nvPr/>
        </p:nvSpPr>
        <p:spPr>
          <a:xfrm>
            <a:off x="6352799" y="4089981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6BDE10-EDBF-5F40-8141-5C5FB894C23C}"/>
              </a:ext>
            </a:extLst>
          </p:cNvPr>
          <p:cNvSpPr/>
          <p:nvPr/>
        </p:nvSpPr>
        <p:spPr>
          <a:xfrm>
            <a:off x="8081015" y="4089981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E87112-48FC-0149-A68B-C78E4BF6F48C}"/>
              </a:ext>
            </a:extLst>
          </p:cNvPr>
          <p:cNvSpPr/>
          <p:nvPr/>
        </p:nvSpPr>
        <p:spPr>
          <a:xfrm>
            <a:off x="7504943" y="4089981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172356-371B-6E45-AD45-4504CCCD50D1}"/>
              </a:ext>
            </a:extLst>
          </p:cNvPr>
          <p:cNvSpPr/>
          <p:nvPr/>
        </p:nvSpPr>
        <p:spPr>
          <a:xfrm>
            <a:off x="9330314" y="4089981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576E80-8988-C247-921F-3B5CC7E64EBA}"/>
              </a:ext>
            </a:extLst>
          </p:cNvPr>
          <p:cNvSpPr/>
          <p:nvPr/>
        </p:nvSpPr>
        <p:spPr>
          <a:xfrm>
            <a:off x="2398019" y="4089981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323814-A16B-E24A-979C-EC37DDD0E062}"/>
              </a:ext>
            </a:extLst>
          </p:cNvPr>
          <p:cNvSpPr/>
          <p:nvPr/>
        </p:nvSpPr>
        <p:spPr>
          <a:xfrm>
            <a:off x="3550163" y="4089981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6DE0DE-6245-014C-9681-E966BA3F6AA7}"/>
              </a:ext>
            </a:extLst>
          </p:cNvPr>
          <p:cNvSpPr/>
          <p:nvPr/>
        </p:nvSpPr>
        <p:spPr>
          <a:xfrm>
            <a:off x="5200655" y="4089981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1152456-83BD-FB49-B109-E28CCC0F4DE6}"/>
                  </a:ext>
                </a:extLst>
              </p:cNvPr>
              <p:cNvSpPr txBox="1"/>
              <p:nvPr/>
            </p:nvSpPr>
            <p:spPr>
              <a:xfrm>
                <a:off x="4528954" y="3998283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1152456-83BD-FB49-B109-E28CCC0F4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954" y="3998283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992851-A370-A841-BF5F-DD50CA64AB40}"/>
                  </a:ext>
                </a:extLst>
              </p:cNvPr>
              <p:cNvSpPr txBox="1"/>
              <p:nvPr/>
            </p:nvSpPr>
            <p:spPr>
              <a:xfrm>
                <a:off x="9809231" y="3998283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992851-A370-A841-BF5F-DD50CA64A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9231" y="3998283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C4237FA-A3C5-AB44-AF92-931B54D5F452}"/>
              </a:ext>
            </a:extLst>
          </p:cNvPr>
          <p:cNvSpPr txBox="1"/>
          <p:nvPr/>
        </p:nvSpPr>
        <p:spPr>
          <a:xfrm>
            <a:off x="1960625" y="5139481"/>
            <a:ext cx="950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400" dirty="0"/>
              <a:t>No need for CP with preamble symbols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50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 animBg="1"/>
      <p:bldP spid="19" grpId="0" animBg="1"/>
      <p:bldP spid="22" grpId="0" animBg="1"/>
      <p:bldP spid="24" grpId="0" animBg="1"/>
      <p:bldP spid="25" grpId="0" animBg="1"/>
      <p:bldP spid="26" grpId="0" animBg="1"/>
      <p:bldP spid="27" grpId="0"/>
      <p:bldP spid="30" grpId="0"/>
      <p:bldP spid="3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 Transmitter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F7021D14-88E5-602C-455E-B772E56E7B1C}"/>
              </a:ext>
            </a:extLst>
          </p:cNvPr>
          <p:cNvSpPr/>
          <p:nvPr/>
        </p:nvSpPr>
        <p:spPr>
          <a:xfrm>
            <a:off x="1990681" y="4731410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634D2-53F3-9017-8CFE-910B37879A8E}"/>
              </a:ext>
            </a:extLst>
          </p:cNvPr>
          <p:cNvSpPr/>
          <p:nvPr/>
        </p:nvSpPr>
        <p:spPr>
          <a:xfrm>
            <a:off x="2899065" y="4656714"/>
            <a:ext cx="1650329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Modulation 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1B83F0-6A9F-3F43-E6D3-63230BAA9E77}"/>
              </a:ext>
            </a:extLst>
          </p:cNvPr>
          <p:cNvSpPr/>
          <p:nvPr/>
        </p:nvSpPr>
        <p:spPr>
          <a:xfrm>
            <a:off x="4626597" y="4731410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A5E88AC-4D03-0F76-BDC7-5E19936F87F1}"/>
              </a:ext>
            </a:extLst>
          </p:cNvPr>
          <p:cNvSpPr/>
          <p:nvPr/>
        </p:nvSpPr>
        <p:spPr>
          <a:xfrm>
            <a:off x="7215395" y="4731410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FA1008-7D79-4EDB-6BE2-0DA5751A5291}"/>
              </a:ext>
            </a:extLst>
          </p:cNvPr>
          <p:cNvSpPr/>
          <p:nvPr/>
        </p:nvSpPr>
        <p:spPr>
          <a:xfrm>
            <a:off x="5593135" y="4656714"/>
            <a:ext cx="1552073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942AD-6E4C-CE07-B260-D344369C6754}"/>
              </a:ext>
            </a:extLst>
          </p:cNvPr>
          <p:cNvSpPr/>
          <p:nvPr/>
        </p:nvSpPr>
        <p:spPr>
          <a:xfrm>
            <a:off x="8095705" y="4656714"/>
            <a:ext cx="1552073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Cyclic Prefix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F13E0B2-D276-F9E1-0A91-387B1C4121CA}"/>
              </a:ext>
            </a:extLst>
          </p:cNvPr>
          <p:cNvSpPr/>
          <p:nvPr/>
        </p:nvSpPr>
        <p:spPr>
          <a:xfrm>
            <a:off x="9709945" y="4731410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509A1-B492-3F50-CCF8-C96AAF2F3741}"/>
              </a:ext>
            </a:extLst>
          </p:cNvPr>
          <p:cNvSpPr txBox="1"/>
          <p:nvPr/>
        </p:nvSpPr>
        <p:spPr>
          <a:xfrm>
            <a:off x="323033" y="4631741"/>
            <a:ext cx="168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Bits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0FC35-D849-EEA7-E5D4-A5B682E16772}"/>
              </a:ext>
            </a:extLst>
          </p:cNvPr>
          <p:cNvSpPr txBox="1"/>
          <p:nvPr/>
        </p:nvSpPr>
        <p:spPr>
          <a:xfrm>
            <a:off x="10341603" y="4631741"/>
            <a:ext cx="168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87BA8-8B30-664E-4893-C111A34E31D4}"/>
              </a:ext>
            </a:extLst>
          </p:cNvPr>
          <p:cNvSpPr txBox="1"/>
          <p:nvPr/>
        </p:nvSpPr>
        <p:spPr>
          <a:xfrm>
            <a:off x="28530" y="1257118"/>
            <a:ext cx="2439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B050"/>
                </a:solidFill>
                <a:latin typeface="Calibri" panose="020F0502020204030204"/>
              </a:rPr>
              <a:t>Known Preamble Bits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0F262981-3539-DCDA-3A3A-05330623D10D}"/>
              </a:ext>
            </a:extLst>
          </p:cNvPr>
          <p:cNvSpPr/>
          <p:nvPr/>
        </p:nvSpPr>
        <p:spPr>
          <a:xfrm>
            <a:off x="2445689" y="1326009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EDE739-2DE7-CA18-F451-593FD9401139}"/>
              </a:ext>
            </a:extLst>
          </p:cNvPr>
          <p:cNvSpPr/>
          <p:nvPr/>
        </p:nvSpPr>
        <p:spPr>
          <a:xfrm>
            <a:off x="3327320" y="1251313"/>
            <a:ext cx="1093779" cy="781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BPSK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5CD3CC92-3742-45E2-D732-DBB11E22D004}"/>
              </a:ext>
            </a:extLst>
          </p:cNvPr>
          <p:cNvSpPr/>
          <p:nvPr/>
        </p:nvSpPr>
        <p:spPr>
          <a:xfrm>
            <a:off x="4492474" y="1326009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D984C5E6-208B-B05D-B417-6764FBBE041C}"/>
              </a:ext>
            </a:extLst>
          </p:cNvPr>
          <p:cNvSpPr/>
          <p:nvPr/>
        </p:nvSpPr>
        <p:spPr>
          <a:xfrm>
            <a:off x="6581212" y="1326009"/>
            <a:ext cx="812131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AEEDCE-D0AD-7DB6-659C-FF22332F52F4}"/>
              </a:ext>
            </a:extLst>
          </p:cNvPr>
          <p:cNvSpPr/>
          <p:nvPr/>
        </p:nvSpPr>
        <p:spPr>
          <a:xfrm>
            <a:off x="5371682" y="1251313"/>
            <a:ext cx="1142454" cy="781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70A5B1-A3EC-47C7-7041-BAE649F2E3F8}"/>
              </a:ext>
            </a:extLst>
          </p:cNvPr>
          <p:cNvSpPr txBox="1"/>
          <p:nvPr/>
        </p:nvSpPr>
        <p:spPr>
          <a:xfrm>
            <a:off x="9746311" y="1226340"/>
            <a:ext cx="264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Preamble</a:t>
            </a:r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377F89A6-BC51-9761-92DB-66C7D95ED54C}"/>
              </a:ext>
            </a:extLst>
          </p:cNvPr>
          <p:cNvCxnSpPr>
            <a:cxnSpLocks/>
            <a:stCxn id="13" idx="2"/>
            <a:endCxn id="12" idx="2"/>
          </p:cNvCxnSpPr>
          <p:nvPr/>
        </p:nvCxnSpPr>
        <p:spPr>
          <a:xfrm rot="5400000">
            <a:off x="6174619" y="453453"/>
            <a:ext cx="12700" cy="10018570"/>
          </a:xfrm>
          <a:prstGeom prst="bentConnector3">
            <a:avLst>
              <a:gd name="adj1" fmla="val 4973685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0159F88-F5BE-B6ED-04B5-3E8464178E08}"/>
              </a:ext>
            </a:extLst>
          </p:cNvPr>
          <p:cNvSpPr txBox="1"/>
          <p:nvPr/>
        </p:nvSpPr>
        <p:spPr>
          <a:xfrm>
            <a:off x="1165334" y="6138546"/>
            <a:ext cx="1001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 until all data bits are transmitted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10B9BAC-101C-0C43-C634-E4F920E3309A}"/>
              </a:ext>
            </a:extLst>
          </p:cNvPr>
          <p:cNvSpPr/>
          <p:nvPr/>
        </p:nvSpPr>
        <p:spPr>
          <a:xfrm>
            <a:off x="7460419" y="1251313"/>
            <a:ext cx="1837915" cy="781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Duplicate N times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06CC5B2E-9176-4098-C99A-ABC8664997B3}"/>
              </a:ext>
            </a:extLst>
          </p:cNvPr>
          <p:cNvSpPr/>
          <p:nvPr/>
        </p:nvSpPr>
        <p:spPr>
          <a:xfrm>
            <a:off x="9340245" y="1326009"/>
            <a:ext cx="812131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7570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Detection: Sliding Window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E487C-2D60-C549-9C15-EFC52EEF39BD}"/>
              </a:ext>
            </a:extLst>
          </p:cNvPr>
          <p:cNvSpPr/>
          <p:nvPr/>
        </p:nvSpPr>
        <p:spPr>
          <a:xfrm>
            <a:off x="8487156" y="157734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09A9-C804-AB48-A2DB-FE075B4C5A9F}"/>
              </a:ext>
            </a:extLst>
          </p:cNvPr>
          <p:cNvSpPr/>
          <p:nvPr/>
        </p:nvSpPr>
        <p:spPr>
          <a:xfrm>
            <a:off x="10215372" y="157734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91CC78-DF70-7F4E-8361-D334DC0A121C}"/>
              </a:ext>
            </a:extLst>
          </p:cNvPr>
          <p:cNvSpPr/>
          <p:nvPr/>
        </p:nvSpPr>
        <p:spPr>
          <a:xfrm>
            <a:off x="9639300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39EE-5AEA-E849-9159-473B0ADCB563}"/>
              </a:ext>
            </a:extLst>
          </p:cNvPr>
          <p:cNvSpPr/>
          <p:nvPr/>
        </p:nvSpPr>
        <p:spPr>
          <a:xfrm>
            <a:off x="12988671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BE0EF-D133-9F40-963A-ADD7EA832351}"/>
              </a:ext>
            </a:extLst>
          </p:cNvPr>
          <p:cNvSpPr/>
          <p:nvPr/>
        </p:nvSpPr>
        <p:spPr>
          <a:xfrm>
            <a:off x="4532376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DF20BD-FA1A-3146-A0C2-FE6B652A059C}"/>
              </a:ext>
            </a:extLst>
          </p:cNvPr>
          <p:cNvSpPr/>
          <p:nvPr/>
        </p:nvSpPr>
        <p:spPr>
          <a:xfrm>
            <a:off x="5684520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4089A0-02FD-1742-9DAC-06B4CCDA4ECF}"/>
              </a:ext>
            </a:extLst>
          </p:cNvPr>
          <p:cNvSpPr/>
          <p:nvPr/>
        </p:nvSpPr>
        <p:spPr>
          <a:xfrm>
            <a:off x="7335012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/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/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D8843E-8BBF-F54C-8920-55A30BF7E80A}"/>
              </a:ext>
            </a:extLst>
          </p:cNvPr>
          <p:cNvSpPr/>
          <p:nvPr/>
        </p:nvSpPr>
        <p:spPr>
          <a:xfrm>
            <a:off x="1569720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9B4C0A-666F-A94B-AF64-63D484488AF4}"/>
              </a:ext>
            </a:extLst>
          </p:cNvPr>
          <p:cNvSpPr/>
          <p:nvPr/>
        </p:nvSpPr>
        <p:spPr>
          <a:xfrm>
            <a:off x="2721864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/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Two windows of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 (2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samples each.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Compute: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blipFill>
                <a:blip r:embed="rId6"/>
                <a:stretch>
                  <a:fillRect l="-894" t="-3509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/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blipFill>
                <a:blip r:embed="rId7"/>
                <a:stretch>
                  <a:fillRect l="-17647" r="-294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blipFill>
                <a:blip r:embed="rId8"/>
                <a:stretch>
                  <a:fillRect l="-8696" t="-69014" r="-543" b="-1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0D8148-FB9D-9B4F-8B96-68B620D68DA8}"/>
              </a:ext>
            </a:extLst>
          </p:cNvPr>
          <p:cNvCxnSpPr/>
          <p:nvPr/>
        </p:nvCxnSpPr>
        <p:spPr>
          <a:xfrm flipV="1">
            <a:off x="2255520" y="3017520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DDA6FF-0293-7F4F-8BAB-6F64B7C37C97}"/>
              </a:ext>
            </a:extLst>
          </p:cNvPr>
          <p:cNvCxnSpPr>
            <a:cxnSpLocks/>
          </p:cNvCxnSpPr>
          <p:nvPr/>
        </p:nvCxnSpPr>
        <p:spPr>
          <a:xfrm>
            <a:off x="2255520" y="4389120"/>
            <a:ext cx="795985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/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blipFill>
                <a:blip r:embed="rId9"/>
                <a:stretch>
                  <a:fillRect l="-16667" t="-2222" r="-41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/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blipFill>
                <a:blip r:embed="rId10"/>
                <a:stretch>
                  <a:fillRect l="-26667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14028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/>
      <p:bldP spid="38" grpId="0"/>
      <p:bldP spid="43" grpId="0"/>
      <p:bldP spid="4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Detection: Sliding Window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E487C-2D60-C549-9C15-EFC52EEF39BD}"/>
              </a:ext>
            </a:extLst>
          </p:cNvPr>
          <p:cNvSpPr/>
          <p:nvPr/>
        </p:nvSpPr>
        <p:spPr>
          <a:xfrm>
            <a:off x="8487156" y="157734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09A9-C804-AB48-A2DB-FE075B4C5A9F}"/>
              </a:ext>
            </a:extLst>
          </p:cNvPr>
          <p:cNvSpPr/>
          <p:nvPr/>
        </p:nvSpPr>
        <p:spPr>
          <a:xfrm>
            <a:off x="10215372" y="157734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91CC78-DF70-7F4E-8361-D334DC0A121C}"/>
              </a:ext>
            </a:extLst>
          </p:cNvPr>
          <p:cNvSpPr/>
          <p:nvPr/>
        </p:nvSpPr>
        <p:spPr>
          <a:xfrm>
            <a:off x="9639300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39EE-5AEA-E849-9159-473B0ADCB563}"/>
              </a:ext>
            </a:extLst>
          </p:cNvPr>
          <p:cNvSpPr/>
          <p:nvPr/>
        </p:nvSpPr>
        <p:spPr>
          <a:xfrm>
            <a:off x="12988671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BE0EF-D133-9F40-963A-ADD7EA832351}"/>
              </a:ext>
            </a:extLst>
          </p:cNvPr>
          <p:cNvSpPr/>
          <p:nvPr/>
        </p:nvSpPr>
        <p:spPr>
          <a:xfrm>
            <a:off x="4532376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DF20BD-FA1A-3146-A0C2-FE6B652A059C}"/>
              </a:ext>
            </a:extLst>
          </p:cNvPr>
          <p:cNvSpPr/>
          <p:nvPr/>
        </p:nvSpPr>
        <p:spPr>
          <a:xfrm>
            <a:off x="5684520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4089A0-02FD-1742-9DAC-06B4CCDA4ECF}"/>
              </a:ext>
            </a:extLst>
          </p:cNvPr>
          <p:cNvSpPr/>
          <p:nvPr/>
        </p:nvSpPr>
        <p:spPr>
          <a:xfrm>
            <a:off x="7335012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/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/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D8843E-8BBF-F54C-8920-55A30BF7E80A}"/>
              </a:ext>
            </a:extLst>
          </p:cNvPr>
          <p:cNvSpPr/>
          <p:nvPr/>
        </p:nvSpPr>
        <p:spPr>
          <a:xfrm>
            <a:off x="2214372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9B4C0A-666F-A94B-AF64-63D484488AF4}"/>
              </a:ext>
            </a:extLst>
          </p:cNvPr>
          <p:cNvSpPr/>
          <p:nvPr/>
        </p:nvSpPr>
        <p:spPr>
          <a:xfrm>
            <a:off x="3366516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/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Two windows of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 (2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samples each.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Compute: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blipFill>
                <a:blip r:embed="rId6"/>
                <a:stretch>
                  <a:fillRect l="-894" t="-3509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/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blipFill>
                <a:blip r:embed="rId7"/>
                <a:stretch>
                  <a:fillRect l="-17647" r="-294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blipFill>
                <a:blip r:embed="rId8"/>
                <a:stretch>
                  <a:fillRect l="-8696" t="-69014" r="-543" b="-1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0D8148-FB9D-9B4F-8B96-68B620D68DA8}"/>
              </a:ext>
            </a:extLst>
          </p:cNvPr>
          <p:cNvCxnSpPr/>
          <p:nvPr/>
        </p:nvCxnSpPr>
        <p:spPr>
          <a:xfrm flipV="1">
            <a:off x="2255520" y="3017520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DDA6FF-0293-7F4F-8BAB-6F64B7C37C97}"/>
              </a:ext>
            </a:extLst>
          </p:cNvPr>
          <p:cNvCxnSpPr>
            <a:cxnSpLocks/>
          </p:cNvCxnSpPr>
          <p:nvPr/>
        </p:nvCxnSpPr>
        <p:spPr>
          <a:xfrm>
            <a:off x="2255520" y="4389120"/>
            <a:ext cx="795985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/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blipFill>
                <a:blip r:embed="rId9"/>
                <a:stretch>
                  <a:fillRect l="-16667" t="-2222" r="-41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/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blipFill>
                <a:blip r:embed="rId10"/>
                <a:stretch>
                  <a:fillRect l="-26667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04D805-45DA-CB45-91B3-71D556B2529C}"/>
              </a:ext>
            </a:extLst>
          </p:cNvPr>
          <p:cNvCxnSpPr/>
          <p:nvPr/>
        </p:nvCxnSpPr>
        <p:spPr>
          <a:xfrm>
            <a:off x="2255520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11110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Detection: Sliding Window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E487C-2D60-C549-9C15-EFC52EEF39BD}"/>
              </a:ext>
            </a:extLst>
          </p:cNvPr>
          <p:cNvSpPr/>
          <p:nvPr/>
        </p:nvSpPr>
        <p:spPr>
          <a:xfrm>
            <a:off x="8487156" y="157734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09A9-C804-AB48-A2DB-FE075B4C5A9F}"/>
              </a:ext>
            </a:extLst>
          </p:cNvPr>
          <p:cNvSpPr/>
          <p:nvPr/>
        </p:nvSpPr>
        <p:spPr>
          <a:xfrm>
            <a:off x="10215372" y="157734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91CC78-DF70-7F4E-8361-D334DC0A121C}"/>
              </a:ext>
            </a:extLst>
          </p:cNvPr>
          <p:cNvSpPr/>
          <p:nvPr/>
        </p:nvSpPr>
        <p:spPr>
          <a:xfrm>
            <a:off x="9639300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39EE-5AEA-E849-9159-473B0ADCB563}"/>
              </a:ext>
            </a:extLst>
          </p:cNvPr>
          <p:cNvSpPr/>
          <p:nvPr/>
        </p:nvSpPr>
        <p:spPr>
          <a:xfrm>
            <a:off x="12988671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BE0EF-D133-9F40-963A-ADD7EA832351}"/>
              </a:ext>
            </a:extLst>
          </p:cNvPr>
          <p:cNvSpPr/>
          <p:nvPr/>
        </p:nvSpPr>
        <p:spPr>
          <a:xfrm>
            <a:off x="4532376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DF20BD-FA1A-3146-A0C2-FE6B652A059C}"/>
              </a:ext>
            </a:extLst>
          </p:cNvPr>
          <p:cNvSpPr/>
          <p:nvPr/>
        </p:nvSpPr>
        <p:spPr>
          <a:xfrm>
            <a:off x="5684520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4089A0-02FD-1742-9DAC-06B4CCDA4ECF}"/>
              </a:ext>
            </a:extLst>
          </p:cNvPr>
          <p:cNvSpPr/>
          <p:nvPr/>
        </p:nvSpPr>
        <p:spPr>
          <a:xfrm>
            <a:off x="7335012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/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/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D8843E-8BBF-F54C-8920-55A30BF7E80A}"/>
              </a:ext>
            </a:extLst>
          </p:cNvPr>
          <p:cNvSpPr/>
          <p:nvPr/>
        </p:nvSpPr>
        <p:spPr>
          <a:xfrm>
            <a:off x="3380232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9B4C0A-666F-A94B-AF64-63D484488AF4}"/>
              </a:ext>
            </a:extLst>
          </p:cNvPr>
          <p:cNvSpPr/>
          <p:nvPr/>
        </p:nvSpPr>
        <p:spPr>
          <a:xfrm>
            <a:off x="4532376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/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Two windows of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 (2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samples each.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Compute: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blipFill>
                <a:blip r:embed="rId6"/>
                <a:stretch>
                  <a:fillRect l="-894" t="-3509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/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blipFill>
                <a:blip r:embed="rId7"/>
                <a:stretch>
                  <a:fillRect l="-17647" r="-294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blipFill>
                <a:blip r:embed="rId8"/>
                <a:stretch>
                  <a:fillRect l="-8696" t="-69014" r="-543" b="-1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0D8148-FB9D-9B4F-8B96-68B620D68DA8}"/>
              </a:ext>
            </a:extLst>
          </p:cNvPr>
          <p:cNvCxnSpPr/>
          <p:nvPr/>
        </p:nvCxnSpPr>
        <p:spPr>
          <a:xfrm flipV="1">
            <a:off x="2255520" y="3017520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DDA6FF-0293-7F4F-8BAB-6F64B7C37C97}"/>
              </a:ext>
            </a:extLst>
          </p:cNvPr>
          <p:cNvCxnSpPr>
            <a:cxnSpLocks/>
          </p:cNvCxnSpPr>
          <p:nvPr/>
        </p:nvCxnSpPr>
        <p:spPr>
          <a:xfrm>
            <a:off x="2255520" y="4389120"/>
            <a:ext cx="795985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/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blipFill>
                <a:blip r:embed="rId9"/>
                <a:stretch>
                  <a:fillRect l="-16667" t="-2222" r="-41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/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blipFill>
                <a:blip r:embed="rId10"/>
                <a:stretch>
                  <a:fillRect l="-26667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04D805-45DA-CB45-91B3-71D556B2529C}"/>
              </a:ext>
            </a:extLst>
          </p:cNvPr>
          <p:cNvCxnSpPr/>
          <p:nvPr/>
        </p:nvCxnSpPr>
        <p:spPr>
          <a:xfrm>
            <a:off x="2255520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A6AA41-E2F6-8543-8A0D-33D9BF9C5DEE}"/>
              </a:ext>
            </a:extLst>
          </p:cNvPr>
          <p:cNvCxnSpPr>
            <a:cxnSpLocks/>
          </p:cNvCxnSpPr>
          <p:nvPr/>
        </p:nvCxnSpPr>
        <p:spPr>
          <a:xfrm flipV="1">
            <a:off x="4518660" y="2735587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15136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Detection: Sliding Window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E487C-2D60-C549-9C15-EFC52EEF39BD}"/>
              </a:ext>
            </a:extLst>
          </p:cNvPr>
          <p:cNvSpPr/>
          <p:nvPr/>
        </p:nvSpPr>
        <p:spPr>
          <a:xfrm>
            <a:off x="8487156" y="157734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09A9-C804-AB48-A2DB-FE075B4C5A9F}"/>
              </a:ext>
            </a:extLst>
          </p:cNvPr>
          <p:cNvSpPr/>
          <p:nvPr/>
        </p:nvSpPr>
        <p:spPr>
          <a:xfrm>
            <a:off x="10215372" y="157734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91CC78-DF70-7F4E-8361-D334DC0A121C}"/>
              </a:ext>
            </a:extLst>
          </p:cNvPr>
          <p:cNvSpPr/>
          <p:nvPr/>
        </p:nvSpPr>
        <p:spPr>
          <a:xfrm>
            <a:off x="9639300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39EE-5AEA-E849-9159-473B0ADCB563}"/>
              </a:ext>
            </a:extLst>
          </p:cNvPr>
          <p:cNvSpPr/>
          <p:nvPr/>
        </p:nvSpPr>
        <p:spPr>
          <a:xfrm>
            <a:off x="12988671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BE0EF-D133-9F40-963A-ADD7EA832351}"/>
              </a:ext>
            </a:extLst>
          </p:cNvPr>
          <p:cNvSpPr/>
          <p:nvPr/>
        </p:nvSpPr>
        <p:spPr>
          <a:xfrm>
            <a:off x="4532376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DF20BD-FA1A-3146-A0C2-FE6B652A059C}"/>
              </a:ext>
            </a:extLst>
          </p:cNvPr>
          <p:cNvSpPr/>
          <p:nvPr/>
        </p:nvSpPr>
        <p:spPr>
          <a:xfrm>
            <a:off x="5684520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4089A0-02FD-1742-9DAC-06B4CCDA4ECF}"/>
              </a:ext>
            </a:extLst>
          </p:cNvPr>
          <p:cNvSpPr/>
          <p:nvPr/>
        </p:nvSpPr>
        <p:spPr>
          <a:xfrm>
            <a:off x="7335012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/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/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D8843E-8BBF-F54C-8920-55A30BF7E80A}"/>
              </a:ext>
            </a:extLst>
          </p:cNvPr>
          <p:cNvSpPr/>
          <p:nvPr/>
        </p:nvSpPr>
        <p:spPr>
          <a:xfrm>
            <a:off x="4546092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9B4C0A-666F-A94B-AF64-63D484488AF4}"/>
              </a:ext>
            </a:extLst>
          </p:cNvPr>
          <p:cNvSpPr/>
          <p:nvPr/>
        </p:nvSpPr>
        <p:spPr>
          <a:xfrm>
            <a:off x="5698236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/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Two windows of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 (2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samples each.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Compute: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blipFill>
                <a:blip r:embed="rId6"/>
                <a:stretch>
                  <a:fillRect l="-894" t="-3509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/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blipFill>
                <a:blip r:embed="rId7"/>
                <a:stretch>
                  <a:fillRect l="-17647" r="-294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blipFill>
                <a:blip r:embed="rId8"/>
                <a:stretch>
                  <a:fillRect l="-8696" t="-69014" r="-543" b="-1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0D8148-FB9D-9B4F-8B96-68B620D68DA8}"/>
              </a:ext>
            </a:extLst>
          </p:cNvPr>
          <p:cNvCxnSpPr/>
          <p:nvPr/>
        </p:nvCxnSpPr>
        <p:spPr>
          <a:xfrm flipV="1">
            <a:off x="2255520" y="3017520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DDA6FF-0293-7F4F-8BAB-6F64B7C37C97}"/>
              </a:ext>
            </a:extLst>
          </p:cNvPr>
          <p:cNvCxnSpPr>
            <a:cxnSpLocks/>
          </p:cNvCxnSpPr>
          <p:nvPr/>
        </p:nvCxnSpPr>
        <p:spPr>
          <a:xfrm>
            <a:off x="2255520" y="4389120"/>
            <a:ext cx="795985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/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blipFill>
                <a:blip r:embed="rId9"/>
                <a:stretch>
                  <a:fillRect l="-16667" t="-2222" r="-41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/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blipFill>
                <a:blip r:embed="rId10"/>
                <a:stretch>
                  <a:fillRect l="-26667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04D805-45DA-CB45-91B3-71D556B2529C}"/>
              </a:ext>
            </a:extLst>
          </p:cNvPr>
          <p:cNvCxnSpPr/>
          <p:nvPr/>
        </p:nvCxnSpPr>
        <p:spPr>
          <a:xfrm>
            <a:off x="2255520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A6AA41-E2F6-8543-8A0D-33D9BF9C5DEE}"/>
              </a:ext>
            </a:extLst>
          </p:cNvPr>
          <p:cNvCxnSpPr>
            <a:cxnSpLocks/>
          </p:cNvCxnSpPr>
          <p:nvPr/>
        </p:nvCxnSpPr>
        <p:spPr>
          <a:xfrm flipV="1">
            <a:off x="4518660" y="2735587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3B922F-50E3-5A4E-9BE9-2F2366222FD0}"/>
              </a:ext>
            </a:extLst>
          </p:cNvPr>
          <p:cNvCxnSpPr>
            <a:cxnSpLocks/>
          </p:cNvCxnSpPr>
          <p:nvPr/>
        </p:nvCxnSpPr>
        <p:spPr>
          <a:xfrm flipH="1" flipV="1">
            <a:off x="5698236" y="2735586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81310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Detection: Sliding Window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E487C-2D60-C549-9C15-EFC52EEF39BD}"/>
              </a:ext>
            </a:extLst>
          </p:cNvPr>
          <p:cNvSpPr/>
          <p:nvPr/>
        </p:nvSpPr>
        <p:spPr>
          <a:xfrm>
            <a:off x="8487156" y="157734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09A9-C804-AB48-A2DB-FE075B4C5A9F}"/>
              </a:ext>
            </a:extLst>
          </p:cNvPr>
          <p:cNvSpPr/>
          <p:nvPr/>
        </p:nvSpPr>
        <p:spPr>
          <a:xfrm>
            <a:off x="10215372" y="157734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91CC78-DF70-7F4E-8361-D334DC0A121C}"/>
              </a:ext>
            </a:extLst>
          </p:cNvPr>
          <p:cNvSpPr/>
          <p:nvPr/>
        </p:nvSpPr>
        <p:spPr>
          <a:xfrm>
            <a:off x="9639300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39EE-5AEA-E849-9159-473B0ADCB563}"/>
              </a:ext>
            </a:extLst>
          </p:cNvPr>
          <p:cNvSpPr/>
          <p:nvPr/>
        </p:nvSpPr>
        <p:spPr>
          <a:xfrm>
            <a:off x="12988671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BE0EF-D133-9F40-963A-ADD7EA832351}"/>
              </a:ext>
            </a:extLst>
          </p:cNvPr>
          <p:cNvSpPr/>
          <p:nvPr/>
        </p:nvSpPr>
        <p:spPr>
          <a:xfrm>
            <a:off x="4532376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DF20BD-FA1A-3146-A0C2-FE6B652A059C}"/>
              </a:ext>
            </a:extLst>
          </p:cNvPr>
          <p:cNvSpPr/>
          <p:nvPr/>
        </p:nvSpPr>
        <p:spPr>
          <a:xfrm>
            <a:off x="5684520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4089A0-02FD-1742-9DAC-06B4CCDA4ECF}"/>
              </a:ext>
            </a:extLst>
          </p:cNvPr>
          <p:cNvSpPr/>
          <p:nvPr/>
        </p:nvSpPr>
        <p:spPr>
          <a:xfrm>
            <a:off x="7335012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/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/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D8843E-8BBF-F54C-8920-55A30BF7E80A}"/>
              </a:ext>
            </a:extLst>
          </p:cNvPr>
          <p:cNvSpPr/>
          <p:nvPr/>
        </p:nvSpPr>
        <p:spPr>
          <a:xfrm>
            <a:off x="6329172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9B4C0A-666F-A94B-AF64-63D484488AF4}"/>
              </a:ext>
            </a:extLst>
          </p:cNvPr>
          <p:cNvSpPr/>
          <p:nvPr/>
        </p:nvSpPr>
        <p:spPr>
          <a:xfrm>
            <a:off x="7481316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/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Two windows of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 (2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samples each.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Compute: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blipFill>
                <a:blip r:embed="rId6"/>
                <a:stretch>
                  <a:fillRect l="-894" t="-3509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/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blipFill>
                <a:blip r:embed="rId7"/>
                <a:stretch>
                  <a:fillRect l="-17647" r="-294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blipFill>
                <a:blip r:embed="rId8"/>
                <a:stretch>
                  <a:fillRect l="-8696" t="-69014" r="-543" b="-1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0D8148-FB9D-9B4F-8B96-68B620D68DA8}"/>
              </a:ext>
            </a:extLst>
          </p:cNvPr>
          <p:cNvCxnSpPr/>
          <p:nvPr/>
        </p:nvCxnSpPr>
        <p:spPr>
          <a:xfrm flipV="1">
            <a:off x="2255520" y="3017520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DDA6FF-0293-7F4F-8BAB-6F64B7C37C97}"/>
              </a:ext>
            </a:extLst>
          </p:cNvPr>
          <p:cNvCxnSpPr>
            <a:cxnSpLocks/>
          </p:cNvCxnSpPr>
          <p:nvPr/>
        </p:nvCxnSpPr>
        <p:spPr>
          <a:xfrm>
            <a:off x="2255520" y="4389120"/>
            <a:ext cx="795985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/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blipFill>
                <a:blip r:embed="rId9"/>
                <a:stretch>
                  <a:fillRect l="-16667" t="-2222" r="-41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/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blipFill>
                <a:blip r:embed="rId10"/>
                <a:stretch>
                  <a:fillRect l="-26667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04D805-45DA-CB45-91B3-71D556B2529C}"/>
              </a:ext>
            </a:extLst>
          </p:cNvPr>
          <p:cNvCxnSpPr/>
          <p:nvPr/>
        </p:nvCxnSpPr>
        <p:spPr>
          <a:xfrm>
            <a:off x="2255520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A6AA41-E2F6-8543-8A0D-33D9BF9C5DEE}"/>
              </a:ext>
            </a:extLst>
          </p:cNvPr>
          <p:cNvCxnSpPr>
            <a:cxnSpLocks/>
          </p:cNvCxnSpPr>
          <p:nvPr/>
        </p:nvCxnSpPr>
        <p:spPr>
          <a:xfrm flipV="1">
            <a:off x="4518660" y="2735587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3B922F-50E3-5A4E-9BE9-2F2366222FD0}"/>
              </a:ext>
            </a:extLst>
          </p:cNvPr>
          <p:cNvCxnSpPr>
            <a:cxnSpLocks/>
          </p:cNvCxnSpPr>
          <p:nvPr/>
        </p:nvCxnSpPr>
        <p:spPr>
          <a:xfrm flipH="1" flipV="1">
            <a:off x="5698236" y="2735586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BED442-1BD7-BF41-9F42-15345671C2E4}"/>
              </a:ext>
            </a:extLst>
          </p:cNvPr>
          <p:cNvCxnSpPr/>
          <p:nvPr/>
        </p:nvCxnSpPr>
        <p:spPr>
          <a:xfrm>
            <a:off x="6864096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15004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1" name="Google Shape;1621;p39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67484" y="4164908"/>
            <a:ext cx="8311896" cy="2073987"/>
          </a:xfrm>
          <a:prstGeom prst="rect">
            <a:avLst/>
          </a:prstGeom>
          <a:noFill/>
          <a:ln>
            <a:noFill/>
          </a:ln>
        </p:spPr>
      </p:pic>
      <p:sp>
        <p:nvSpPr>
          <p:cNvPr id="1622" name="Google Shape;1622;p39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23" name="Google Shape;1623;p39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4" name="Google Shape;1624;p39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5" name="Google Shape;1625;p39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6" name="Google Shape;1626;p39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27" name="Google Shape;1627;p39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28" name="Google Shape;1628;p39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29" name="Google Shape;1629;p39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30" name="Google Shape;1630;p39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1" name="Google Shape;1631;p39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2" name="Google Shape;1632;p39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33" name="Google Shape;1633;p39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34" name="Google Shape;1634;p39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35" name="Google Shape;1635;p39"/>
          <p:cNvGrpSpPr/>
          <p:nvPr/>
        </p:nvGrpSpPr>
        <p:grpSpPr>
          <a:xfrm>
            <a:off x="2003832" y="4334727"/>
            <a:ext cx="7260976" cy="2248954"/>
            <a:chOff x="177800" y="4499919"/>
            <a:chExt cx="8788400" cy="2721990"/>
          </a:xfrm>
        </p:grpSpPr>
        <p:cxnSp>
          <p:nvCxnSpPr>
            <p:cNvPr id="1636" name="Google Shape;1636;p39"/>
            <p:cNvCxnSpPr/>
            <p:nvPr/>
          </p:nvCxnSpPr>
          <p:spPr>
            <a:xfrm>
              <a:off x="293116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37" name="Google Shape;1637;p39"/>
            <p:cNvCxnSpPr/>
            <p:nvPr/>
          </p:nvCxnSpPr>
          <p:spPr>
            <a:xfrm>
              <a:off x="594868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38" name="Google Shape;1638;p39"/>
            <p:cNvCxnSpPr/>
            <p:nvPr/>
          </p:nvCxnSpPr>
          <p:spPr>
            <a:xfrm>
              <a:off x="745744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39" name="Google Shape;1639;p39"/>
            <p:cNvCxnSpPr/>
            <p:nvPr/>
          </p:nvCxnSpPr>
          <p:spPr>
            <a:xfrm>
              <a:off x="896620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40" name="Google Shape;1640;p39"/>
            <p:cNvCxnSpPr/>
            <p:nvPr/>
          </p:nvCxnSpPr>
          <p:spPr>
            <a:xfrm>
              <a:off x="4439920" y="4510434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41" name="Google Shape;1641;p39"/>
            <p:cNvCxnSpPr/>
            <p:nvPr/>
          </p:nvCxnSpPr>
          <p:spPr>
            <a:xfrm>
              <a:off x="1422400" y="4499919"/>
              <a:ext cx="0" cy="26517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642" name="Google Shape;1642;p39"/>
            <p:cNvSpPr txBox="1"/>
            <p:nvPr/>
          </p:nvSpPr>
          <p:spPr>
            <a:xfrm>
              <a:off x="177800" y="6637135"/>
              <a:ext cx="977900" cy="584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Calibri"/>
                  <a:cs typeface="Calibri"/>
                  <a:sym typeface="Calibri"/>
                </a:rPr>
                <a:t>Bits:</a:t>
              </a:r>
              <a:endParaRPr kumimoji="0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643" name="Google Shape;1643;p39"/>
            <p:cNvSpPr txBox="1"/>
            <p:nvPr/>
          </p:nvSpPr>
          <p:spPr>
            <a:xfrm>
              <a:off x="1686559" y="6637135"/>
              <a:ext cx="977900" cy="58477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4" name="Google Shape;1644;p39"/>
            <p:cNvSpPr txBox="1"/>
            <p:nvPr/>
          </p:nvSpPr>
          <p:spPr>
            <a:xfrm>
              <a:off x="3155949" y="6637135"/>
              <a:ext cx="977900" cy="58477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5" name="Google Shape;1645;p39"/>
            <p:cNvSpPr txBox="1"/>
            <p:nvPr/>
          </p:nvSpPr>
          <p:spPr>
            <a:xfrm>
              <a:off x="4667640" y="6637135"/>
              <a:ext cx="977900" cy="58477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6" name="Google Shape;1646;p39"/>
            <p:cNvSpPr txBox="1"/>
            <p:nvPr/>
          </p:nvSpPr>
          <p:spPr>
            <a:xfrm>
              <a:off x="6251822" y="6637135"/>
              <a:ext cx="977900" cy="58477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7" name="Google Shape;1647;p39"/>
            <p:cNvSpPr txBox="1"/>
            <p:nvPr/>
          </p:nvSpPr>
          <p:spPr>
            <a:xfrm>
              <a:off x="7721602" y="6637135"/>
              <a:ext cx="977900" cy="58477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-4650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8" name="Google Shape;1648;p39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49" name="Google Shape;1649;p39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0" name="Google Shape;1650;p39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1" name="Google Shape;1651;p39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2" name="Google Shape;1652;p39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3" name="Google Shape;1653;p39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4" name="Google Shape;1654;p39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55" name="Google Shape;1655;p39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56" name="Google Shape;1656;p39"/>
            <p:cNvPicPr preferRelativeResize="0"/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57" name="Google Shape;1657;p39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58" name="Google Shape;1658;p39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9" name="Google Shape;1659;p39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0" name="Google Shape;1660;p39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1" name="Google Shape;1661;p39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2" name="Google Shape;1662;p39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179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Packet Detection: Sliding Window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E487C-2D60-C549-9C15-EFC52EEF39BD}"/>
              </a:ext>
            </a:extLst>
          </p:cNvPr>
          <p:cNvSpPr/>
          <p:nvPr/>
        </p:nvSpPr>
        <p:spPr>
          <a:xfrm>
            <a:off x="8487156" y="157734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09A9-C804-AB48-A2DB-FE075B4C5A9F}"/>
              </a:ext>
            </a:extLst>
          </p:cNvPr>
          <p:cNvSpPr/>
          <p:nvPr/>
        </p:nvSpPr>
        <p:spPr>
          <a:xfrm>
            <a:off x="10215372" y="157734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91CC78-DF70-7F4E-8361-D334DC0A121C}"/>
              </a:ext>
            </a:extLst>
          </p:cNvPr>
          <p:cNvSpPr/>
          <p:nvPr/>
        </p:nvSpPr>
        <p:spPr>
          <a:xfrm>
            <a:off x="9639300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39EE-5AEA-E849-9159-473B0ADCB563}"/>
              </a:ext>
            </a:extLst>
          </p:cNvPr>
          <p:cNvSpPr/>
          <p:nvPr/>
        </p:nvSpPr>
        <p:spPr>
          <a:xfrm>
            <a:off x="12988671" y="157734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BE0EF-D133-9F40-963A-ADD7EA832351}"/>
              </a:ext>
            </a:extLst>
          </p:cNvPr>
          <p:cNvSpPr/>
          <p:nvPr/>
        </p:nvSpPr>
        <p:spPr>
          <a:xfrm>
            <a:off x="4532376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DF20BD-FA1A-3146-A0C2-FE6B652A059C}"/>
              </a:ext>
            </a:extLst>
          </p:cNvPr>
          <p:cNvSpPr/>
          <p:nvPr/>
        </p:nvSpPr>
        <p:spPr>
          <a:xfrm>
            <a:off x="5684520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4089A0-02FD-1742-9DAC-06B4CCDA4ECF}"/>
              </a:ext>
            </a:extLst>
          </p:cNvPr>
          <p:cNvSpPr/>
          <p:nvPr/>
        </p:nvSpPr>
        <p:spPr>
          <a:xfrm>
            <a:off x="7335012" y="157734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/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DF4660-2B71-0047-B0DB-A512C501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312" y="1485642"/>
                <a:ext cx="881629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/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2C135B-B031-FE44-978E-6E4E7D90D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588" y="1485642"/>
                <a:ext cx="881629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D8843E-8BBF-F54C-8920-55A30BF7E80A}"/>
              </a:ext>
            </a:extLst>
          </p:cNvPr>
          <p:cNvSpPr/>
          <p:nvPr/>
        </p:nvSpPr>
        <p:spPr>
          <a:xfrm>
            <a:off x="6329172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9B4C0A-666F-A94B-AF64-63D484488AF4}"/>
              </a:ext>
            </a:extLst>
          </p:cNvPr>
          <p:cNvSpPr/>
          <p:nvPr/>
        </p:nvSpPr>
        <p:spPr>
          <a:xfrm>
            <a:off x="7481316" y="2125980"/>
            <a:ext cx="1152144" cy="342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tx1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/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Two windows of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 (2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samples each.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Compute: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17F792-0735-D34F-9945-C6002C91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32" y="4663441"/>
                <a:ext cx="8503920" cy="1446550"/>
              </a:xfrm>
              <a:prstGeom prst="rect">
                <a:avLst/>
              </a:prstGeom>
              <a:blipFill>
                <a:blip r:embed="rId6"/>
                <a:stretch>
                  <a:fillRect l="-894" t="-3509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/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92214D-1532-894A-8600-F8D8AEBC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40" y="5469152"/>
                <a:ext cx="419474" cy="789383"/>
              </a:xfrm>
              <a:prstGeom prst="rect">
                <a:avLst/>
              </a:prstGeom>
              <a:blipFill>
                <a:blip r:embed="rId7"/>
                <a:stretch>
                  <a:fillRect l="-17647" r="-294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52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2" y="5417820"/>
                <a:ext cx="2328201" cy="891975"/>
              </a:xfrm>
              <a:prstGeom prst="rect">
                <a:avLst/>
              </a:prstGeom>
              <a:blipFill>
                <a:blip r:embed="rId8"/>
                <a:stretch>
                  <a:fillRect l="-8696" t="-69014" r="-543" b="-1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0D8148-FB9D-9B4F-8B96-68B620D68DA8}"/>
              </a:ext>
            </a:extLst>
          </p:cNvPr>
          <p:cNvCxnSpPr/>
          <p:nvPr/>
        </p:nvCxnSpPr>
        <p:spPr>
          <a:xfrm flipV="1">
            <a:off x="2255520" y="3017520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DDA6FF-0293-7F4F-8BAB-6F64B7C37C97}"/>
              </a:ext>
            </a:extLst>
          </p:cNvPr>
          <p:cNvCxnSpPr>
            <a:cxnSpLocks/>
          </p:cNvCxnSpPr>
          <p:nvPr/>
        </p:nvCxnSpPr>
        <p:spPr>
          <a:xfrm>
            <a:off x="2255520" y="4389120"/>
            <a:ext cx="795985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/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8C2DD-C806-2B42-B8FB-4409D47E6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007" y="2735587"/>
                <a:ext cx="298608" cy="563872"/>
              </a:xfrm>
              <a:prstGeom prst="rect">
                <a:avLst/>
              </a:prstGeom>
              <a:blipFill>
                <a:blip r:embed="rId9"/>
                <a:stretch>
                  <a:fillRect l="-16667" t="-2222" r="-41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/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4FA20BC-99CF-E145-A69F-7BA28E7D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1" y="3948302"/>
                <a:ext cx="181139" cy="276999"/>
              </a:xfrm>
              <a:prstGeom prst="rect">
                <a:avLst/>
              </a:prstGeom>
              <a:blipFill>
                <a:blip r:embed="rId10"/>
                <a:stretch>
                  <a:fillRect l="-26667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04D805-45DA-CB45-91B3-71D556B2529C}"/>
              </a:ext>
            </a:extLst>
          </p:cNvPr>
          <p:cNvCxnSpPr/>
          <p:nvPr/>
        </p:nvCxnSpPr>
        <p:spPr>
          <a:xfrm>
            <a:off x="2255520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A6AA41-E2F6-8543-8A0D-33D9BF9C5DEE}"/>
              </a:ext>
            </a:extLst>
          </p:cNvPr>
          <p:cNvCxnSpPr>
            <a:cxnSpLocks/>
          </p:cNvCxnSpPr>
          <p:nvPr/>
        </p:nvCxnSpPr>
        <p:spPr>
          <a:xfrm flipV="1">
            <a:off x="4518660" y="2735587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3B922F-50E3-5A4E-9BE9-2F2366222FD0}"/>
              </a:ext>
            </a:extLst>
          </p:cNvPr>
          <p:cNvCxnSpPr>
            <a:cxnSpLocks/>
          </p:cNvCxnSpPr>
          <p:nvPr/>
        </p:nvCxnSpPr>
        <p:spPr>
          <a:xfrm flipH="1" flipV="1">
            <a:off x="5698236" y="2735586"/>
            <a:ext cx="1165860" cy="135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BED442-1BD7-BF41-9F42-15345671C2E4}"/>
              </a:ext>
            </a:extLst>
          </p:cNvPr>
          <p:cNvCxnSpPr/>
          <p:nvPr/>
        </p:nvCxnSpPr>
        <p:spPr>
          <a:xfrm>
            <a:off x="6864096" y="4086801"/>
            <a:ext cx="22631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12D292-401D-4C46-A5E4-5CF672B418D2}"/>
              </a:ext>
            </a:extLst>
          </p:cNvPr>
          <p:cNvCxnSpPr>
            <a:cxnSpLocks/>
          </p:cNvCxnSpPr>
          <p:nvPr/>
        </p:nvCxnSpPr>
        <p:spPr>
          <a:xfrm flipV="1">
            <a:off x="5684520" y="1577341"/>
            <a:ext cx="0" cy="279880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02B4C01-0A52-CE4B-87F9-5528072F09C2}"/>
              </a:ext>
            </a:extLst>
          </p:cNvPr>
          <p:cNvSpPr txBox="1"/>
          <p:nvPr/>
        </p:nvSpPr>
        <p:spPr>
          <a:xfrm>
            <a:off x="5041638" y="4381295"/>
            <a:ext cx="13765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Packet Start +L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730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2352003" y="1795084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8545919" y="1794477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5468547" y="1671464"/>
            <a:ext cx="1432855" cy="5801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855897" y="1168553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59421" y="1636420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9915272" y="1337813"/>
            <a:ext cx="432689" cy="100751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1569720" y="975583"/>
            <a:ext cx="14401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101101011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13520" y="891540"/>
            <a:ext cx="14401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20" dirty="0"/>
              <a:t>101101011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F7EE95-0CD7-4B44-B9C0-AAB39A8A0EAD}"/>
                  </a:ext>
                </a:extLst>
              </p:cNvPr>
              <p:cNvSpPr/>
              <p:nvPr/>
            </p:nvSpPr>
            <p:spPr>
              <a:xfrm>
                <a:off x="1638301" y="3561326"/>
                <a:ext cx="80992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F7EE95-0CD7-4B44-B9C0-AAB39A8A0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1" y="3561326"/>
                <a:ext cx="809927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4861560" y="3523946"/>
                <a:ext cx="2606040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560" y="3523946"/>
                <a:ext cx="2606040" cy="410112"/>
              </a:xfrm>
              <a:prstGeom prst="rect">
                <a:avLst/>
              </a:prstGeom>
              <a:blipFill>
                <a:blip r:embed="rId7"/>
                <a:stretch>
                  <a:fillRect l="-48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9D522FDE-D6AA-D843-BFE4-72B6A8754B99}"/>
              </a:ext>
            </a:extLst>
          </p:cNvPr>
          <p:cNvSpPr/>
          <p:nvPr/>
        </p:nvSpPr>
        <p:spPr>
          <a:xfrm>
            <a:off x="2255520" y="3598707"/>
            <a:ext cx="39218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68" name="Right Arrow 67">
            <a:extLst>
              <a:ext uri="{FF2B5EF4-FFF2-40B4-BE49-F238E27FC236}">
                <a16:creationId xmlns:a16="http://schemas.microsoft.com/office/drawing/2014/main" id="{F7ADFE52-7CE7-6D4F-9A0D-D2CAF99CD8D2}"/>
              </a:ext>
            </a:extLst>
          </p:cNvPr>
          <p:cNvSpPr/>
          <p:nvPr/>
        </p:nvSpPr>
        <p:spPr>
          <a:xfrm>
            <a:off x="4304777" y="3598707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6DC11C-B48C-864B-8161-6B9D28E33E53}"/>
                  </a:ext>
                </a:extLst>
              </p:cNvPr>
              <p:cNvSpPr/>
              <p:nvPr/>
            </p:nvSpPr>
            <p:spPr>
              <a:xfrm>
                <a:off x="2670254" y="3555960"/>
                <a:ext cx="1848406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6DC11C-B48C-864B-8161-6B9D28E33E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254" y="3555960"/>
                <a:ext cx="1848406" cy="4101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ight Arrow 27">
            <a:extLst>
              <a:ext uri="{FF2B5EF4-FFF2-40B4-BE49-F238E27FC236}">
                <a16:creationId xmlns:a16="http://schemas.microsoft.com/office/drawing/2014/main" id="{E849C92C-1A4C-6246-9C1C-52C4165D06B7}"/>
              </a:ext>
            </a:extLst>
          </p:cNvPr>
          <p:cNvSpPr/>
          <p:nvPr/>
        </p:nvSpPr>
        <p:spPr>
          <a:xfrm>
            <a:off x="7047977" y="3550175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57B3D5-64AF-B24D-B730-2BB643B76B3A}"/>
                  </a:ext>
                </a:extLst>
              </p:cNvPr>
              <p:cNvSpPr/>
              <p:nvPr/>
            </p:nvSpPr>
            <p:spPr>
              <a:xfrm>
                <a:off x="7483888" y="3510118"/>
                <a:ext cx="3444717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57B3D5-64AF-B24D-B730-2BB643B76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8" y="3510118"/>
                <a:ext cx="3444717" cy="410112"/>
              </a:xfrm>
              <a:prstGeom prst="rect">
                <a:avLst/>
              </a:prstGeom>
              <a:blipFill>
                <a:blip r:embed="rId9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ight Arrow 38">
            <a:extLst>
              <a:ext uri="{FF2B5EF4-FFF2-40B4-BE49-F238E27FC236}">
                <a16:creationId xmlns:a16="http://schemas.microsoft.com/office/drawing/2014/main" id="{9ADA11B3-EAA6-B645-A3F8-0897D667AB08}"/>
              </a:ext>
            </a:extLst>
          </p:cNvPr>
          <p:cNvSpPr/>
          <p:nvPr/>
        </p:nvSpPr>
        <p:spPr>
          <a:xfrm>
            <a:off x="7056121" y="4251961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B77178-8912-4C44-ACA8-82850E000C11}"/>
                  </a:ext>
                </a:extLst>
              </p:cNvPr>
              <p:cNvSpPr/>
              <p:nvPr/>
            </p:nvSpPr>
            <p:spPr>
              <a:xfrm>
                <a:off x="7483887" y="4209212"/>
                <a:ext cx="32836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B77178-8912-4C44-ACA8-82850E000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7" y="4209212"/>
                <a:ext cx="3283697" cy="400110"/>
              </a:xfrm>
              <a:prstGeom prst="rect">
                <a:avLst/>
              </a:prstGeom>
              <a:blipFill>
                <a:blip r:embed="rId10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ight Arrow 40">
            <a:extLst>
              <a:ext uri="{FF2B5EF4-FFF2-40B4-BE49-F238E27FC236}">
                <a16:creationId xmlns:a16="http://schemas.microsoft.com/office/drawing/2014/main" id="{C056584F-8A4A-7F44-9157-F8ED64AF0F79}"/>
              </a:ext>
            </a:extLst>
          </p:cNvPr>
          <p:cNvSpPr/>
          <p:nvPr/>
        </p:nvSpPr>
        <p:spPr>
          <a:xfrm>
            <a:off x="7087721" y="4917861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BED3B65-447F-B14B-BC15-0DAD9701A101}"/>
                  </a:ext>
                </a:extLst>
              </p:cNvPr>
              <p:cNvSpPr/>
              <p:nvPr/>
            </p:nvSpPr>
            <p:spPr>
              <a:xfrm>
                <a:off x="7515488" y="4875112"/>
                <a:ext cx="32836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BED3B65-447F-B14B-BC15-0DAD9701A1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488" y="4875112"/>
                <a:ext cx="3283697" cy="400110"/>
              </a:xfrm>
              <a:prstGeom prst="rect">
                <a:avLst/>
              </a:prstGeom>
              <a:blipFill>
                <a:blip r:embed="rId11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980DDFBF-576D-614C-A121-02C774278ADA}"/>
              </a:ext>
            </a:extLst>
          </p:cNvPr>
          <p:cNvSpPr/>
          <p:nvPr/>
        </p:nvSpPr>
        <p:spPr>
          <a:xfrm>
            <a:off x="6237232" y="5554980"/>
            <a:ext cx="465936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</a:rPr>
              <a:t>Assumes TX &amp; RX perfectly synched</a:t>
            </a:r>
            <a:endParaRPr lang="en-US" sz="162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827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9" grpId="0" animBg="1"/>
      <p:bldP spid="40" grpId="0"/>
      <p:bldP spid="41" grpId="0" animBg="1"/>
      <p:bldP spid="42" grpId="0"/>
      <p:bldP spid="4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2352003" y="1795084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8545919" y="1794477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5468547" y="1671464"/>
            <a:ext cx="1432855" cy="5801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855897" y="1168553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59421" y="1636420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9915272" y="1337813"/>
            <a:ext cx="432689" cy="100751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1569720" y="975583"/>
            <a:ext cx="14401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101101011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13520" y="891540"/>
            <a:ext cx="14401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20" dirty="0"/>
              <a:t>101101011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F7EE95-0CD7-4B44-B9C0-AAB39A8A0EAD}"/>
                  </a:ext>
                </a:extLst>
              </p:cNvPr>
              <p:cNvSpPr/>
              <p:nvPr/>
            </p:nvSpPr>
            <p:spPr>
              <a:xfrm>
                <a:off x="1638301" y="3561326"/>
                <a:ext cx="86843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F7EE95-0CD7-4B44-B9C0-AAB39A8A0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1" y="3561326"/>
                <a:ext cx="8684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4861560" y="3523946"/>
                <a:ext cx="2794308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560" y="3523946"/>
                <a:ext cx="2794308" cy="410112"/>
              </a:xfrm>
              <a:prstGeom prst="rect">
                <a:avLst/>
              </a:prstGeom>
              <a:blipFill>
                <a:blip r:embed="rId7"/>
                <a:stretch>
                  <a:fillRect l="-45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9D522FDE-D6AA-D843-BFE4-72B6A8754B99}"/>
              </a:ext>
            </a:extLst>
          </p:cNvPr>
          <p:cNvSpPr/>
          <p:nvPr/>
        </p:nvSpPr>
        <p:spPr>
          <a:xfrm>
            <a:off x="2255520" y="3598707"/>
            <a:ext cx="39218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68" name="Right Arrow 67">
            <a:extLst>
              <a:ext uri="{FF2B5EF4-FFF2-40B4-BE49-F238E27FC236}">
                <a16:creationId xmlns:a16="http://schemas.microsoft.com/office/drawing/2014/main" id="{F7ADFE52-7CE7-6D4F-9A0D-D2CAF99CD8D2}"/>
              </a:ext>
            </a:extLst>
          </p:cNvPr>
          <p:cNvSpPr/>
          <p:nvPr/>
        </p:nvSpPr>
        <p:spPr>
          <a:xfrm>
            <a:off x="4304777" y="3598707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6DC11C-B48C-864B-8161-6B9D28E33E53}"/>
                  </a:ext>
                </a:extLst>
              </p:cNvPr>
              <p:cNvSpPr/>
              <p:nvPr/>
            </p:nvSpPr>
            <p:spPr>
              <a:xfrm>
                <a:off x="2670254" y="3555960"/>
                <a:ext cx="1981940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6DC11C-B48C-864B-8161-6B9D28E33E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254" y="3555960"/>
                <a:ext cx="1981940" cy="4101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ight Arrow 27">
            <a:extLst>
              <a:ext uri="{FF2B5EF4-FFF2-40B4-BE49-F238E27FC236}">
                <a16:creationId xmlns:a16="http://schemas.microsoft.com/office/drawing/2014/main" id="{E849C92C-1A4C-6246-9C1C-52C4165D06B7}"/>
              </a:ext>
            </a:extLst>
          </p:cNvPr>
          <p:cNvSpPr/>
          <p:nvPr/>
        </p:nvSpPr>
        <p:spPr>
          <a:xfrm>
            <a:off x="7047977" y="3550175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57B3D5-64AF-B24D-B730-2BB643B76B3A}"/>
                  </a:ext>
                </a:extLst>
              </p:cNvPr>
              <p:cNvSpPr/>
              <p:nvPr/>
            </p:nvSpPr>
            <p:spPr>
              <a:xfrm>
                <a:off x="7483888" y="3510118"/>
                <a:ext cx="3693573" cy="442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57B3D5-64AF-B24D-B730-2BB643B76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8" y="3510118"/>
                <a:ext cx="3693573" cy="442172"/>
              </a:xfrm>
              <a:prstGeom prst="rect">
                <a:avLst/>
              </a:prstGeom>
              <a:blipFill>
                <a:blip r:embed="rId9"/>
                <a:stretch>
                  <a:fillRect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ight Arrow 38">
            <a:extLst>
              <a:ext uri="{FF2B5EF4-FFF2-40B4-BE49-F238E27FC236}">
                <a16:creationId xmlns:a16="http://schemas.microsoft.com/office/drawing/2014/main" id="{9ADA11B3-EAA6-B645-A3F8-0897D667AB08}"/>
              </a:ext>
            </a:extLst>
          </p:cNvPr>
          <p:cNvSpPr/>
          <p:nvPr/>
        </p:nvSpPr>
        <p:spPr>
          <a:xfrm>
            <a:off x="7056121" y="4251961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B77178-8912-4C44-ACA8-82850E000C11}"/>
                  </a:ext>
                </a:extLst>
              </p:cNvPr>
              <p:cNvSpPr/>
              <p:nvPr/>
            </p:nvSpPr>
            <p:spPr>
              <a:xfrm>
                <a:off x="7483887" y="4209212"/>
                <a:ext cx="3520921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∗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B77178-8912-4C44-ACA8-82850E000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7" y="4209212"/>
                <a:ext cx="3520921" cy="410112"/>
              </a:xfrm>
              <a:prstGeom prst="rect">
                <a:avLst/>
              </a:prstGeom>
              <a:blipFill>
                <a:blip r:embed="rId1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ight Arrow 40">
            <a:extLst>
              <a:ext uri="{FF2B5EF4-FFF2-40B4-BE49-F238E27FC236}">
                <a16:creationId xmlns:a16="http://schemas.microsoft.com/office/drawing/2014/main" id="{C056584F-8A4A-7F44-9157-F8ED64AF0F79}"/>
              </a:ext>
            </a:extLst>
          </p:cNvPr>
          <p:cNvSpPr/>
          <p:nvPr/>
        </p:nvSpPr>
        <p:spPr>
          <a:xfrm>
            <a:off x="6644641" y="4917861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BED3B65-447F-B14B-BC15-0DAD9701A101}"/>
                  </a:ext>
                </a:extLst>
              </p:cNvPr>
              <p:cNvSpPr/>
              <p:nvPr/>
            </p:nvSpPr>
            <p:spPr>
              <a:xfrm>
                <a:off x="7072405" y="4875112"/>
                <a:ext cx="4444091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BED3B65-447F-B14B-BC15-0DAD9701A1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405" y="4875112"/>
                <a:ext cx="4444091" cy="410112"/>
              </a:xfrm>
              <a:prstGeom prst="rect">
                <a:avLst/>
              </a:prstGeom>
              <a:blipFill>
                <a:blip r:embed="rId11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A7875C27-A7F9-DC41-B10B-59955F0C72B1}"/>
              </a:ext>
            </a:extLst>
          </p:cNvPr>
          <p:cNvSpPr/>
          <p:nvPr/>
        </p:nvSpPr>
        <p:spPr>
          <a:xfrm>
            <a:off x="3970020" y="4219945"/>
            <a:ext cx="3280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TX &amp; RX are not synched</a:t>
            </a:r>
            <a:endParaRPr lang="en-US" dirty="0"/>
          </a:p>
        </p:txBody>
      </p:sp>
      <p:sp>
        <p:nvSpPr>
          <p:cNvPr id="59" name="Title 13">
            <a:extLst>
              <a:ext uri="{FF2B5EF4-FFF2-40B4-BE49-F238E27FC236}">
                <a16:creationId xmlns:a16="http://schemas.microsoft.com/office/drawing/2014/main" id="{69F09637-D989-7B4B-AA38-93B433F8DCD0}"/>
              </a:ext>
            </a:extLst>
          </p:cNvPr>
          <p:cNvSpPr txBox="1">
            <a:spLocks/>
          </p:cNvSpPr>
          <p:nvPr/>
        </p:nvSpPr>
        <p:spPr bwMode="auto">
          <a:xfrm>
            <a:off x="6620453" y="5473586"/>
            <a:ext cx="3919512" cy="630034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b="1" dirty="0">
                <a:solidFill>
                  <a:schemeClr val="bg1"/>
                </a:solidFill>
                <a:latin typeface="+mn-lt"/>
              </a:rPr>
              <a:t>Phase changes with time!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FD30A04-0950-4D4B-BD3A-21C23F39580D}"/>
                  </a:ext>
                </a:extLst>
              </p:cNvPr>
              <p:cNvSpPr/>
              <p:nvPr/>
            </p:nvSpPr>
            <p:spPr>
              <a:xfrm>
                <a:off x="4017758" y="4818731"/>
                <a:ext cx="32802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CFO: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FD30A04-0950-4D4B-BD3A-21C23F3958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758" y="4818731"/>
                <a:ext cx="3280212" cy="369332"/>
              </a:xfrm>
              <a:prstGeom prst="rect">
                <a:avLst/>
              </a:prstGeom>
              <a:blipFill>
                <a:blip r:embed="rId12"/>
                <a:stretch>
                  <a:fillRect l="-154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34128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  <p:bldP spid="42" grpId="0"/>
      <p:bldP spid="5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/>
          <p:nvPr/>
        </p:nvCxnSpPr>
        <p:spPr>
          <a:xfrm>
            <a:off x="2656628" y="297557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1D52F85-E8B0-EA43-BDD6-BF79187B18AE}"/>
              </a:ext>
            </a:extLst>
          </p:cNvPr>
          <p:cNvCxnSpPr/>
          <p:nvPr/>
        </p:nvCxnSpPr>
        <p:spPr>
          <a:xfrm>
            <a:off x="3012775" y="29138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ECC96-3C0A-654F-87A1-F3B974DA9FD7}"/>
              </a:ext>
            </a:extLst>
          </p:cNvPr>
          <p:cNvCxnSpPr/>
          <p:nvPr/>
        </p:nvCxnSpPr>
        <p:spPr>
          <a:xfrm>
            <a:off x="4652945" y="29138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/>
              <p:nvPr/>
            </p:nvSpPr>
            <p:spPr>
              <a:xfrm>
                <a:off x="4444331" y="29624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31" y="2962426"/>
                <a:ext cx="431528" cy="2862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/>
              <p:nvPr/>
            </p:nvSpPr>
            <p:spPr>
              <a:xfrm>
                <a:off x="2804160" y="29624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0" y="2962426"/>
                <a:ext cx="431528" cy="2862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3797672" y="1932871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5039940" y="302386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40" y="3023862"/>
                <a:ext cx="166212" cy="249299"/>
              </a:xfrm>
              <a:prstGeom prst="rect">
                <a:avLst/>
              </a:prstGeom>
              <a:blipFill>
                <a:blip r:embed="rId6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3843613" y="164592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613" y="1645921"/>
                <a:ext cx="193643" cy="249299"/>
              </a:xfrm>
              <a:prstGeom prst="rect">
                <a:avLst/>
              </a:prstGeom>
              <a:blipFill>
                <a:blip r:embed="rId7"/>
                <a:stretch>
                  <a:fillRect l="-31250" r="-3125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/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Consider BPSK Modulation.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0→−1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1→+1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  <a:blipFill>
                <a:blip r:embed="rId8"/>
                <a:stretch>
                  <a:fillRect t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C232648-D523-2E4F-998B-208551E9D977}"/>
              </a:ext>
            </a:extLst>
          </p:cNvPr>
          <p:cNvSpPr/>
          <p:nvPr/>
        </p:nvSpPr>
        <p:spPr>
          <a:xfrm>
            <a:off x="4611797" y="293442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15CEB47-AD2A-CE4F-8F7F-3FECF059869D}"/>
              </a:ext>
            </a:extLst>
          </p:cNvPr>
          <p:cNvSpPr/>
          <p:nvPr/>
        </p:nvSpPr>
        <p:spPr>
          <a:xfrm>
            <a:off x="2971627" y="293469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/>
              <p:nvPr/>
            </p:nvSpPr>
            <p:spPr>
              <a:xfrm>
                <a:off x="3491311" y="4110781"/>
                <a:ext cx="80992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11" y="4110781"/>
                <a:ext cx="80992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/>
              <p:nvPr/>
            </p:nvSpPr>
            <p:spPr>
              <a:xfrm>
                <a:off x="6569486" y="4046220"/>
                <a:ext cx="3366994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486" y="4046220"/>
                <a:ext cx="3366994" cy="410112"/>
              </a:xfrm>
              <a:prstGeom prst="rect">
                <a:avLst/>
              </a:prstGeom>
              <a:blipFill>
                <a:blip r:embed="rId10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922EB87-70E1-4C4B-86B7-53DD276EE821}"/>
              </a:ext>
            </a:extLst>
          </p:cNvPr>
          <p:cNvCxnSpPr/>
          <p:nvPr/>
        </p:nvCxnSpPr>
        <p:spPr>
          <a:xfrm>
            <a:off x="6906896" y="298915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918B768-2564-C942-8E62-C580F1CE78D4}"/>
              </a:ext>
            </a:extLst>
          </p:cNvPr>
          <p:cNvCxnSpPr>
            <a:cxnSpLocks/>
          </p:cNvCxnSpPr>
          <p:nvPr/>
        </p:nvCxnSpPr>
        <p:spPr>
          <a:xfrm flipH="1" flipV="1">
            <a:off x="8047940" y="1946451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021CB47-3CF1-8E42-B226-C292702C3BFE}"/>
              </a:ext>
            </a:extLst>
          </p:cNvPr>
          <p:cNvCxnSpPr>
            <a:cxnSpLocks/>
          </p:cNvCxnSpPr>
          <p:nvPr/>
        </p:nvCxnSpPr>
        <p:spPr>
          <a:xfrm>
            <a:off x="8047940" y="2158108"/>
            <a:ext cx="0" cy="48856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D65DF64B-E23D-3243-8A82-F9A6EE31F3E0}"/>
              </a:ext>
            </a:extLst>
          </p:cNvPr>
          <p:cNvCxnSpPr>
            <a:cxnSpLocks/>
          </p:cNvCxnSpPr>
          <p:nvPr/>
        </p:nvCxnSpPr>
        <p:spPr>
          <a:xfrm flipV="1">
            <a:off x="8047940" y="3369842"/>
            <a:ext cx="0" cy="4677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Arc 100">
            <a:extLst>
              <a:ext uri="{FF2B5EF4-FFF2-40B4-BE49-F238E27FC236}">
                <a16:creationId xmlns:a16="http://schemas.microsoft.com/office/drawing/2014/main" id="{E17C72A3-7945-4D45-A2E8-B286149C0B8B}"/>
              </a:ext>
            </a:extLst>
          </p:cNvPr>
          <p:cNvSpPr/>
          <p:nvPr/>
        </p:nvSpPr>
        <p:spPr>
          <a:xfrm rot="16200000">
            <a:off x="7257295" y="2155941"/>
            <a:ext cx="1645920" cy="1645920"/>
          </a:xfrm>
          <a:prstGeom prst="arc">
            <a:avLst>
              <a:gd name="adj1" fmla="val 16200000"/>
              <a:gd name="adj2" fmla="val 21482844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DE38ED45-362B-B946-86FC-7C26EF6B44AD}"/>
              </a:ext>
            </a:extLst>
          </p:cNvPr>
          <p:cNvSpPr/>
          <p:nvPr/>
        </p:nvSpPr>
        <p:spPr>
          <a:xfrm rot="16200000" flipH="1" flipV="1">
            <a:off x="7261860" y="2165908"/>
            <a:ext cx="1645920" cy="1645920"/>
          </a:xfrm>
          <a:prstGeom prst="arc">
            <a:avLst>
              <a:gd name="adj1" fmla="val 16200000"/>
              <a:gd name="adj2" fmla="val 11834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2F6435C-2D98-884F-A56C-45A7A9CB58F6}"/>
              </a:ext>
            </a:extLst>
          </p:cNvPr>
          <p:cNvCxnSpPr/>
          <p:nvPr/>
        </p:nvCxnSpPr>
        <p:spPr>
          <a:xfrm>
            <a:off x="7263043" y="29274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FE47401-5D43-E643-8186-EFB0B60A5E02}"/>
              </a:ext>
            </a:extLst>
          </p:cNvPr>
          <p:cNvCxnSpPr/>
          <p:nvPr/>
        </p:nvCxnSpPr>
        <p:spPr>
          <a:xfrm>
            <a:off x="8903213" y="29274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8F20AEC-DA83-7747-87A1-3CF525886595}"/>
                  </a:ext>
                </a:extLst>
              </p:cNvPr>
              <p:cNvSpPr/>
              <p:nvPr/>
            </p:nvSpPr>
            <p:spPr>
              <a:xfrm>
                <a:off x="8694599" y="29760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8F20AEC-DA83-7747-87A1-3CF525886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599" y="2976007"/>
                <a:ext cx="431528" cy="286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C11407C-17E9-7949-9FEF-8423A2745E9B}"/>
                  </a:ext>
                </a:extLst>
              </p:cNvPr>
              <p:cNvSpPr/>
              <p:nvPr/>
            </p:nvSpPr>
            <p:spPr>
              <a:xfrm>
                <a:off x="7054428" y="29760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C11407C-17E9-7949-9FEF-8423A2745E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28" y="2976007"/>
                <a:ext cx="431528" cy="2862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16C7462-579C-7140-8867-1FD5D2D1C284}"/>
                  </a:ext>
                </a:extLst>
              </p:cNvPr>
              <p:cNvSpPr txBox="1"/>
              <p:nvPr/>
            </p:nvSpPr>
            <p:spPr>
              <a:xfrm>
                <a:off x="9290208" y="303744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16C7462-579C-7140-8867-1FD5D2D1C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208" y="3037442"/>
                <a:ext cx="166212" cy="249299"/>
              </a:xfrm>
              <a:prstGeom prst="rect">
                <a:avLst/>
              </a:prstGeom>
              <a:blipFill>
                <a:blip r:embed="rId13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8CED02FD-32F8-624E-A00E-A78B2F29C945}"/>
                  </a:ext>
                </a:extLst>
              </p:cNvPr>
              <p:cNvSpPr txBox="1"/>
              <p:nvPr/>
            </p:nvSpPr>
            <p:spPr>
              <a:xfrm>
                <a:off x="8093881" y="165950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8CED02FD-32F8-624E-A00E-A78B2F29C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881" y="1659501"/>
                <a:ext cx="193643" cy="249299"/>
              </a:xfrm>
              <a:prstGeom prst="rect">
                <a:avLst/>
              </a:prstGeom>
              <a:blipFill>
                <a:blip r:embed="rId14"/>
                <a:stretch>
                  <a:fillRect l="-37500" r="-31250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Oval 111">
            <a:extLst>
              <a:ext uri="{FF2B5EF4-FFF2-40B4-BE49-F238E27FC236}">
                <a16:creationId xmlns:a16="http://schemas.microsoft.com/office/drawing/2014/main" id="{39E2FC76-EDA2-3A4B-9042-DC1318C1B389}"/>
              </a:ext>
            </a:extLst>
          </p:cNvPr>
          <p:cNvSpPr/>
          <p:nvPr/>
        </p:nvSpPr>
        <p:spPr>
          <a:xfrm>
            <a:off x="8862065" y="294800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44847736-1236-F54A-8880-BB9F89F3AA91}"/>
              </a:ext>
            </a:extLst>
          </p:cNvPr>
          <p:cNvSpPr/>
          <p:nvPr/>
        </p:nvSpPr>
        <p:spPr>
          <a:xfrm>
            <a:off x="7221895" y="2948279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331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3.7037E-7 L 0.00091 -0.04421 C 0.00208 -0.05046 0.00664 -0.06227 0.01276 -0.07292 C 0.01927 -0.08357 0.025 -0.09282 0.03099 -0.09699 L 0.06159 -0.11968 " pathEditMode="relative" rAng="18240000" ptsTypes="AAAAA">
                                      <p:cBhvr>
                                        <p:cTn id="61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666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4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846 0.01366 L -0.00039 0.05347 C -0.00208 0.06227 -0.00716 0.07315 -0.01432 0.08171 C -0.02149 0.09236 -0.02891 0.1 -0.03425 0.10324 L -0.06641 0.11968 " pathEditMode="relative" rAng="8040000" ptsTypes="AAAAA">
                                      <p:cBhvr>
                                        <p:cTn id="6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679 0.11945 L -0.06953 0.054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326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145 -0.1199 L 0.06328 -0.0578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16" grpId="0"/>
      <p:bldP spid="117" grpId="0"/>
      <p:bldP spid="4" grpId="0" animBg="1"/>
      <p:bldP spid="140" grpId="0" animBg="1"/>
      <p:bldP spid="141" grpId="0"/>
      <p:bldP spid="55" grpId="0"/>
      <p:bldP spid="101" grpId="0" animBg="1"/>
      <p:bldP spid="101" grpId="1" animBg="1"/>
      <p:bldP spid="102" grpId="0" animBg="1"/>
      <p:bldP spid="102" grpId="1" animBg="1"/>
      <p:bldP spid="108" grpId="0"/>
      <p:bldP spid="109" grpId="0"/>
      <p:bldP spid="110" grpId="0"/>
      <p:bldP spid="111" grpId="0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/>
          <p:nvPr/>
        </p:nvCxnSpPr>
        <p:spPr>
          <a:xfrm>
            <a:off x="2656628" y="297557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1D52F85-E8B0-EA43-BDD6-BF79187B18AE}"/>
              </a:ext>
            </a:extLst>
          </p:cNvPr>
          <p:cNvCxnSpPr/>
          <p:nvPr/>
        </p:nvCxnSpPr>
        <p:spPr>
          <a:xfrm>
            <a:off x="3012775" y="29138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ECC96-3C0A-654F-87A1-F3B974DA9FD7}"/>
              </a:ext>
            </a:extLst>
          </p:cNvPr>
          <p:cNvCxnSpPr/>
          <p:nvPr/>
        </p:nvCxnSpPr>
        <p:spPr>
          <a:xfrm>
            <a:off x="4652945" y="29138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/>
              <p:nvPr/>
            </p:nvSpPr>
            <p:spPr>
              <a:xfrm>
                <a:off x="4444331" y="29624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31" y="2962426"/>
                <a:ext cx="431528" cy="2862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/>
              <p:nvPr/>
            </p:nvSpPr>
            <p:spPr>
              <a:xfrm>
                <a:off x="2804160" y="29624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0" y="2962426"/>
                <a:ext cx="431528" cy="2862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3797672" y="1932871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5039940" y="302386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40" y="3023862"/>
                <a:ext cx="166212" cy="249299"/>
              </a:xfrm>
              <a:prstGeom prst="rect">
                <a:avLst/>
              </a:prstGeom>
              <a:blipFill>
                <a:blip r:embed="rId6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3843613" y="164592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613" y="1645921"/>
                <a:ext cx="193643" cy="249299"/>
              </a:xfrm>
              <a:prstGeom prst="rect">
                <a:avLst/>
              </a:prstGeom>
              <a:blipFill>
                <a:blip r:embed="rId7"/>
                <a:stretch>
                  <a:fillRect l="-31250" r="-3125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/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Consider BPSK Modulation.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0→−1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1→+1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  <a:blipFill>
                <a:blip r:embed="rId8"/>
                <a:stretch>
                  <a:fillRect t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C232648-D523-2E4F-998B-208551E9D977}"/>
              </a:ext>
            </a:extLst>
          </p:cNvPr>
          <p:cNvSpPr/>
          <p:nvPr/>
        </p:nvSpPr>
        <p:spPr>
          <a:xfrm>
            <a:off x="4611797" y="293442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15CEB47-AD2A-CE4F-8F7F-3FECF059869D}"/>
              </a:ext>
            </a:extLst>
          </p:cNvPr>
          <p:cNvSpPr/>
          <p:nvPr/>
        </p:nvSpPr>
        <p:spPr>
          <a:xfrm>
            <a:off x="2971627" y="293469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/>
              <p:nvPr/>
            </p:nvSpPr>
            <p:spPr>
              <a:xfrm>
                <a:off x="3491311" y="4110781"/>
                <a:ext cx="80992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11" y="4110781"/>
                <a:ext cx="80992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/>
              <p:nvPr/>
            </p:nvSpPr>
            <p:spPr>
              <a:xfrm>
                <a:off x="6569486" y="4046220"/>
                <a:ext cx="3366994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486" y="4046220"/>
                <a:ext cx="3366994" cy="410112"/>
              </a:xfrm>
              <a:prstGeom prst="rect">
                <a:avLst/>
              </a:prstGeom>
              <a:blipFill>
                <a:blip r:embed="rId10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FE32E6FE-97ED-0249-A719-E13AF7E1EBA9}"/>
              </a:ext>
            </a:extLst>
          </p:cNvPr>
          <p:cNvGrpSpPr/>
          <p:nvPr/>
        </p:nvGrpSpPr>
        <p:grpSpPr>
          <a:xfrm>
            <a:off x="7645648" y="2589756"/>
            <a:ext cx="822960" cy="812719"/>
            <a:chOff x="4394200" y="1732109"/>
            <a:chExt cx="914400" cy="903021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C2B4C27-8572-044C-9B67-B14CC1D464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30" y="18626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3CECD21-F1F1-BA44-965A-45D18A5C7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5245" y="245254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7DC8923-4C98-3742-89D5-78E53916E9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015" y="18266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40096FA-B98B-F145-97FD-75014FBDE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1131" y="18405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512B9D7-3C71-574A-AA23-5D24913741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4633" y="23867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B5883A5-2D51-3C4D-99E3-6194BCD5A3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3326" y="239970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14A8DF9-A4A8-8E4F-B5AD-1915C5C0D2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9831" y="23505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F72923B-E5A2-6749-823B-19EA87D3A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3430" y="23225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9C7EB8F-203C-2A4E-AFE7-D32C74B734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3326" y="22892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A11278C-4854-3F4B-B91C-56B1C3688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2031" y="22534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D88D31C-4B66-1E41-9D49-415C4A8DF8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2677" y="22265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F97F5E5-94C4-5A4D-A286-75F443F45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5604" y="21815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4E23CF33-D0B8-C246-9993-BAC70E5394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3504" y="21186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569A916-2869-834E-8DC5-8A90869B3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4200" y="20776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8199999-A73E-0247-89B1-1550ED349F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5402" y="206624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305075D-B0ED-8B47-A81B-43E1EA62E6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8772" y="2025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08AC9680-144A-0C48-9F7C-800D3D5D5E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7854" y="20009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CDFFFF65-8ACC-C34E-934A-4A2649F343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0458" y="197203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CC5044D-BCA1-E048-BC19-E903353D30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8384" y="19242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EEA8482-810B-AB4A-8A1C-6A352A09C8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9362" y="19147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910D51E-A50A-764B-A9A1-E020619F2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8375" y="18707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83B87F8-89DE-154B-BA3C-1CE963CBC6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41874" y="25081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4E7DB1F-C075-B34E-BFAE-3CFF75AC8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6995" y="25516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8576B09-73DC-7245-A26D-4AA47AAF2F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6846" y="25081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14E58F5-8BFD-5D47-ADF2-3E0345D9E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161" y="25441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7CC7294-9D79-2745-AE82-D8187C929A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9460" y="17515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C45430E-6582-C94D-BEE0-68BC9B279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84715" y="25504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B8BCCAD-D37E-184B-9704-97D7EF62F9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1489" y="256838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3BE45CDC-CE51-C84C-89BF-7A1003F5CF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5990" y="176269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65EF515-EB9E-C64B-8467-26FD0038C0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9185" y="17404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4AE3F35-F8B3-524F-9C00-EF6F794EA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851" y="17321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EF939C5-798D-6B49-8987-C220C41C27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73886" y="25504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E5C50CDB-15B0-5D42-BC77-35DC66D91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3330" y="24454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BBCCE19-348F-EF44-A3B5-6E3EECC9A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602" y="24454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1A34FED-9D0D-CF4B-BB26-C319E307E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015" y="248591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5628E0A-9615-724A-B992-7E243DA0B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7380" y="251103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3C62064-D112-9D4B-8494-81613CD648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7438" y="25458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BCE11E1-64D4-444B-BA89-77C10EA975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8903" y="25426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2189A31-89D3-0941-95B5-6203B72DC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4171" y="25816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3EDDEF31-0AFE-9C4F-A4D7-7C507D16C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8844" y="25763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65537D3-13BF-6943-B0C5-738F54612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4785" y="25947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2F1D6271-4550-304F-A3D8-3D9707E21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60410" y="243307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1100D9F1-B6E2-5B44-9A62-00CFCC58CA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69556" y="239261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4F0A1E0C-189A-D14C-9058-552EE5E1B0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8488" y="23826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8C383C99-223F-F645-A2F5-32E10E8D7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8196" y="23397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CC8788F4-FD69-8247-A649-DE935D327B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4320" y="232654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B0BA7B6-D9CA-6F47-988B-0C883DB07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5100" y="227016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0796788C-BB62-8D4D-BD57-F5AE83DD06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3532" y="24692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81DF81F2-052A-474D-82ED-FEB78902C4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1131" y="17905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E8D444B6-D8BE-3840-A8DF-9FFBCFEF3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7099" y="18053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A693D407-8FB7-2A43-84F3-9968B22603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6890" y="17749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059AA3E1-E582-BD4C-A276-9EF50A553A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8676" y="252340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23D3B05-A2F2-B548-B33D-F554CCB924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9994" y="177938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3C31E15-B0A3-0941-9F14-F613B51E4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65345" y="175713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51C809DB-D6FA-B64A-8064-75D14B7301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51344" y="26017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921DA89D-60F2-CA43-B8BC-8252A8AC2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1229" y="17376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00A244CE-5849-AF4C-982F-22C60661CE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6689" y="17738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EE55547D-0958-8B4A-8A11-0B834876E3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8082" y="17691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C6CDB42-F080-CB4B-BB15-61532373D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5182" y="17654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1C4AF629-1B70-ED42-A668-80C74CDEB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5680" y="17932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CE1F3D0A-DF38-D942-B245-AA8CB9F466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8786" y="18349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33007103-AC48-554D-B67E-992138B708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3659" y="18609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1F18C5EE-5AC2-A642-8854-DF067F236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5511" y="18782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AB1D47A-109F-C74D-911B-27AD199B7C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8616" y="19242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A7A49F6-C3A4-384B-9006-EB885BF182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0329" y="19406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82AC9423-2C9A-1943-9A08-A7C9A1BFC5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9146" y="19831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E223BF47-1567-414C-84F5-24F0557473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1859" y="20088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E0ABA4C-2B2B-A343-92B5-533F4DA625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6763" y="215768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2A0E6-90FD-2149-A9CB-5446C95043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5229" y="20519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84FCF1E2-28DB-514F-AAD1-BD51EFCC12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4649" y="21033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E03FDF0-23CD-DA4E-B41F-C99B4A1FD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9078" y="22154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C94C5C11-6775-0241-8889-FC1EBBD2C3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6375" y="22682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80A60779-7A5A-D44F-9E24-4FEB66027CA3}"/>
              </a:ext>
            </a:extLst>
          </p:cNvPr>
          <p:cNvGrpSpPr/>
          <p:nvPr/>
        </p:nvGrpSpPr>
        <p:grpSpPr>
          <a:xfrm>
            <a:off x="7649342" y="2579430"/>
            <a:ext cx="814181" cy="833370"/>
            <a:chOff x="7029579" y="1789786"/>
            <a:chExt cx="904646" cy="925967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1D3A36B5-7917-7B40-AAED-D2D14CC858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CD6415CF-5801-4E41-BF8A-268CE35C434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7ED724E0-B6F3-6349-84C5-09E0977F57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75EBD74-A7FD-9946-A0A1-9D614DD6DE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2F32796-0C06-4E46-B2EC-246A7F3613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35D2166-6B74-FB41-937B-5B9DEA42DDD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927F1AEA-D94D-2F4F-9935-4F97CC3378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31198BAA-E31E-004F-BCD4-94BEF34992B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D6E0687-2418-614F-B713-D954D498AD0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312E9DEC-B7FD-8C47-ABCB-6E91BD03FDC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E20D34A-C1FA-9C41-880F-3644B8EEAD0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3683E9F5-8ABD-624F-81B3-2B996D4CAA0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7A5F7CD-6DE5-AB44-8142-53252E4192B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F98BE745-97F5-5F4D-8BCF-57CA1F07DE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6E9C89E-FADC-4748-AB7A-0C6649C223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A6218A65-3F48-6F42-A59B-6E5B837EA76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655576B8-8896-5640-AE91-5B60FAE4CC2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55D34F01-4A39-634F-B448-6BC71F36FDF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C3868FF-EEE0-6849-84BF-E8AEB64EB9E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021989B-F433-1445-AECE-E6CC207D55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C0A77FE3-61D4-5046-AA53-2D6D8C573E2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82F87FC-E5CE-D249-8B71-E28ED30A079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8661708-9775-224A-ABF9-EE41BDB2347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21B06A2E-D628-3B45-B9EF-BB72B9DCC7C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5F84080C-11A2-EB47-B995-053FD2EF9B6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1EB7C8A-9FB1-6042-9492-38E340D11D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28B6456F-715D-D54F-B227-2443C941A65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46B4D4E-27D1-2248-BEC6-0922DC44930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F4F77C2-4847-484A-B499-902495B21C7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5866E1E9-9BF0-9A4C-BE9A-8A9E7865F00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7B8C6E1-21BA-CB4D-8E2B-BCE75DF036C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84B426C0-48E8-6949-8B55-C76BA1F7C9D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9C4953D-AFC5-BA4B-B5B2-09BF42D8E88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5277192-CFBC-9747-AA42-1A7C86B8A8A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F8C7578F-9814-9E4C-846A-4F715995346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06BF9EB-CEE0-C74D-9B88-FF32F3C059C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25E0A22F-E698-4743-8254-5B862FE83B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A7C3A04A-8966-7149-A698-918837F9547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FABB028-3CA3-CA40-8601-8D950AAAAA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96568C80-14E6-D845-ACCA-4BD0A6D36F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8B8BB459-2EDE-8141-9F71-FD165F5B818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AA0B5A5C-89B3-5C4F-AD83-6972D8D6452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24166748-F81E-F541-BA71-A6D46F614C2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4B02BA4E-5D3E-4143-ABF6-F71C008C274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8F34478C-1AB3-5140-B2EA-2D1FACF4ED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F1AD50EA-4411-CF49-A79B-415CA67B8D4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67E58820-8C88-7F40-BB8C-10CAEBC782D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6A645235-4C4B-E642-8C2D-E2FDE635EFF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98FBE674-9B7B-324A-811E-9A9BD09D92A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5724A6B4-A989-1347-85E5-98FF2D1D52D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615CDC7-237D-D344-8824-ABA8A8FE553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BA518A0A-D81E-C14E-821D-2361F9C1E65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7CD87C1F-C9A9-EA49-9337-0CF1A09E767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69E17345-9F6B-AD48-806E-0EAC7B61F43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98F87DFF-1550-234D-9001-DDC2EA0F41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CA585537-D3E9-A144-96B4-29118A0602B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EC59FAF7-64C0-F144-B276-E8BC6722226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B540CB4-2E72-D94E-92BF-B986485CE3C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11F324-9B38-BA49-953A-548389934CB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A303E166-DA07-5843-82C8-3E93F226C23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C4B4BDFF-AAC2-214B-BF7C-DB5554FC962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B935E471-E6D6-C747-B2D3-56552A58128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35E7E75A-5BEA-074B-86C2-CF424D23F74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248DEFBB-B26E-B342-96F5-9F7B18819BA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CDE3F410-98E0-4F4F-AF20-0C3FBDFA62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C717B294-CC15-D342-8E91-E2E64042F87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01CCD850-45F5-8541-BC75-530F0EAADE4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9302E665-84D6-AE41-ACB5-343D48C8976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6B59A83A-866F-0B44-8BE2-25C32F7D7BC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25E71970-C364-8E4E-89F5-1E8D4294E68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E77315B0-05C8-004D-8621-6F0B6B71529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07DFBD52-9E75-AC4E-A89F-5FBABF135D7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C23C5C-CF43-E448-A3A6-17C3AFA359AE}"/>
              </a:ext>
            </a:extLst>
          </p:cNvPr>
          <p:cNvGrpSpPr/>
          <p:nvPr/>
        </p:nvGrpSpPr>
        <p:grpSpPr>
          <a:xfrm>
            <a:off x="7658379" y="2561704"/>
            <a:ext cx="826388" cy="842529"/>
            <a:chOff x="5433468" y="3265796"/>
            <a:chExt cx="918209" cy="93614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390E1653-DF99-E542-B69C-BF0175276B9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2963" y="390083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F63F7FBB-00E6-C942-AE2B-4DA2F26210E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5310" y="354031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29D877D3-5259-0241-A150-6446418A111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4577" y="38731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29B1A08D-B62A-5242-A25C-DABA7CE2AB1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0683" y="384087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E6FE8670-BAC6-B84C-B8B2-B2489F626DF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70474" y="409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CE24DEA7-1F7C-694F-B2D9-F376BC84A2E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62326" y="41565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4CDC2EAF-D56F-6046-AEFF-107D5933EA2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21414" y="41246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5DD90DCE-4F7E-4842-8DDA-CF5A6E2FA3A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76316" y="41685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B9C4083A-F8C7-6D4A-B5E0-F40A8CACDA3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8134" y="41198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1FA797BE-968D-D147-8044-85480151C71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7361" y="41563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58B5B9CF-FEA9-4D4B-90E2-8BE8DAE5DE8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8728" y="40713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046A41BD-BE68-A547-A385-BEB88D11AD5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4031" y="411968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1E560B0-EE8A-014C-900E-9343EC7601F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90640" y="40819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C767E770-0F5F-A041-9F6F-7E3B6897685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8943" y="41053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787DA59-3572-BA40-8A16-DDD8428135D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41840" y="406271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5088B484-955C-BA46-B228-D9C714DF518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14526" y="40177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D3E0494E-F11D-614E-9A5D-21EADBBF107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74423" y="40575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594628F5-2220-BF40-B78D-AE0F566B758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64615" y="399836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ECBF396D-494F-8D4B-98DC-59E2785449B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15556" y="39938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BEFAEBC3-A056-A142-9CFD-1A8AB29799D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20212" y="39520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40DF2837-A9CA-5645-91F1-7BC8ADC024D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75045" y="39478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0278FECE-7BDA-074F-8399-2D4A7713A11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27243" y="4014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01C97AC8-6A56-294D-BB44-353B392DEAB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46392" y="38074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A7C2BF3-9D36-5C4F-9DE4-641FAA393C9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8377" y="3613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CE916F57-EF9E-0842-BD34-1BEF134D085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96755" y="36415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982FA51-7D2B-054A-B04F-84967DAE813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9364" y="369027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109E46B-65D1-1F42-B829-2C1E6371803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0989" y="37053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22E1EB26-D332-9047-AFCE-DDA4417328F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76906" y="37709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37CB644-E544-E74E-A45C-C9427034F67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1877" y="35746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C82F21F-B29A-0E49-A74A-96F04949E24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1917" y="35359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A7EEC4C-A3EF-3B48-93E8-A349EFA42D6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0209" y="34872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3E94FEFC-06F1-9B48-835B-EF6658BE8D6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10973" y="39042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DB59731-C73E-584C-BD78-B0E576E54B4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22077" y="41245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3C0B02FB-EE7B-F146-92A1-5F399B729C7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37443" y="408093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AD18C5A6-37AF-7D46-B179-12278E32408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76415" y="40920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48B04464-5140-784C-AFC1-940EAF90317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15179" y="405765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154443C-506F-0540-96A2-C359824C491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71283" y="40031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D70E2DB1-F256-A94E-A349-53712FD57DA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82073" y="39629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4617D90-8377-F447-AF40-047336B88B0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7187" y="39520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2165487C-242F-584E-8B5B-6D23A18A239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50378" y="38704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DD63DCD1-EFE4-3546-9819-898D2574440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2956" y="38332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6AE14C40-DD06-CD43-985D-0BFDC385B05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8627" y="350068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3A184F2-9385-414C-9B55-6E288EB0864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3503" y="34786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D98ECDC8-16BD-0547-8AC7-672847FE64D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7025" y="343858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682CE5B-A646-7243-963D-243758ED0C0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3130" y="34340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6FA8D7E5-15C5-024E-BBBD-922A4C5042B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6012" y="33861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A880B6DD-83FF-FA46-AD7A-7B50B1EC03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89802" y="34044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AF022C4E-7FFE-9C46-9C5C-FC84625D1DB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7196" y="35852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02F5A909-72B8-5F46-B54F-1C350C1AB19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3468" y="38242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011F0CA2-DA10-CD40-BE78-7AA43EDB8A8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433" y="37952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D2F1C9AC-1C02-EB47-A4A8-7C86CB21F92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40654" y="37570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FB424266-BCD4-2347-B9C3-54C26F0AEA0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6762" y="36643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9ED8BC21-E645-1443-8A99-29F9035FE17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130" y="37178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4716A5EB-2FBA-454A-8C72-7456BA83A1D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848" y="36488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D49BB41D-2C13-A94F-B42C-8E008C8C988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318306" y="37539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127AE5F-5391-4447-A896-51369719938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6726" y="35991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32A96CDF-E197-CD4C-92AE-70E8C44909A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32491" y="34927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37A87DD1-3250-C944-8247-BC161D3C03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41805" y="34521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9900799-602A-C148-9F83-081F21E1F6F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54010" y="34065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4BF028B2-B7C5-424E-9CBC-478B391D679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93691" y="33775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53B6DFF8-C3A3-0948-B5D4-FD5D6D62A1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7302" y="33790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0D94468-B3CC-0E4D-82E0-DCCB6BB80CE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73490" y="3354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1141065-2DA0-B54E-ABD1-3BC60F1D452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03663" y="33210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0F20C8BD-2E59-8E40-816F-FCBD6513C62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8106" y="33334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43A608FC-2B42-AA41-9AAC-0E6ECC9E74C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77430" y="3299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F797DFE6-A8CF-4E40-94CF-4C3261BF16C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17107" y="33147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FF6E2714-BE20-8E43-9857-9E25136CA30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5532" y="32829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0616231D-2B73-FB45-B1E9-A8817346DF7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90898" y="33466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75C691CE-0A80-8840-92D4-6808C099125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07227" y="32657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7F5BCE7E-89BC-7841-A944-0CD5E7DD9F0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35590" y="334000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06F9B892-4A7C-424C-B77A-330FAEE2305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49439" y="33541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20825D84-E180-064B-8CD2-A35C2FBAB1F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08342" y="33459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78CD6710-86BB-5C43-B1AC-F141D674E0E0}"/>
              </a:ext>
            </a:extLst>
          </p:cNvPr>
          <p:cNvGrpSpPr/>
          <p:nvPr/>
        </p:nvGrpSpPr>
        <p:grpSpPr>
          <a:xfrm rot="17263340">
            <a:off x="7649920" y="2566283"/>
            <a:ext cx="814181" cy="833370"/>
            <a:chOff x="7029579" y="1789786"/>
            <a:chExt cx="904646" cy="925967"/>
          </a:xfrm>
        </p:grpSpPr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C9C9F157-364C-CC49-B321-59BF415D83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AF5F64D-9010-F141-9E5F-2CD93E59784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968962C0-1AA0-4F4A-B063-44DCFC5B9D2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049BFC40-1CEE-014B-94BE-47A1D6BEDF4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7B8C145B-D528-B943-AEDF-56B213B1B37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4A15074E-6FE8-AA4F-B27B-2E0F9A73228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6922835C-C60A-A741-9943-5900A459805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6DF44FB9-6BF5-A441-9D21-9C562C17565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BBE3467D-B828-7F44-8305-8090370CDE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B3DC6647-4005-F54C-B358-F68B5351924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D102FE9A-B422-044B-B619-10C86CAA843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59FE45BB-B9C1-924D-B912-03E0584E81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D920D1A8-0454-044B-AA2E-F9AFD25C2CB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830AA1B5-A839-274A-AD62-7E9A87E9C3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FC469D79-2A3D-D146-A9FD-A09C0F5BAF1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DF6F5762-02BB-7F46-9E71-496174E080F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205A8C15-CC43-1149-B96D-EE449D3A972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22B45FFA-3599-6C4B-A5ED-FFD2FDF00BD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0D6EEF5-2D73-6E49-8125-232AC56C668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27196533-2962-454E-8EBE-BEA271BDBD4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26E4B869-047C-D84C-AFCC-E90075553BC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E78D158D-6EAA-8C42-9F35-7ECB463DA42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305D8177-19DC-9D4B-B08F-7899E4A2535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9F54F6EE-AD85-6948-837B-617F2491A2A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05B4E1E2-3A33-1F4C-B291-69B62EFC395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2B1678E6-8F39-944A-B90F-5875ABB46F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43C08FCE-D819-3B4D-A620-0BD866CD9FD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3C53664D-D363-0346-AF26-D332EE166AD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9B32F486-2A9E-2C43-A117-43BF1E686F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884A489-2AF3-A547-A067-D251EB6489A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B2B848E-B699-724E-A85A-A7E321489B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BDF876DF-49E6-F545-927B-701BA9ED57D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BB247432-37BF-EA4E-B4F6-11C60C65C0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2A28FE34-919F-7748-B05C-16804C0EABB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7D19B90-577C-5B4C-AB10-054029F9F96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07CB927-13FA-1543-9968-7EFCC3A431A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AE3F614D-DF9F-B243-8107-5B884DBAF9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1D103FD-5578-0440-BD66-35CA6BB58F3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5ECCA82C-CC37-3142-9D2C-E7C13717A9E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6E440BB4-F446-744C-9C12-8880C910340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6717BDC8-3FD0-0E4F-BE4C-C4B0A0CDD5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D63BB619-1105-C042-821B-F919F628A31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AF438ECB-01AB-D342-990C-B04710B7386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CD4DA3B1-596B-F141-9862-F0A0481E834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65E77D5C-E41A-1845-BAFD-A6F9B299831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7CFBF36-AA31-0D40-BBCB-41689037518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C4DEE4EA-BDC4-E145-BA5F-F979F638A19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BA8F3F16-5E35-D440-94E0-37B95E067C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A895385A-56D8-FD48-A199-98C11184913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76AA0168-3B15-6547-B56D-F1CFE62D2FD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8F949066-5FCB-C34A-9A42-E74FC1416E0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9AA708BE-D94A-2641-B942-2253EDB343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45872561-FE35-6C46-BD5F-ECB784B242E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64E1545E-E72D-E44C-A93F-3405E8C231C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1FF7F8D5-13B2-DD41-B7EB-2A98262F07E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4D010047-1C0B-0F43-B4B5-9A74396F229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66246C95-360A-9D43-BC68-6ECBC1DC92E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E97C8EE2-6A9F-8943-855A-9FAA9659463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C60C1C8C-86E6-DC48-9573-0864196FC0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D7A28744-A610-474D-9E46-796087BE013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5F484B1E-89B6-8143-B5BD-C6BC5C7643B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0C3E45E0-B9A1-8E4B-B91F-C432F9C3AC9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1E120D1F-BC14-B34B-A8F7-43C94745925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3E54AE6A-8F86-DF45-A7B3-690704FE245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602E4328-0B7C-CC4B-9ECB-64268DA9046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1280AFAC-037D-C147-9900-3CD8AA09771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491D2DA4-8D0C-7340-8091-BBA662FE3A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D911C5A3-54BE-3D4D-BF53-590F0D201E9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1A6F620-E7D7-C54D-AD17-7DC3C255E1A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295D99DD-00CC-8241-AA94-611813D0DCC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62DE802C-F1D6-6C45-8217-4C7A3FEA69B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82FFF771-F212-624C-BC3F-F944ED1A13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3C94959-5683-2948-AEAB-AF1D2A85CA22}"/>
              </a:ext>
            </a:extLst>
          </p:cNvPr>
          <p:cNvGrpSpPr/>
          <p:nvPr/>
        </p:nvGrpSpPr>
        <p:grpSpPr>
          <a:xfrm rot="5400000">
            <a:off x="7649341" y="2579431"/>
            <a:ext cx="814181" cy="833370"/>
            <a:chOff x="7029579" y="1789786"/>
            <a:chExt cx="904646" cy="925967"/>
          </a:xfrm>
        </p:grpSpPr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3E87EC1-833E-E74C-B162-E587E1028F3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B466B350-B68A-B54F-9BFA-162F42647C0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70F3A605-A5D5-0D4E-A901-307EF845FDE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475EDC68-EB46-5242-A8C5-C3E0CD68ED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A81DEF2E-8BC1-6543-B297-11ED4C16A8B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BE651082-C264-BD41-B7B4-08811F09B6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A1A93F6-5955-3A4C-A9A4-19D7D905ED0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08399154-75D9-A74C-A0DC-1A4597826DC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6516C68B-0BA4-6143-8B43-180F0AA48E4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3EF1CA1B-7BF9-0643-9FA9-09118BAFA5E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20121F3A-7A5E-BE41-877C-D89A9B5F1A1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70E44F9F-75AA-7249-9543-5F4086EDC6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B06FD908-DF17-3B4C-AD02-B3A19F4BF19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530E2A43-7B6D-404B-BCC4-12F52DD223C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624DB79D-7DEA-444F-8F1A-58F0E804F29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B6B18A46-33B7-F84C-A947-B4A74289D38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42A4ABBA-EAEE-5446-B5AE-277BD8949F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61D8BDA8-B38D-F146-9331-070DD46B179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6DD0FCF6-5345-9F4A-91ED-44AEEA657A1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0BA189DF-8350-1649-9B02-EC909E08BDA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1E352A33-B426-F54A-B9C7-5ADF52605D5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25FEAC88-424D-A343-97D2-F493424032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25B54D75-5E52-C64C-91E0-254F8140C81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7F0DA253-040E-684B-8B78-9FCC8AC1F8E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2336BA75-A38F-D642-965C-CBFB796666D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93B088CC-A876-664D-956E-DCFDA82E6C1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CBF8805C-8E1A-5044-88FA-37C140DDDCB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C4C78A12-8974-7849-ABE9-CFBBF2B1AB7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C2A6FFD1-E4EE-684F-8EE9-3BAD8E88AD7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C27B1327-1500-F140-B7FB-683EE3ADEE5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0180CB9B-EDEA-0D48-98E0-F8F4878073E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EA70A45A-25E7-F243-A7BC-35754167B79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5A4C3F08-00F3-AD4D-B2AC-62FEC33B5C6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C2C0CFA8-1D5F-8645-AA64-F6D54439E4C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935E8509-BBE7-DC40-A3FC-82F28A1B5E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98195A97-CE79-1F44-9EF1-B564EA62A00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EE364CBA-E340-C043-98CF-7BD960D6BAA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575B6DD6-5F4C-914C-AF2C-755BE93158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478A46BF-9EAD-D943-8883-259CFAA7F00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F600082D-CDB0-994B-A4A4-E10C6E53AB1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85D817B1-3FC2-A348-8AA6-9343254983A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791B3648-D4C6-AD4D-9FDC-625DB99AF12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3784F9E8-878C-9249-8F79-944D31A00C8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985B1C70-CD4E-F04A-B98A-7935CE0035F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ED6AC226-7B73-3C4A-9ECA-B06294AEBCE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155F3DE9-64DA-044E-8C34-C236C54B00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88DFA0A3-4ACE-AD45-8454-8570A6A46C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D6081412-68E8-0343-9EF5-5D8CF94121E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0BDC2D91-F9CF-1B48-9F71-762DFA8C12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8D9B7879-5335-6A40-90B8-A39E3AE1FF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D95343E1-B3EC-C845-80A8-79A6F310F9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715F8511-0D4E-644E-8980-0B4C59ADE6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A8CE58A8-7E0E-DB40-91BA-3603B43776F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8EF3B301-D2B2-5144-B37C-EFFB4622F0B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8F6E74C9-897D-A841-A02E-AEF6826E1A0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2D6A26C7-B8BE-3F49-A6C4-A44AEF158B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35AB465F-3514-4947-BAF0-3C784597EFC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E623397C-CFCB-2D47-AD26-6568D658427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243761DE-DFF3-1249-B627-A20934A4C26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1C9FC8AB-215D-CF47-A059-3686B479092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0533D063-F385-0E42-98E0-78ACF9F4EC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67E1FBD2-07DD-5F4C-8103-A91894B42AD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B6264FC4-CAD3-2C45-B74F-C5FC79B9B9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D1DC1FF2-181B-7543-8FA6-05F6C4AFA3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45992F41-5D0A-3D4F-B882-0E3E2E30A6D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9DFE79C2-C046-2740-B634-65EF7C74624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FE7AC74C-F237-294E-8C84-FBE88D3E59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BD317F3F-66C8-C240-8BD8-A3015A917CB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88F0B435-5FDF-B341-89AD-D4C46A34BA5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4E172D13-349B-A141-BF57-4EB65CC6974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B3C1AED1-0093-514D-AFE9-5F2149EBF71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470" name="Straight Arrow Connector 469">
            <a:extLst>
              <a:ext uri="{FF2B5EF4-FFF2-40B4-BE49-F238E27FC236}">
                <a16:creationId xmlns:a16="http://schemas.microsoft.com/office/drawing/2014/main" id="{ED57421A-08D1-5D43-87B0-09F441BCEABA}"/>
              </a:ext>
            </a:extLst>
          </p:cNvPr>
          <p:cNvCxnSpPr/>
          <p:nvPr/>
        </p:nvCxnSpPr>
        <p:spPr>
          <a:xfrm>
            <a:off x="6906896" y="298915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Arrow Connector 470">
            <a:extLst>
              <a:ext uri="{FF2B5EF4-FFF2-40B4-BE49-F238E27FC236}">
                <a16:creationId xmlns:a16="http://schemas.microsoft.com/office/drawing/2014/main" id="{B730289C-8FB0-E14D-9B8C-C367AA2C7435}"/>
              </a:ext>
            </a:extLst>
          </p:cNvPr>
          <p:cNvCxnSpPr>
            <a:cxnSpLocks/>
          </p:cNvCxnSpPr>
          <p:nvPr/>
        </p:nvCxnSpPr>
        <p:spPr>
          <a:xfrm flipH="1" flipV="1">
            <a:off x="8047940" y="1946451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9C7BF0B9-D38E-B440-AF0B-60ECCFB696A0}"/>
              </a:ext>
            </a:extLst>
          </p:cNvPr>
          <p:cNvCxnSpPr/>
          <p:nvPr/>
        </p:nvCxnSpPr>
        <p:spPr>
          <a:xfrm>
            <a:off x="8903213" y="29274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F1EB665F-270E-B14E-89E0-8D33921C6699}"/>
                  </a:ext>
                </a:extLst>
              </p:cNvPr>
              <p:cNvSpPr/>
              <p:nvPr/>
            </p:nvSpPr>
            <p:spPr>
              <a:xfrm>
                <a:off x="8694599" y="29760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F1EB665F-270E-B14E-89E0-8D33921C66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599" y="2976007"/>
                <a:ext cx="431528" cy="286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F3AA1699-DBE4-4C43-BAAE-BA1A1DD4540E}"/>
                  </a:ext>
                </a:extLst>
              </p:cNvPr>
              <p:cNvSpPr/>
              <p:nvPr/>
            </p:nvSpPr>
            <p:spPr>
              <a:xfrm>
                <a:off x="7054428" y="29760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F3AA1699-DBE4-4C43-BAAE-BA1A1DD45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28" y="2976007"/>
                <a:ext cx="431528" cy="2862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0" name="TextBox 479">
                <a:extLst>
                  <a:ext uri="{FF2B5EF4-FFF2-40B4-BE49-F238E27FC236}">
                    <a16:creationId xmlns:a16="http://schemas.microsoft.com/office/drawing/2014/main" id="{711764F8-8045-F045-B477-7AC3C56D421D}"/>
                  </a:ext>
                </a:extLst>
              </p:cNvPr>
              <p:cNvSpPr txBox="1"/>
              <p:nvPr/>
            </p:nvSpPr>
            <p:spPr>
              <a:xfrm>
                <a:off x="9290208" y="303744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480" name="TextBox 479">
                <a:extLst>
                  <a:ext uri="{FF2B5EF4-FFF2-40B4-BE49-F238E27FC236}">
                    <a16:creationId xmlns:a16="http://schemas.microsoft.com/office/drawing/2014/main" id="{711764F8-8045-F045-B477-7AC3C56D4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208" y="3037442"/>
                <a:ext cx="166212" cy="249299"/>
              </a:xfrm>
              <a:prstGeom prst="rect">
                <a:avLst/>
              </a:prstGeom>
              <a:blipFill>
                <a:blip r:embed="rId13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1" name="TextBox 480">
                <a:extLst>
                  <a:ext uri="{FF2B5EF4-FFF2-40B4-BE49-F238E27FC236}">
                    <a16:creationId xmlns:a16="http://schemas.microsoft.com/office/drawing/2014/main" id="{77EEBD05-6A8D-2C40-AD22-BF8E40A30A3E}"/>
                  </a:ext>
                </a:extLst>
              </p:cNvPr>
              <p:cNvSpPr txBox="1"/>
              <p:nvPr/>
            </p:nvSpPr>
            <p:spPr>
              <a:xfrm>
                <a:off x="8093881" y="165950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481" name="TextBox 480">
                <a:extLst>
                  <a:ext uri="{FF2B5EF4-FFF2-40B4-BE49-F238E27FC236}">
                    <a16:creationId xmlns:a16="http://schemas.microsoft.com/office/drawing/2014/main" id="{77EEBD05-6A8D-2C40-AD22-BF8E40A30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881" y="1659501"/>
                <a:ext cx="193643" cy="249299"/>
              </a:xfrm>
              <a:prstGeom prst="rect">
                <a:avLst/>
              </a:prstGeom>
              <a:blipFill>
                <a:blip r:embed="rId14"/>
                <a:stretch>
                  <a:fillRect l="-37500" r="-31250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2" name="Oval 481">
            <a:extLst>
              <a:ext uri="{FF2B5EF4-FFF2-40B4-BE49-F238E27FC236}">
                <a16:creationId xmlns:a16="http://schemas.microsoft.com/office/drawing/2014/main" id="{6AB53FCF-6CBD-2B44-8760-FA9881DAF47D}"/>
              </a:ext>
            </a:extLst>
          </p:cNvPr>
          <p:cNvSpPr/>
          <p:nvPr/>
        </p:nvSpPr>
        <p:spPr>
          <a:xfrm>
            <a:off x="8006792" y="3356465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015726D7-0788-064B-A538-B6D5714AC47D}"/>
              </a:ext>
            </a:extLst>
          </p:cNvPr>
          <p:cNvSpPr/>
          <p:nvPr/>
        </p:nvSpPr>
        <p:spPr>
          <a:xfrm>
            <a:off x="8006792" y="2575184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484" name="Straight Connector 483">
            <a:extLst>
              <a:ext uri="{FF2B5EF4-FFF2-40B4-BE49-F238E27FC236}">
                <a16:creationId xmlns:a16="http://schemas.microsoft.com/office/drawing/2014/main" id="{CEECCC9C-9238-B447-BAE3-6ADBF2899ABD}"/>
              </a:ext>
            </a:extLst>
          </p:cNvPr>
          <p:cNvCxnSpPr/>
          <p:nvPr/>
        </p:nvCxnSpPr>
        <p:spPr>
          <a:xfrm>
            <a:off x="7263043" y="29274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5" name="Title 13">
            <a:extLst>
              <a:ext uri="{FF2B5EF4-FFF2-40B4-BE49-F238E27FC236}">
                <a16:creationId xmlns:a16="http://schemas.microsoft.com/office/drawing/2014/main" id="{3FA1204D-0453-6741-AB1E-DC4166D52894}"/>
              </a:ext>
            </a:extLst>
          </p:cNvPr>
          <p:cNvSpPr txBox="1">
            <a:spLocks/>
          </p:cNvSpPr>
          <p:nvPr/>
        </p:nvSpPr>
        <p:spPr bwMode="auto">
          <a:xfrm>
            <a:off x="6399062" y="4767563"/>
            <a:ext cx="3919512" cy="761954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b="1" dirty="0">
                <a:solidFill>
                  <a:schemeClr val="bg1"/>
                </a:solidFill>
                <a:latin typeface="+mn-lt"/>
              </a:rPr>
              <a:t>Impossible to Decode!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8630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2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>
            <a:cxnSpLocks noChangeAspect="1"/>
          </p:cNvCxnSpPr>
          <p:nvPr/>
        </p:nvCxnSpPr>
        <p:spPr>
          <a:xfrm>
            <a:off x="3684884" y="3478211"/>
            <a:ext cx="4526736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6106824" y="1624746"/>
            <a:ext cx="3" cy="3909061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204854" y="3573982"/>
                <a:ext cx="234551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854" y="3573982"/>
                <a:ext cx="234551" cy="443198"/>
              </a:xfrm>
              <a:prstGeom prst="rect">
                <a:avLst/>
              </a:prstGeom>
              <a:blipFill>
                <a:blip r:embed="rId4"/>
                <a:stretch>
                  <a:fillRect l="-36842" r="-3157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6164580" y="1202721"/>
                <a:ext cx="344260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580" y="1202721"/>
                <a:ext cx="344260" cy="443198"/>
              </a:xfrm>
              <a:prstGeom prst="rect">
                <a:avLst/>
              </a:prstGeom>
              <a:blipFill>
                <a:blip r:embed="rId5"/>
                <a:stretch>
                  <a:fillRect l="-32143" r="-28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6423EAF-4974-9545-9CCF-4D02E72BA3A2}"/>
              </a:ext>
            </a:extLst>
          </p:cNvPr>
          <p:cNvGrpSpPr>
            <a:grpSpLocks noChangeAspect="1"/>
          </p:cNvGrpSpPr>
          <p:nvPr/>
        </p:nvGrpSpPr>
        <p:grpSpPr>
          <a:xfrm>
            <a:off x="4861560" y="2263140"/>
            <a:ext cx="2468880" cy="2431229"/>
            <a:chOff x="3046071" y="2423160"/>
            <a:chExt cx="3590437" cy="353568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539A8C5-08EC-A941-8CEB-8BDFBDF54BF2}"/>
                </a:ext>
              </a:extLst>
            </p:cNvPr>
            <p:cNvGrpSpPr/>
            <p:nvPr/>
          </p:nvGrpSpPr>
          <p:grpSpPr>
            <a:xfrm>
              <a:off x="3046071" y="3576453"/>
              <a:ext cx="3590437" cy="91440"/>
              <a:chOff x="3108222" y="4871853"/>
              <a:chExt cx="3590437" cy="91440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D14F241-643D-054F-8A0F-243B09EE08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BCCE809-C019-5B4F-A2F0-933975D3AE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C5596E06-250C-0143-8446-0DE20648A9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69BC2D7E-4F56-0741-9DC7-838D88D32B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5A2F378B-360B-9E4F-9CB5-E8177E857920}"/>
                </a:ext>
              </a:extLst>
            </p:cNvPr>
            <p:cNvGrpSpPr/>
            <p:nvPr/>
          </p:nvGrpSpPr>
          <p:grpSpPr>
            <a:xfrm>
              <a:off x="3046071" y="4709160"/>
              <a:ext cx="3590437" cy="91440"/>
              <a:chOff x="3108222" y="4871853"/>
              <a:chExt cx="3590437" cy="91440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ACB9DAB-5597-6A4E-B996-0FE81514FB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E4867FEA-B0A6-AF49-ADB8-CCE7B4516F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D669C7C-29BB-D748-8D06-9C309E4378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81C1B0F1-636F-1045-A05D-527D22AB6B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C078EE2-9CED-4C44-A1BD-486310C51206}"/>
                </a:ext>
              </a:extLst>
            </p:cNvPr>
            <p:cNvGrpSpPr/>
            <p:nvPr/>
          </p:nvGrpSpPr>
          <p:grpSpPr>
            <a:xfrm>
              <a:off x="3046071" y="5867400"/>
              <a:ext cx="3590437" cy="91440"/>
              <a:chOff x="3108222" y="4871853"/>
              <a:chExt cx="3590437" cy="9144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07F30F0-ED60-7F42-93EE-85AFDF74A0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BC99BF8D-5BE9-6E4D-9F13-668E4B291F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2910855F-9860-E84E-9931-FB2555D694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A05A2A6-1727-E145-9886-6FF2ED55A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EED8C5B6-A9AA-7F4A-AEA5-8EC1B9E8233F}"/>
                </a:ext>
              </a:extLst>
            </p:cNvPr>
            <p:cNvGrpSpPr/>
            <p:nvPr/>
          </p:nvGrpSpPr>
          <p:grpSpPr>
            <a:xfrm>
              <a:off x="3046071" y="2423160"/>
              <a:ext cx="3590437" cy="91440"/>
              <a:chOff x="3108222" y="4871853"/>
              <a:chExt cx="3590437" cy="91440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D01407A3-4A90-4743-9A98-CF7225147D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9264656B-7926-6547-8568-7F4564109A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86869DFF-3737-3242-AC04-562D99DFB8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24050647-6D6A-AA4C-A1FF-9195F52B11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724F5A9B-8223-1341-AE94-C04BDFA5A05B}"/>
              </a:ext>
            </a:extLst>
          </p:cNvPr>
          <p:cNvSpPr/>
          <p:nvPr/>
        </p:nvSpPr>
        <p:spPr>
          <a:xfrm>
            <a:off x="1524000" y="713286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Consider 16 QAM Modulation</a:t>
            </a:r>
            <a:endParaRPr lang="en-US" sz="2880" dirty="0">
              <a:latin typeface="+mj-lt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9429AEF7-CBF8-274D-9563-92A71C5DC457}"/>
              </a:ext>
            </a:extLst>
          </p:cNvPr>
          <p:cNvSpPr/>
          <p:nvPr/>
        </p:nvSpPr>
        <p:spPr>
          <a:xfrm>
            <a:off x="5901083" y="5797110"/>
            <a:ext cx="411480" cy="35959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16" name="Down Arrow 315">
            <a:extLst>
              <a:ext uri="{FF2B5EF4-FFF2-40B4-BE49-F238E27FC236}">
                <a16:creationId xmlns:a16="http://schemas.microsoft.com/office/drawing/2014/main" id="{73664095-ECEC-3945-9098-50B64A39FCC3}"/>
              </a:ext>
            </a:extLst>
          </p:cNvPr>
          <p:cNvSpPr/>
          <p:nvPr/>
        </p:nvSpPr>
        <p:spPr>
          <a:xfrm>
            <a:off x="5901083" y="5797110"/>
            <a:ext cx="411480" cy="35959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423F07-C431-8740-A7EC-C86982BA7DE1}"/>
              </a:ext>
            </a:extLst>
          </p:cNvPr>
          <p:cNvGrpSpPr/>
          <p:nvPr/>
        </p:nvGrpSpPr>
        <p:grpSpPr>
          <a:xfrm>
            <a:off x="5530320" y="2905518"/>
            <a:ext cx="1137332" cy="1123096"/>
            <a:chOff x="8356600" y="324790"/>
            <a:chExt cx="1263702" cy="1247884"/>
          </a:xfrm>
        </p:grpSpPr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45E2B3F0-5EEF-9541-83A9-E941FBBF4D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3174" y="50658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3CE7F25C-8312-5A4B-93E0-975025DF6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4845" y="132825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F72CF433-E242-2C42-80F1-37253E3B34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76414" y="45648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30165876-5F01-C147-90A3-6AA46B2C05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0898" y="47585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9F88B31E-839F-AB42-ABA1-D05EA637FE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24347" y="123663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CD699D76-3EC9-114B-A3FE-D28F04B825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38954" y="125466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274E877B-2D15-9D41-906B-AD2F03DF7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61943" y="118615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C1DC4E69-AEE9-1041-AC49-95829E79BC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3384" y="114722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260394F9-2D74-5E4B-A67E-7744F8987E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38954" y="110080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F065CDB6-B256-3D43-964B-C3701D254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67507" y="105098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9597D011-B79E-3946-AE2C-34909E472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79836" y="101345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D4987640-FE61-6B40-8021-C7FB319FB8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6412" y="95081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50A58D1F-0650-0548-A66F-76706D910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1344" y="86319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FD07EB17-3CBC-EF4F-A128-A1760E05DA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6600" y="80612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4318718F-F1AB-754A-BC15-D7C4FCD769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3989" y="79020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180F3A1C-3BC0-414C-8D2F-A06ED8CE15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60468" y="73350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7762B1DF-EF59-4E43-B7D1-C0F00338F0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9545" y="69925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39C80C47-7607-E74A-993C-FFDB41D200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62814" y="65897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149B34DA-B0ED-7842-9B70-ECC4D06952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5995" y="59245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24F9BC22-0FF1-0E46-889A-4056E05682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3071" y="57922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D96079FE-839C-0044-B689-79F28D594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7771" y="51792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8344F3AD-CBA5-6D4B-BA51-BBCA4D8B8A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1574" y="140572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3F2ED757-E1A9-7247-9941-938CAAF415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29065" y="146636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C0663713-0734-EA43-8289-9AC6E26958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3502" y="140572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78DA42F-0F86-8B43-85E3-FF9B3ABF3F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0263" y="145581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E42F6ACF-A6F1-6845-92C3-EB98147F0F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09641" y="35190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BC065E5C-36B2-1449-B9BB-1D156D9131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9105" y="146462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581C7B60-8789-A342-AD3D-BBFE65246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91040" y="148960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DC3761D4-79B8-D043-AE19-F05AB54CC6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85880" y="36739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42B2B2AB-21B6-224D-B1FE-EA6775EE05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2116" y="33641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439F55BE-11C0-AD44-9AC2-83AEC9636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99902" y="32479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9182FB0D-02F5-A440-BBA1-6812C9598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85449" y="146462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4EDD1FFF-9F66-044A-AA2F-C6DC4D910E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8599" y="131837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8F66CD48-ABF8-F646-8154-AC8AFF5AAD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73052" y="131837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F67A89AB-9EF4-754A-AF24-B4B96D74DD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76411" y="137473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99DC19F6-04D1-A04D-B3BD-76E74743B1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9599" y="140973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26DCF809-3E5A-094F-985D-5D695174D1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37181" y="145822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7E21E218-D7C2-F44A-829D-CC24C2E40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935" y="145381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B7351A3A-1295-9A42-9F0D-960CD9719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30131" y="150804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2C23F451-F1FF-D84B-B3C7-D9DF1B45B7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48068" y="150076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391E2C43-8510-234E-86B3-0833EF224E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2058" y="152634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476939F5-25C4-B546-9FAC-DDABEF57AB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23823" y="130114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E613D259-F380-734F-8C08-425A5E0DEC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6562" y="124479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9ED152A4-D7F4-6C45-95F5-1CD859C48F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0790" y="123089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3844871E-A176-224B-BEC0-94E3F5A90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6455" y="117112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68D71528-C32F-0B4E-A884-BD96EB288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40699" y="115276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20EC7FBD-D32A-2B49-8286-6C80CF9BC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86071" y="107422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F3EA8918-8B86-BB4E-812B-B4F64E0BDE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6743" y="135149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03176456-BDA4-1D48-B15A-D6FB2E3E42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0893" y="40613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51FD7EA4-CCF2-A64D-A0F3-9399030DD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0990" y="426834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365B54-13AC-A047-A0E9-7142C0B448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22481" y="38449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5CFA917D-C106-2E4A-AE82-2E3DDDC194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26398" y="142696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62FD1126-C270-014F-8151-BBE077ACAD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82519" y="39063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D11423EE-AE7D-DC49-8262-4508A92C1C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3540" y="35965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60CD17AB-FA6A-B244-9A1D-0D62947D8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32612" y="153609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2B864B2E-2203-5246-83BB-3DC520277A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37446" y="33253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A1D74A73-3606-4047-AA79-C92354CFD1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12189" y="38289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F7A2FDDD-94EA-6441-9447-27B2F4287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9844" y="37634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70F14929-B038-B247-A387-8AF492D74D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5440" y="37127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43CB1F32-622C-9A49-8496-2D922AD7C7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1855" y="41000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281297D-FAF1-1E47-80AD-BC05236446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0102" y="46797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2B6797F5-B803-3D4A-9B95-83FCD4894F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58666" y="50431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028A3D82-9997-0A4E-B719-B71EF6FEB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16948" y="52834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F2F574E5-2E58-2345-9077-38F4F973B5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21286" y="59245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9AA55C7A-3CA9-AC48-A065-CF713F8A39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9386" y="61529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6AD5C921-7FE3-274A-8A44-E1AACAD186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7757" y="67446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036BD5C8-49C4-CB42-A7F9-86AECCE0D1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7251" y="71026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08D7EDC1-DB17-4544-A27E-93C96F0132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16224" y="91756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859EC295-BC29-4649-8480-0A4178022C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3726" y="77023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131DA093-9A17-3145-9937-C02E1816F4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9326" y="84182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B5FBEC72-6F06-4342-BFC2-CCF6EF0A38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3314" y="99794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7672F5BB-3032-E74A-AA71-1E27D2D579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71287" y="107152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9FE95C-2183-3142-8757-D4A0F9806EDC}"/>
              </a:ext>
            </a:extLst>
          </p:cNvPr>
          <p:cNvGrpSpPr/>
          <p:nvPr/>
        </p:nvGrpSpPr>
        <p:grpSpPr>
          <a:xfrm>
            <a:off x="5536423" y="2891144"/>
            <a:ext cx="1125129" cy="1151846"/>
            <a:chOff x="7439311" y="5637788"/>
            <a:chExt cx="1250143" cy="1279829"/>
          </a:xfrm>
        </p:grpSpPr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6055638C-162A-A540-9D12-3ACC9D86F2B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49422" y="5759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797F0F25-D1D5-E446-9509-2E7370B3885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40352" y="67492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1C6DC0F8-A4B6-9043-86F5-830E008F056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03541" y="5770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451B2146-265C-7A4B-A28E-B750FBF5FA6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97317" y="58281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685537B3-F9F3-524E-9A7F-AEA9BCBC19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32542" y="5900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7653F116-4919-C94D-B695-A6040C5C5FB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95225" y="582176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158D9E5-8AE5-FB4A-AA34-E3CDDE659EE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7195" y="58282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21853603-DD8F-3D42-BCBF-B7D25755D86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6880" y="5742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4A0F384E-EFC7-FD43-BFBE-74CE81A1194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44900" y="57861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4D54B219-CC2A-F341-9D0E-8E19DCC9839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76823" y="57051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440153FC-8814-554C-B976-5D1E578CB5D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9346" y="58056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7D79219A-A198-CB4B-AF3F-5AC7F1118A3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8651" y="57002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DA38AFC5-E51E-6F4A-8496-0114C5BABE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69663" y="57042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47E046DD-97DC-2141-9793-30D1D37A530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12501" y="56377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BD33DE08-9915-F049-AF69-D7D90207D5C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41284" y="5689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94D2F277-E9B1-BF4A-B6D5-EB8331CAA15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107206" y="57220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F67BAEA-C0C5-8241-9A9C-06B9F608F80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124100" y="56450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3DB95498-CA73-9E44-9DDF-B78982A0E6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180253" y="57070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3F660F2D-A718-754D-B14C-85D7CCCAE13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241072" y="567527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78E7C0C4-2006-8446-9C03-72766A9E0CB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267151" y="57277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71CC6E99-AC75-6743-BF34-CACAACE9685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23250" y="56986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6B770BC4-4A0B-8945-A6ED-7363D4B43E3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82" y="61122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DD2895A9-9C6A-2D43-A9FE-6009A1322EA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5928" y="64448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E4C9B64C-CE14-7B43-B422-082A8F9325B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46153" y="6688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2F2ABF9C-EC5C-A544-9508-8A08896EFCE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92045" y="66770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1D9E8FBE-D2F5-0347-8269-175D6C6588A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59289" y="59733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FEEAA362-55FD-3843-90C1-F60ADB5C30B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2361" y="65904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9F8C49A5-E362-C741-BB9B-0B395746499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17671" y="65105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C9AC4B0C-0B58-DD40-A60A-3B4221FFC15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85026" y="61483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7BA12940-74FD-E046-ADB4-29C555DADEB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25879" y="6186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727C2E2D-90F4-ED49-90BA-31472B8E362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52878" y="62494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5D7785E0-3C54-5947-90F9-225FB60066A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94358" y="630475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A49AD67A-028D-524A-B239-A5237195311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49372" y="59042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46FD8003-2BA6-8E4F-B8BA-D28452E787F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4298" y="59669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B13B3F54-E91B-DF4E-B9C8-741B9E9CFB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10243" y="59832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C609870E-1E50-7E42-A6B9-32CFCE4D08B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90832" y="60528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6BE62BBF-BBB9-DB42-89B0-413E8EA04F0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6255" y="61590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11948EF8-78CB-9A4C-8EC8-C5FAE6DF043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83913" y="6214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8D48F9B5-40C9-C74B-82C0-2BCA0BBF199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39311" y="62609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589DDFA3-4975-F446-8C6D-111F1B3F5C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73702" y="63740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96D1A8D6-2447-D641-9269-15612515612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3639" y="64422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BC5B2174-00C1-4345-878B-274BC18590A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78073" y="6790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54A4A300-A545-564D-814F-2B7BD52519E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845" y="67899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5C95104D-597D-4F49-B8C1-64C3ED9FF6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1915" y="68395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C46B9EE8-65F9-EA45-8006-48AF972B15D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16741" y="68117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C796C513-CAF4-0448-B6A9-62AF01E8314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49486" y="68699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4E60E50E-4FE0-D14F-88B8-9101A892CFA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13236" y="67986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6BAA8859-F35C-4240-8330-0F769536DD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291" y="66981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BBBC5FF1-630B-214A-9A50-22FFAD56D32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65145" y="5812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E3F117F3-9401-9D4A-AC3F-5FE709F446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56607" y="58655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0F4DCEDF-5FE3-7742-A169-CE91EB534D9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07404" y="58960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5C8DC91E-9489-F247-90D2-FF380ACBA56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9959" y="6627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8120D2DB-E7A7-1443-83B7-85D29A7BF96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15330" y="59559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78AD51F8-4FC3-2843-AB02-700229B6515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66554" y="60373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3B2E4BA0-4A68-FF41-B44D-18A1A0E6819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82078" y="65617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99514210-557C-A94E-8B6C-2E16213686A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07734" y="609320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00680C3D-1B96-8E4F-87AE-AD8BB0B9C2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99214" y="62748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8C6AC717-E1BC-AB46-8BCB-2C1D9E3F40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18932" y="632943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17B7F489-28F6-7041-97EC-9BE510BC760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39068" y="63920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6EFD2ED8-4F94-7E43-B893-C3E403270A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14453" y="64559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387F9E64-4B70-2F48-83EA-4B723B32CEA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62272" y="64871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A571DE7A-9D93-CC4C-852A-827F878427E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38169" y="6542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7C91A972-3627-E745-BBF1-9CB3AD9C1F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28297" y="66050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610D0629-B211-494B-A008-EB309FDF912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66924" y="662410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CB30B778-1F88-BC42-871B-F27DC7AB4EE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58154" y="66859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69932E80-BBB0-2146-82F4-A331A9CA940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00222" y="66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1A9722C8-2027-6340-9F57-A64A3B6AAE3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79189" y="67641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4545DE0F-98D7-7440-971B-ED20B03F6D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172659" y="6791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81187A63-9198-E44F-9206-6443DA6BD39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31621" y="68232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8ED5C78D-2ED5-924F-AC4E-B7AA6EE25D8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242415" y="67577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3D8066F7-91CE-6E4E-8891-048F9D57C34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98440" y="68270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F6B9F99A-6CAB-7B4F-AE81-59B9070CBE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35580" y="68810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45BD59E-2347-6541-AC98-6A3DBEDCB779}"/>
              </a:ext>
            </a:extLst>
          </p:cNvPr>
          <p:cNvGrpSpPr/>
          <p:nvPr/>
        </p:nvGrpSpPr>
        <p:grpSpPr>
          <a:xfrm>
            <a:off x="5527920" y="2884760"/>
            <a:ext cx="1142132" cy="1164614"/>
            <a:chOff x="8507636" y="3979069"/>
            <a:chExt cx="1269036" cy="1294015"/>
          </a:xfrm>
        </p:grpSpPr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BF5469BB-09CD-A145-B0BF-A1FED44ABF3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76576" y="48635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ECE4211C-8141-0B41-80F9-76415216A88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24493" y="43614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5B0CD152-7F4C-8D4F-A0AF-35B65D87088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37038" y="48250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03141088-ECBD-DC41-B3B1-A7CEFC9404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73399" y="478007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9E21289A-605D-0A47-B667-90529FA1F26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255614" y="5133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456BBEE0-742C-F54A-AD1B-79B6502CB8F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244265" y="52197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DDC90A14-27B1-BB47-9564-1D21F2912D7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187279" y="51753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5443C194-71A5-0842-9B01-D25083461C8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124463" y="52365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9B498956-1972-9645-A8D8-948E887DA80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99138" y="51686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409A1159-A6CB-7C45-94C9-C0C5B4897D2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28418" y="52195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38202C62-DE45-5F44-9A85-AA1ED672591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30322" y="51011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85E8FE1E-C16F-354F-8390-E6CFD6A1355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940207" y="51684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62A3B5C7-C063-0C46-BB58-DC4BB114B8B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865842" y="51158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B99B05E2-21C7-924A-BF15-DE93127DD03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93836" y="51484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C9C4A269-77EA-EB44-AD29-D3CD7ADB22B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97869" y="50890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E598E220-5CA9-E440-9A45-5563C7641D8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59825" y="50264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FD05DB56-A3D6-704C-AC80-BF096316E12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03966" y="50819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CF67C021-0E1A-CF4D-B80A-5AE6E4D3AD0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90307" y="49994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3420B40E-5DF4-AF4E-BAE5-72B904C2ED6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21974" y="49932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22E20890-05C3-A441-A15A-520E8A01A37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28459" y="49349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5EE8086D-5C68-3B44-A1DE-BC699EEDA90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65546" y="49290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AB34D004-8617-9940-A8B6-1E8A0BA6B6C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73970" y="50222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6A4F9504-CF66-EE49-B74E-7ADCA33F161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39930" y="4733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6E686172-38EC-5A45-9152-8BFA2F0F577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70551" y="44638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D3740FCF-D435-D94E-B074-DFCF5A0081C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710078" y="45024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1FFE2317-114D-E243-8AE8-D09608C0C1D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15848" y="45703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77421AF1-B1A2-D542-954F-AD5BF09A45E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88118" y="45913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7CBD9939-4BF5-2B4F-9852-03046FC6BAA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82431" y="46827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0309F6DF-5F3B-9549-B1DB-E9F17E3D077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88992" y="44092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8240EAF9-4D3F-F245-B8C1-78AA2C2CC65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75120" y="43553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CEAD6335-AB8C-0149-AC00-DAF8A24B522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86669" y="42875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366B0D7D-3C84-4841-96A9-7162AF73B6C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90595" y="48683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C8CED125-716C-0748-A58D-FC0155AD502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327489" y="51752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ACDF073A-0E05-0444-B761-8DF2B8E5451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348893" y="51144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BF2ABDE8-5287-7843-9B53-AD056623E17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03175" y="512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EC6167C1-A600-5A46-9738-56DCA9CEE78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57167" y="50820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AB90795D-5FC2-D84F-97E1-82AABDB6378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35313" y="5006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6215923E-904F-9446-BAEE-1477798B985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50342" y="4950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D435E201-608B-064E-9668-C90A072D5E9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13179" y="49349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4812CED7-5065-5B4D-99EB-FB24C02D651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45482" y="48212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CB6E8C26-B4D0-1942-9F60-D1F9256E7E0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90858" y="47694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AC95A98E-4653-4D41-9BF7-0F771B8C82C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15186" y="43062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F074DBE4-FDE0-EB46-9C03-BDEF2CD23D9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66262" y="42755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D1601854-8A7D-9948-B6BE-20B48D14458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71167" y="42197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1088A59A-3C3E-1741-BF99-6D9212D587F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10028" y="42134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C3A3F2FA-EDB4-E144-A826-976ACB73ABF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14043" y="41467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8017B754-8C26-2648-BA8E-BFBF0B9CF60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21821" y="41721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806C8D02-09D5-A849-9096-C859087DD9D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27120" y="44239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2AD1C13F-89E5-6148-9466-F0854595345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07636" y="47569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E204A903-3A44-3048-AB25-0796CDB90FA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43801" y="47165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591E88C8-5DF1-7048-97C0-CA0D2D9009E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17645" y="46633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6CA187E7-8A92-0848-AA44-C4E30A41390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68302" y="4534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3AB16485-7B0A-DF47-90AC-06FC54E7D2D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43381" y="46087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EC63504D-81B2-7D41-B195-1020B213790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44379" y="4512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829D55F3-28E5-664C-A28D-7D57999FAE3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740096" y="46589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4A19945C-3F65-3D49-A571-95AAF9EB8D2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40028" y="44433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799ACFA7-5E44-8F46-9BC1-692125E6045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45561" y="4295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F71F5045-C0E2-2048-9974-F5923977152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58537" y="42386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79D97C6C-B14C-E44C-B629-99EE5B52062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75537" y="41750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952FDDE8-3F95-8046-98D5-CACCEF9583A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30808" y="41347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50A07511-0F6A-E24A-8439-6F04D44D91F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91553" y="41367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CB95EF27-EEA3-1749-865C-B891AD1AF32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841963" y="410303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9DAB4BFD-B4B8-3A44-8F60-AE4650D9FB0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883986" y="40560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C73720EC-6BFD-074B-925C-7B2587E5B59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945889" y="40732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148A581B-B5D8-604C-B459-75E05EC2339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986730" y="4026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345B2F83-C230-1547-ACB8-A76673D6ED0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41991" y="40472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ECD11B0E-CBCA-144C-AE89-23B32B3DDBB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95518" y="40029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677C8B54-F0BA-D949-94AA-80FEB724FD3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284065" y="40916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85914F3B-6F57-5245-BACA-914C77ACA5A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167516" y="397906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D00EE61F-E91D-0A49-9A04-B7BE91898FF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207010" y="40824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29F3EE2B-3CE1-DB43-A920-8061EE41D2B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365555" y="41021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1FD09E60-39BD-ED4B-9D23-655DD085B90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47545" y="40907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0C2B283-D913-714E-9850-18FBE9F763D7}"/>
              </a:ext>
            </a:extLst>
          </p:cNvPr>
          <p:cNvGrpSpPr/>
          <p:nvPr/>
        </p:nvGrpSpPr>
        <p:grpSpPr>
          <a:xfrm>
            <a:off x="5523070" y="2904502"/>
            <a:ext cx="1151834" cy="1125131"/>
            <a:chOff x="7793990" y="1837423"/>
            <a:chExt cx="1279815" cy="1250145"/>
          </a:xfrm>
        </p:grpSpPr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9496CE7D-B97D-8742-BD3A-C25140305D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15361" y="27475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A547F75E-6809-8A40-BDDE-DF3696003E4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25751" y="21384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7BE35719-21A1-3841-AC20-70A1E8097F7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04353" y="28016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269E6723-FC8C-2244-A6DA-DD40B5C638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46866" y="27954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79D206C9-EBD1-EC48-A2BF-8A1374E7CCC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74351" y="20306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37BD2C75-7F14-8742-A2E5-19B48B9D06B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53248" y="19933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6EF14A44-D6FD-4D49-8C10-FF92B3D73E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46748" y="20653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19F63281-084B-AB41-9474-0C895536A2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32185" y="2084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ECFB50B6-8C54-A047-88FF-ABB4A27051A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88877" y="21430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A1517C83-EF43-0A44-BC5C-99F81B265B5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69918" y="21749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005552D1-A00E-7B4B-AB83-7DC43222C3B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74723" y="22767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40A50AC8-F8C6-8547-8BB3-9A657275038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70758" y="23677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F50D8796-A6C3-804B-BA27-5DFCC2F1C72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037229" y="24106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D5010B54-296F-2448-AFFF-1AC6F972B23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85089" y="24393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3D0BA548-834E-B34C-B7CB-5453365AC11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53000" y="25053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6EAA9E6B-13B9-FE47-B594-08FCAB3309F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029929" y="25222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B38E5A98-2864-2140-9D23-197185571DC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67978" y="25783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DF448AC3-C796-8E42-B871-31749FB020F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99742" y="26391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E71B468D-06C1-3F4E-A081-3EE349C3F3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47278" y="26652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55F6E1CE-59AF-2D42-AE12-0E84C0D033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76363" y="27213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D6777FF2-9F5B-1742-891D-0E6CC9747A3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562785" y="1907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85EDDBF4-233E-9A42-A95F-F60C0D3A53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230153" y="19240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420B1440-B326-5F49-9CFC-1E1EE2897FB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86946" y="20442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4574C5F4-80A0-774E-A803-E7282E427FC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97956" y="19901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FE401776-4690-7343-84BC-B24F6C1F24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01685" y="2957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CF9EBCF3-8F89-144C-A2BE-0ED51E30730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4595" y="1960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11CBBBF6-7619-364C-A282-28184F5353B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64483" y="19157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4A0DF3DE-C4A0-A94C-889A-5D11438455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526647" y="2983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883CC956-30CD-8047-BB43-025CE9439E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88844" y="30239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6A2B9C9E-5E6C-9444-9AE9-FAC0D74B29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25594" y="30509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1417ABFF-0EF7-F54C-AE36-4B4F460596B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70270" y="18924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8E91FF4C-22B6-5C42-BB13-81D194DDB4C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70741" y="19474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15462254-D7B6-CB4C-AAE8-5FE1A4CC6D1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08044" y="19624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AD6E4B8B-0CE1-A145-90ED-24546B84E1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691720" y="19083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15E112B6-3F60-C242-8167-7CCC36932B5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622148" y="18889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5639039D-098B-D243-9EFF-0E694CF1018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515991" y="18643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22DBB53F-9946-F54B-8E89-44C14C6FEA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60824" y="18820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44DFE4AE-9B97-0A40-81C2-1CE8D6A8098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14028" y="18374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47698B05-6B73-1849-9E84-03212AA9284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0982" y="18718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CA3C7A47-EA9A-5643-BFFA-FAD5B09075C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232810" y="18617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95BA4969-1725-CE44-BBFB-42EEA01BCA0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84385" y="21761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0D9EE3FD-037C-AF4B-82F3-5FA85BDB0D8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85044" y="22339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22DC8271-C1F8-9645-B084-7A8EFDF6D8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35507" y="22600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B05C1760-1CFF-BE4B-9385-B785F09E95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63293" y="23148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49A6B1EC-266E-4D49-A3FE-85647666497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05046" y="23475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1DAC502C-93D2-C945-9081-9BBD184B0B0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76376" y="24113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F383EF88-E468-7A49-8255-7B58E56F82B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76896" y="21024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E9BBA8D1-19E7-0E40-8B4E-65618F96A11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3016" y="28632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776DE762-68E9-2F40-9443-8DCF73F427F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09486" y="28547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A2D4200B-4E29-1045-8DE8-6ED40D54813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78927" y="29055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09BA9FD3-2DA8-2B4F-B59D-B0BD70D1261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47303" y="2008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D0D7A5CA-6774-0D4D-A8FB-50AFC9D6D56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19097" y="29134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EFC6ECE6-B75D-7A46-AB18-47DCE3A0DDE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637720" y="2964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29C4D0AC-4DCB-C742-85A9-F23293EA776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13266" y="18801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FF71A1B0-0CC1-EF42-A4AA-1561DD9D43A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581824" y="30058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DFD454DC-D5F3-A34E-955D-2187A464A0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00166" y="29973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0E4BC397-3C94-524E-A72C-464AF248A93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45591" y="3017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D34F58F8-ECA0-D749-B424-8A8B6832D5E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282948" y="30371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99657FDA-2EEF-A840-B72D-A41F9709975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219101" y="3012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F4A96D5D-6129-6A42-BAE9-23F7928F930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87919" y="29603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C9AB7210-6464-FA46-801C-25A1618D8F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32248" y="29362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D7A870A9-8FD6-6E45-807F-EB778514F10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69973" y="29264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77F599AC-88C1-2649-8D7F-0846903A3AC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50923" y="28650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63197D03-6F21-BC48-BEF7-2BB5555865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89111" y="285630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84B6830E-5EB1-894B-BF36-4384177F00B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77007" y="2798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ED5DACC0-B9F2-F543-880D-A107B1FEC0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10844" y="2777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6C23306D-2981-8847-9336-C71026387AA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83296" y="2570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7D135836-9DCD-D54E-A2E3-E9A8600DBD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51739" y="27297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6B06304A-54E1-E14A-A856-4D3FD2FC96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17245" y="26405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AB32D0F8-0622-324A-9192-81550BB3282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47995" y="24965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C44241CF-9E92-6940-9CE3-5AA1CB40239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93990" y="24337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BC8A3F-20E9-824A-87C8-AFAE7A687DB3}"/>
              </a:ext>
            </a:extLst>
          </p:cNvPr>
          <p:cNvGrpSpPr/>
          <p:nvPr/>
        </p:nvGrpSpPr>
        <p:grpSpPr>
          <a:xfrm rot="9869619">
            <a:off x="4804186" y="2202496"/>
            <a:ext cx="2598314" cy="2598105"/>
            <a:chOff x="152915" y="1160268"/>
            <a:chExt cx="2887016" cy="2886783"/>
          </a:xfrm>
        </p:grpSpPr>
        <p:sp>
          <p:nvSpPr>
            <p:cNvPr id="831" name="Oval 830">
              <a:extLst>
                <a:ext uri="{FF2B5EF4-FFF2-40B4-BE49-F238E27FC236}">
                  <a16:creationId xmlns:a16="http://schemas.microsoft.com/office/drawing/2014/main" id="{252EEB15-7452-B340-B127-B552DC9FA2C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8968" y="32927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2" name="Oval 831">
              <a:extLst>
                <a:ext uri="{FF2B5EF4-FFF2-40B4-BE49-F238E27FC236}">
                  <a16:creationId xmlns:a16="http://schemas.microsoft.com/office/drawing/2014/main" id="{DE46BFC2-DB3D-AA4B-A6BF-CA8032EB6D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8507" y="1852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3" name="Oval 832">
              <a:extLst>
                <a:ext uri="{FF2B5EF4-FFF2-40B4-BE49-F238E27FC236}">
                  <a16:creationId xmlns:a16="http://schemas.microsoft.com/office/drawing/2014/main" id="{710F9A2C-E977-3B49-9B94-B58DDE7CAA7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34207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4" name="Oval 833">
              <a:extLst>
                <a:ext uri="{FF2B5EF4-FFF2-40B4-BE49-F238E27FC236}">
                  <a16:creationId xmlns:a16="http://schemas.microsoft.com/office/drawing/2014/main" id="{D674E7A1-4029-5443-AF79-2C7A8953078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9" y="3409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5" name="Oval 834">
              <a:extLst>
                <a:ext uri="{FF2B5EF4-FFF2-40B4-BE49-F238E27FC236}">
                  <a16:creationId xmlns:a16="http://schemas.microsoft.com/office/drawing/2014/main" id="{551F8DE2-6847-6E45-9F42-FCF590C097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8030" y="15645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6" name="Oval 835">
              <a:extLst>
                <a:ext uri="{FF2B5EF4-FFF2-40B4-BE49-F238E27FC236}">
                  <a16:creationId xmlns:a16="http://schemas.microsoft.com/office/drawing/2014/main" id="{ADAB42E0-E178-1842-910E-8C867515C30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49231" y="15477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7" name="Oval 836">
              <a:extLst>
                <a:ext uri="{FF2B5EF4-FFF2-40B4-BE49-F238E27FC236}">
                  <a16:creationId xmlns:a16="http://schemas.microsoft.com/office/drawing/2014/main" id="{16F5474B-B7A5-6F47-A3DA-2A320D77B44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76694" y="167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8" name="Oval 837">
              <a:extLst>
                <a:ext uri="{FF2B5EF4-FFF2-40B4-BE49-F238E27FC236}">
                  <a16:creationId xmlns:a16="http://schemas.microsoft.com/office/drawing/2014/main" id="{8CA8CB49-EA71-054E-8813-49758586A38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4753" y="175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9" name="Oval 838">
              <a:extLst>
                <a:ext uri="{FF2B5EF4-FFF2-40B4-BE49-F238E27FC236}">
                  <a16:creationId xmlns:a16="http://schemas.microsoft.com/office/drawing/2014/main" id="{2B4D842E-FB7A-2E4A-8F94-FE20A964B6F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18737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0" name="Oval 839">
              <a:extLst>
                <a:ext uri="{FF2B5EF4-FFF2-40B4-BE49-F238E27FC236}">
                  <a16:creationId xmlns:a16="http://schemas.microsoft.com/office/drawing/2014/main" id="{7C32BCD0-3B65-8B4C-BB58-276ACF2B97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994" y="19385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1" name="Oval 840">
              <a:extLst>
                <a:ext uri="{FF2B5EF4-FFF2-40B4-BE49-F238E27FC236}">
                  <a16:creationId xmlns:a16="http://schemas.microsoft.com/office/drawing/2014/main" id="{D4EB390D-216E-9242-9BF0-1A31C2FE151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79359" y="21793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2" name="Oval 841">
              <a:extLst>
                <a:ext uri="{FF2B5EF4-FFF2-40B4-BE49-F238E27FC236}">
                  <a16:creationId xmlns:a16="http://schemas.microsoft.com/office/drawing/2014/main" id="{8BA4D5FC-35E1-D24D-978A-8F6C0CF93CF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81922" y="2398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3" name="Oval 842">
              <a:extLst>
                <a:ext uri="{FF2B5EF4-FFF2-40B4-BE49-F238E27FC236}">
                  <a16:creationId xmlns:a16="http://schemas.microsoft.com/office/drawing/2014/main" id="{B2D8AC3F-479D-B44B-85DE-4710F0A21F5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2497" y="24727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4" name="Oval 843">
              <a:extLst>
                <a:ext uri="{FF2B5EF4-FFF2-40B4-BE49-F238E27FC236}">
                  <a16:creationId xmlns:a16="http://schemas.microsoft.com/office/drawing/2014/main" id="{324FFF7D-BF44-604A-AE7F-52602C8787B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3875" y="256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5" name="Oval 844">
              <a:extLst>
                <a:ext uri="{FF2B5EF4-FFF2-40B4-BE49-F238E27FC236}">
                  <a16:creationId xmlns:a16="http://schemas.microsoft.com/office/drawing/2014/main" id="{C0F49462-69FB-AA44-BE9A-72357F87A04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1385" y="2753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6" name="Oval 845">
              <a:extLst>
                <a:ext uri="{FF2B5EF4-FFF2-40B4-BE49-F238E27FC236}">
                  <a16:creationId xmlns:a16="http://schemas.microsoft.com/office/drawing/2014/main" id="{E6F01F35-DF10-0842-893D-9EAED40744F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3355" y="27418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7" name="Oval 846">
              <a:extLst>
                <a:ext uri="{FF2B5EF4-FFF2-40B4-BE49-F238E27FC236}">
                  <a16:creationId xmlns:a16="http://schemas.microsoft.com/office/drawing/2014/main" id="{7C94267E-8C0F-0C49-A06E-B1FC6D0FA04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3402" y="2892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8" name="Oval 847">
              <a:extLst>
                <a:ext uri="{FF2B5EF4-FFF2-40B4-BE49-F238E27FC236}">
                  <a16:creationId xmlns:a16="http://schemas.microsoft.com/office/drawing/2014/main" id="{76FAD64D-15A0-2444-B522-AC139B1C138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12046" y="30302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9" name="Oval 848">
              <a:extLst>
                <a:ext uri="{FF2B5EF4-FFF2-40B4-BE49-F238E27FC236}">
                  <a16:creationId xmlns:a16="http://schemas.microsoft.com/office/drawing/2014/main" id="{4DCF57BB-AB64-964D-9964-584ECA0DFCE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14448" y="3098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0" name="Oval 849">
              <a:extLst>
                <a:ext uri="{FF2B5EF4-FFF2-40B4-BE49-F238E27FC236}">
                  <a16:creationId xmlns:a16="http://schemas.microsoft.com/office/drawing/2014/main" id="{253BB9BB-12CC-2F4D-932E-278661D678A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27988" y="32198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1" name="Oval 850">
              <a:extLst>
                <a:ext uri="{FF2B5EF4-FFF2-40B4-BE49-F238E27FC236}">
                  <a16:creationId xmlns:a16="http://schemas.microsoft.com/office/drawing/2014/main" id="{785187CC-7CBD-7043-BE36-6BCC7369D2E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19181" y="12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2" name="Oval 851">
              <a:extLst>
                <a:ext uri="{FF2B5EF4-FFF2-40B4-BE49-F238E27FC236}">
                  <a16:creationId xmlns:a16="http://schemas.microsoft.com/office/drawing/2014/main" id="{86B2BC46-4C20-CF41-BC21-6C37EA4CE68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83596" y="1330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3" name="Oval 852">
              <a:extLst>
                <a:ext uri="{FF2B5EF4-FFF2-40B4-BE49-F238E27FC236}">
                  <a16:creationId xmlns:a16="http://schemas.microsoft.com/office/drawing/2014/main" id="{EDC9A6DD-47F3-9442-9C54-A67214A6E63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3227" y="16295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4" name="Oval 853">
              <a:extLst>
                <a:ext uri="{FF2B5EF4-FFF2-40B4-BE49-F238E27FC236}">
                  <a16:creationId xmlns:a16="http://schemas.microsoft.com/office/drawing/2014/main" id="{5303A5BF-BD94-3343-8FD4-66F2321858E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04591" y="15517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5" name="Oval 854">
              <a:extLst>
                <a:ext uri="{FF2B5EF4-FFF2-40B4-BE49-F238E27FC236}">
                  <a16:creationId xmlns:a16="http://schemas.microsoft.com/office/drawing/2014/main" id="{9AE45420-57F6-1A4B-B348-936C6683264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33609" y="37891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6" name="Oval 855">
              <a:extLst>
                <a:ext uri="{FF2B5EF4-FFF2-40B4-BE49-F238E27FC236}">
                  <a16:creationId xmlns:a16="http://schemas.microsoft.com/office/drawing/2014/main" id="{D2B8AFF6-EA1F-964A-86DF-815E9DB79C6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4172" y="1431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7" name="Oval 856">
              <a:extLst>
                <a:ext uri="{FF2B5EF4-FFF2-40B4-BE49-F238E27FC236}">
                  <a16:creationId xmlns:a16="http://schemas.microsoft.com/office/drawing/2014/main" id="{97B5C0D5-0D25-0D46-A423-5417CDA6E28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63106" y="1325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8" name="Oval 857">
              <a:extLst>
                <a:ext uri="{FF2B5EF4-FFF2-40B4-BE49-F238E27FC236}">
                  <a16:creationId xmlns:a16="http://schemas.microsoft.com/office/drawing/2014/main" id="{596569A5-A911-9742-A1CA-A70044C221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60836" y="39686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9" name="Oval 858">
              <a:extLst>
                <a:ext uri="{FF2B5EF4-FFF2-40B4-BE49-F238E27FC236}">
                  <a16:creationId xmlns:a16="http://schemas.microsoft.com/office/drawing/2014/main" id="{8B00FDE5-5D8D-D143-9E59-486222265AB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30233" y="3946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0" name="Oval 859">
              <a:extLst>
                <a:ext uri="{FF2B5EF4-FFF2-40B4-BE49-F238E27FC236}">
                  <a16:creationId xmlns:a16="http://schemas.microsoft.com/office/drawing/2014/main" id="{AA38673A-0976-1247-96DB-A544E3E816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80645" y="40104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1" name="Oval 860">
              <a:extLst>
                <a:ext uri="{FF2B5EF4-FFF2-40B4-BE49-F238E27FC236}">
                  <a16:creationId xmlns:a16="http://schemas.microsoft.com/office/drawing/2014/main" id="{91BEA6AB-93EE-7C44-8D99-A77BACEFAF6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6363" y="1168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2" name="Oval 861">
              <a:extLst>
                <a:ext uri="{FF2B5EF4-FFF2-40B4-BE49-F238E27FC236}">
                  <a16:creationId xmlns:a16="http://schemas.microsoft.com/office/drawing/2014/main" id="{7390750D-A518-6A46-9C97-C498CD2102C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96931" y="14006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3" name="Oval 862">
              <a:extLst>
                <a:ext uri="{FF2B5EF4-FFF2-40B4-BE49-F238E27FC236}">
                  <a16:creationId xmlns:a16="http://schemas.microsoft.com/office/drawing/2014/main" id="{A36D5794-4C1A-AE47-B9AD-D7265EADEF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52131" y="14211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4" name="Oval 863">
              <a:extLst>
                <a:ext uri="{FF2B5EF4-FFF2-40B4-BE49-F238E27FC236}">
                  <a16:creationId xmlns:a16="http://schemas.microsoft.com/office/drawing/2014/main" id="{F3A25256-83F9-3045-ADBD-A5D1F500FC7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10043" y="13081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5" name="Oval 864">
              <a:extLst>
                <a:ext uri="{FF2B5EF4-FFF2-40B4-BE49-F238E27FC236}">
                  <a16:creationId xmlns:a16="http://schemas.microsoft.com/office/drawing/2014/main" id="{5DF84167-1C2D-4746-9EBD-7F1306E098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45502" y="12621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6" name="Oval 865">
              <a:extLst>
                <a:ext uri="{FF2B5EF4-FFF2-40B4-BE49-F238E27FC236}">
                  <a16:creationId xmlns:a16="http://schemas.microsoft.com/office/drawing/2014/main" id="{980B51F6-5C97-9749-9B14-ADB67BD8326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94436" y="1204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7" name="Oval 866">
              <a:extLst>
                <a:ext uri="{FF2B5EF4-FFF2-40B4-BE49-F238E27FC236}">
                  <a16:creationId xmlns:a16="http://schemas.microsoft.com/office/drawing/2014/main" id="{2C18EC7D-658B-574E-9D32-3B05CB729EB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63964" y="12458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8" name="Oval 867">
              <a:extLst>
                <a:ext uri="{FF2B5EF4-FFF2-40B4-BE49-F238E27FC236}">
                  <a16:creationId xmlns:a16="http://schemas.microsoft.com/office/drawing/2014/main" id="{A44F7A9C-E064-5C46-8C3C-64520AB3FD8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12353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9" name="Oval 868">
              <a:extLst>
                <a:ext uri="{FF2B5EF4-FFF2-40B4-BE49-F238E27FC236}">
                  <a16:creationId xmlns:a16="http://schemas.microsoft.com/office/drawing/2014/main" id="{86CD854A-373C-F143-9273-4E68333BFF5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85931" y="1221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0" name="Oval 869">
              <a:extLst>
                <a:ext uri="{FF2B5EF4-FFF2-40B4-BE49-F238E27FC236}">
                  <a16:creationId xmlns:a16="http://schemas.microsoft.com/office/drawing/2014/main" id="{BC13AF7C-097F-6E43-B484-A78AB95EFF0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44087" y="12349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1" name="Oval 870">
              <a:extLst>
                <a:ext uri="{FF2B5EF4-FFF2-40B4-BE49-F238E27FC236}">
                  <a16:creationId xmlns:a16="http://schemas.microsoft.com/office/drawing/2014/main" id="{94A6C91C-1C5B-614F-BF04-7BFB4819204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664" y="19415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2" name="Oval 871">
              <a:extLst>
                <a:ext uri="{FF2B5EF4-FFF2-40B4-BE49-F238E27FC236}">
                  <a16:creationId xmlns:a16="http://schemas.microsoft.com/office/drawing/2014/main" id="{1096A473-1DE1-4644-AC65-BEB66D5170A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2219" y="20781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3" name="Oval 872">
              <a:extLst>
                <a:ext uri="{FF2B5EF4-FFF2-40B4-BE49-F238E27FC236}">
                  <a16:creationId xmlns:a16="http://schemas.microsoft.com/office/drawing/2014/main" id="{D9FC03AC-E7E6-9D47-B06C-CF979DE5FBC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0264" y="21431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4" name="Oval 873">
              <a:extLst>
                <a:ext uri="{FF2B5EF4-FFF2-40B4-BE49-F238E27FC236}">
                  <a16:creationId xmlns:a16="http://schemas.microsoft.com/office/drawing/2014/main" id="{F3260659-2972-6745-B93F-A3B1A32BDF0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0780" y="2269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5" name="Oval 874">
              <a:extLst>
                <a:ext uri="{FF2B5EF4-FFF2-40B4-BE49-F238E27FC236}">
                  <a16:creationId xmlns:a16="http://schemas.microsoft.com/office/drawing/2014/main" id="{6328E74D-6475-A64E-9C30-FB372756A0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0562" y="234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6" name="Oval 875">
              <a:extLst>
                <a:ext uri="{FF2B5EF4-FFF2-40B4-BE49-F238E27FC236}">
                  <a16:creationId xmlns:a16="http://schemas.microsoft.com/office/drawing/2014/main" id="{3ADD4906-D079-2D45-B80F-9525B65CE69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85" y="24842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7" name="Oval 876">
              <a:extLst>
                <a:ext uri="{FF2B5EF4-FFF2-40B4-BE49-F238E27FC236}">
                  <a16:creationId xmlns:a16="http://schemas.microsoft.com/office/drawing/2014/main" id="{9315FB0B-3F0E-2D4D-9CE1-127737C050E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19453" y="1767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8" name="Oval 877">
              <a:extLst>
                <a:ext uri="{FF2B5EF4-FFF2-40B4-BE49-F238E27FC236}">
                  <a16:creationId xmlns:a16="http://schemas.microsoft.com/office/drawing/2014/main" id="{0258CD5C-03F6-B74E-BF04-EFB9282FD0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8" y="3544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9" name="Oval 878">
              <a:extLst>
                <a:ext uri="{FF2B5EF4-FFF2-40B4-BE49-F238E27FC236}">
                  <a16:creationId xmlns:a16="http://schemas.microsoft.com/office/drawing/2014/main" id="{7AA37699-2CB0-D94F-960C-392D038CAE7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88555" y="35462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0" name="Oval 879">
              <a:extLst>
                <a:ext uri="{FF2B5EF4-FFF2-40B4-BE49-F238E27FC236}">
                  <a16:creationId xmlns:a16="http://schemas.microsoft.com/office/drawing/2014/main" id="{6599FD84-DE5D-0248-9C97-A219255691A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6274" y="36664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1" name="Oval 880">
              <a:extLst>
                <a:ext uri="{FF2B5EF4-FFF2-40B4-BE49-F238E27FC236}">
                  <a16:creationId xmlns:a16="http://schemas.microsoft.com/office/drawing/2014/main" id="{019E9CE4-0BF1-9D47-BE69-E5FECE96811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85960" y="1543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2" name="Oval 881">
              <a:extLst>
                <a:ext uri="{FF2B5EF4-FFF2-40B4-BE49-F238E27FC236}">
                  <a16:creationId xmlns:a16="http://schemas.microsoft.com/office/drawing/2014/main" id="{547703AB-A94C-2546-BD06-E35E7319FB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3000" y="37104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3" name="Oval 882">
              <a:extLst>
                <a:ext uri="{FF2B5EF4-FFF2-40B4-BE49-F238E27FC236}">
                  <a16:creationId xmlns:a16="http://schemas.microsoft.com/office/drawing/2014/main" id="{C795B23C-7109-6C49-A2A5-FE587450241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82324" y="380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4" name="Oval 883">
              <a:extLst>
                <a:ext uri="{FF2B5EF4-FFF2-40B4-BE49-F238E27FC236}">
                  <a16:creationId xmlns:a16="http://schemas.microsoft.com/office/drawing/2014/main" id="{A057C756-8D91-7A45-8E5C-07357EE2C3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627" y="13452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5" name="Oval 884">
              <a:extLst>
                <a:ext uri="{FF2B5EF4-FFF2-40B4-BE49-F238E27FC236}">
                  <a16:creationId xmlns:a16="http://schemas.microsoft.com/office/drawing/2014/main" id="{D60E9780-1718-394D-B390-5ACC38443D6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50129" y="39036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6" name="Oval 885">
              <a:extLst>
                <a:ext uri="{FF2B5EF4-FFF2-40B4-BE49-F238E27FC236}">
                  <a16:creationId xmlns:a16="http://schemas.microsoft.com/office/drawing/2014/main" id="{5B559EFA-751B-3146-A4C9-028A511E8A2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39130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7" name="Oval 886">
              <a:extLst>
                <a:ext uri="{FF2B5EF4-FFF2-40B4-BE49-F238E27FC236}">
                  <a16:creationId xmlns:a16="http://schemas.microsoft.com/office/drawing/2014/main" id="{987E8C0A-A800-AD46-BC11-EBC671E958C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1434" y="39301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8" name="Oval 887">
              <a:extLst>
                <a:ext uri="{FF2B5EF4-FFF2-40B4-BE49-F238E27FC236}">
                  <a16:creationId xmlns:a16="http://schemas.microsoft.com/office/drawing/2014/main" id="{F400AA3C-1A9D-7747-BA3F-9A87EE669D7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47549" y="3947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9" name="Oval 888">
              <a:extLst>
                <a:ext uri="{FF2B5EF4-FFF2-40B4-BE49-F238E27FC236}">
                  <a16:creationId xmlns:a16="http://schemas.microsoft.com/office/drawing/2014/main" id="{0F8DE938-6602-D44A-BA2C-6A5BF0C50CB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92277" y="3919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0" name="Oval 889">
              <a:extLst>
                <a:ext uri="{FF2B5EF4-FFF2-40B4-BE49-F238E27FC236}">
                  <a16:creationId xmlns:a16="http://schemas.microsoft.com/office/drawing/2014/main" id="{3EB6077C-FB59-084D-B5EB-487027E4225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18530" y="37961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1" name="Oval 890">
              <a:extLst>
                <a:ext uri="{FF2B5EF4-FFF2-40B4-BE49-F238E27FC236}">
                  <a16:creationId xmlns:a16="http://schemas.microsoft.com/office/drawing/2014/main" id="{2AEFF3B9-866B-1248-A41D-DD81BB4C1DB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875" y="37391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2" name="Oval 891">
              <a:extLst>
                <a:ext uri="{FF2B5EF4-FFF2-40B4-BE49-F238E27FC236}">
                  <a16:creationId xmlns:a16="http://schemas.microsoft.com/office/drawing/2014/main" id="{C6AD717D-BF12-2A48-A1B3-7DDC644FA3A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39596" y="37158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3" name="Oval 892">
              <a:extLst>
                <a:ext uri="{FF2B5EF4-FFF2-40B4-BE49-F238E27FC236}">
                  <a16:creationId xmlns:a16="http://schemas.microsoft.com/office/drawing/2014/main" id="{F2A75F0D-DB25-4742-96C9-C139832DF7B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94542" y="35706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4" name="Oval 893">
              <a:extLst>
                <a:ext uri="{FF2B5EF4-FFF2-40B4-BE49-F238E27FC236}">
                  <a16:creationId xmlns:a16="http://schemas.microsoft.com/office/drawing/2014/main" id="{EBCAE0DF-E568-8747-8D13-96AED5EC09F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8359" y="35499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5" name="Oval 894">
              <a:extLst>
                <a:ext uri="{FF2B5EF4-FFF2-40B4-BE49-F238E27FC236}">
                  <a16:creationId xmlns:a16="http://schemas.microsoft.com/office/drawing/2014/main" id="{4BA07BF1-2D77-4A4E-BD6F-40D1C3680C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83433" y="33347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6" name="Oval 895">
              <a:extLst>
                <a:ext uri="{FF2B5EF4-FFF2-40B4-BE49-F238E27FC236}">
                  <a16:creationId xmlns:a16="http://schemas.microsoft.com/office/drawing/2014/main" id="{67D5BBC0-4D3F-8242-B39E-0E45272F48F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480" y="3340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7" name="Oval 896">
              <a:extLst>
                <a:ext uri="{FF2B5EF4-FFF2-40B4-BE49-F238E27FC236}">
                  <a16:creationId xmlns:a16="http://schemas.microsoft.com/office/drawing/2014/main" id="{08EFA656-33CF-3540-81CE-D4DAA4031A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104" y="2874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8" name="Oval 897">
              <a:extLst>
                <a:ext uri="{FF2B5EF4-FFF2-40B4-BE49-F238E27FC236}">
                  <a16:creationId xmlns:a16="http://schemas.microsoft.com/office/drawing/2014/main" id="{D7C7CDBD-1699-404B-B368-81F402BDF9A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6474" y="31663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E0CB75C5-B4A9-8442-9C7F-8473583F3E2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8500" y="30322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0" name="Oval 899">
              <a:extLst>
                <a:ext uri="{FF2B5EF4-FFF2-40B4-BE49-F238E27FC236}">
                  <a16:creationId xmlns:a16="http://schemas.microsoft.com/office/drawing/2014/main" id="{4215E460-6F18-3B47-97CF-397266C61B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4613" y="2699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1" name="Oval 900">
              <a:extLst>
                <a:ext uri="{FF2B5EF4-FFF2-40B4-BE49-F238E27FC236}">
                  <a16:creationId xmlns:a16="http://schemas.microsoft.com/office/drawing/2014/main" id="{10B179CB-C201-0C44-969A-681C562AA32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2915" y="25674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3" name="Oval 902">
              <a:extLst>
                <a:ext uri="{FF2B5EF4-FFF2-40B4-BE49-F238E27FC236}">
                  <a16:creationId xmlns:a16="http://schemas.microsoft.com/office/drawing/2014/main" id="{26EE3986-B50D-EB4D-9D5C-4D84B666F3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4963" y="39102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4" name="Oval 903">
              <a:extLst>
                <a:ext uri="{FF2B5EF4-FFF2-40B4-BE49-F238E27FC236}">
                  <a16:creationId xmlns:a16="http://schemas.microsoft.com/office/drawing/2014/main" id="{5B9143BD-1772-6344-9E69-E9C83894D7C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18098" y="1240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5" name="Oval 904">
              <a:extLst>
                <a:ext uri="{FF2B5EF4-FFF2-40B4-BE49-F238E27FC236}">
                  <a16:creationId xmlns:a16="http://schemas.microsoft.com/office/drawing/2014/main" id="{6AC4CE2F-0767-B34D-A18E-289659353E0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35153" y="39246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6" name="Oval 905">
              <a:extLst>
                <a:ext uri="{FF2B5EF4-FFF2-40B4-BE49-F238E27FC236}">
                  <a16:creationId xmlns:a16="http://schemas.microsoft.com/office/drawing/2014/main" id="{E3DEEF27-4BF6-2F47-B4C9-6AC2CC17F2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10395" y="38126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7" name="Oval 906">
              <a:extLst>
                <a:ext uri="{FF2B5EF4-FFF2-40B4-BE49-F238E27FC236}">
                  <a16:creationId xmlns:a16="http://schemas.microsoft.com/office/drawing/2014/main" id="{01D0C3FE-5FFF-B344-A818-121530CD33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11440" y="30746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8" name="Oval 907">
              <a:extLst>
                <a:ext uri="{FF2B5EF4-FFF2-40B4-BE49-F238E27FC236}">
                  <a16:creationId xmlns:a16="http://schemas.microsoft.com/office/drawing/2014/main" id="{57ECBE0F-2D38-1840-8C67-2FE303540DC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67644" y="31943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9" name="Oval 908">
              <a:extLst>
                <a:ext uri="{FF2B5EF4-FFF2-40B4-BE49-F238E27FC236}">
                  <a16:creationId xmlns:a16="http://schemas.microsoft.com/office/drawing/2014/main" id="{61627642-09BB-4B49-9801-44A72F7DFB9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50900" y="3260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0" name="Oval 909">
              <a:extLst>
                <a:ext uri="{FF2B5EF4-FFF2-40B4-BE49-F238E27FC236}">
                  <a16:creationId xmlns:a16="http://schemas.microsoft.com/office/drawing/2014/main" id="{FDCA8F1B-74B8-6F40-9FC4-865882489FE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28304" y="34341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1" name="Oval 910">
              <a:extLst>
                <a:ext uri="{FF2B5EF4-FFF2-40B4-BE49-F238E27FC236}">
                  <a16:creationId xmlns:a16="http://schemas.microsoft.com/office/drawing/2014/main" id="{990DE630-64AC-E84B-8741-B791E27732E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07648" y="34501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2" name="Oval 911">
              <a:extLst>
                <a:ext uri="{FF2B5EF4-FFF2-40B4-BE49-F238E27FC236}">
                  <a16:creationId xmlns:a16="http://schemas.microsoft.com/office/drawing/2014/main" id="{7240DE4E-5069-8046-867E-D0B3BFDCD01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3480" y="36176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3" name="Oval 912">
              <a:extLst>
                <a:ext uri="{FF2B5EF4-FFF2-40B4-BE49-F238E27FC236}">
                  <a16:creationId xmlns:a16="http://schemas.microsoft.com/office/drawing/2014/main" id="{82B4B5BF-777D-3144-AB00-EACF5C3305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67745" y="3702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4" name="Oval 913">
              <a:extLst>
                <a:ext uri="{FF2B5EF4-FFF2-40B4-BE49-F238E27FC236}">
                  <a16:creationId xmlns:a16="http://schemas.microsoft.com/office/drawing/2014/main" id="{9F778B70-833E-1E47-98EC-27C8D4DA90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60275" y="37718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5" name="Oval 914">
              <a:extLst>
                <a:ext uri="{FF2B5EF4-FFF2-40B4-BE49-F238E27FC236}">
                  <a16:creationId xmlns:a16="http://schemas.microsoft.com/office/drawing/2014/main" id="{D9DDC48D-74D4-AD4C-AB09-F75D8447AF4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0157" y="3890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6" name="Oval 915">
              <a:extLst>
                <a:ext uri="{FF2B5EF4-FFF2-40B4-BE49-F238E27FC236}">
                  <a16:creationId xmlns:a16="http://schemas.microsoft.com/office/drawing/2014/main" id="{A13F8D43-21AB-764E-916F-ED0AFF29BE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09174" y="38436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7" name="Oval 916">
              <a:extLst>
                <a:ext uri="{FF2B5EF4-FFF2-40B4-BE49-F238E27FC236}">
                  <a16:creationId xmlns:a16="http://schemas.microsoft.com/office/drawing/2014/main" id="{AD5F72E9-1634-2343-840F-346C7421D13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27753" y="3899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8" name="Oval 917">
              <a:extLst>
                <a:ext uri="{FF2B5EF4-FFF2-40B4-BE49-F238E27FC236}">
                  <a16:creationId xmlns:a16="http://schemas.microsoft.com/office/drawing/2014/main" id="{FFEAD5AA-7B25-7B43-B8CE-96BA656A5BB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70481" y="39928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9" name="Oval 918">
              <a:extLst>
                <a:ext uri="{FF2B5EF4-FFF2-40B4-BE49-F238E27FC236}">
                  <a16:creationId xmlns:a16="http://schemas.microsoft.com/office/drawing/2014/main" id="{832FD366-93A6-8943-877C-E03764E198D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83936" y="39059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0" name="Oval 919">
              <a:extLst>
                <a:ext uri="{FF2B5EF4-FFF2-40B4-BE49-F238E27FC236}">
                  <a16:creationId xmlns:a16="http://schemas.microsoft.com/office/drawing/2014/main" id="{2CF55188-4A53-9445-9F0E-9ACBC7F53CF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7942" y="3994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1" name="Oval 920">
              <a:extLst>
                <a:ext uri="{FF2B5EF4-FFF2-40B4-BE49-F238E27FC236}">
                  <a16:creationId xmlns:a16="http://schemas.microsoft.com/office/drawing/2014/main" id="{44BFF67D-68D0-3C49-A4D6-0FB55B1BC72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3310" y="39223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2" name="Oval 921">
              <a:extLst>
                <a:ext uri="{FF2B5EF4-FFF2-40B4-BE49-F238E27FC236}">
                  <a16:creationId xmlns:a16="http://schemas.microsoft.com/office/drawing/2014/main" id="{A443C0B8-37A7-7042-A2E5-E02BB9BAC35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1725" y="39725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3" name="Oval 922">
              <a:extLst>
                <a:ext uri="{FF2B5EF4-FFF2-40B4-BE49-F238E27FC236}">
                  <a16:creationId xmlns:a16="http://schemas.microsoft.com/office/drawing/2014/main" id="{DF38E83D-2DEE-3C42-A06F-BC660217029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30255" y="25122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4" name="Oval 923">
              <a:extLst>
                <a:ext uri="{FF2B5EF4-FFF2-40B4-BE49-F238E27FC236}">
                  <a16:creationId xmlns:a16="http://schemas.microsoft.com/office/drawing/2014/main" id="{DC0BB9A4-938E-1546-9041-37A7CDD1372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25292" y="1732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5" name="Oval 924">
              <a:extLst>
                <a:ext uri="{FF2B5EF4-FFF2-40B4-BE49-F238E27FC236}">
                  <a16:creationId xmlns:a16="http://schemas.microsoft.com/office/drawing/2014/main" id="{FA30BF90-91EA-DF48-86DB-F80EC3DAF63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4534" y="13101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6" name="Oval 925">
              <a:extLst>
                <a:ext uri="{FF2B5EF4-FFF2-40B4-BE49-F238E27FC236}">
                  <a16:creationId xmlns:a16="http://schemas.microsoft.com/office/drawing/2014/main" id="{B1FFC1F8-E05F-D74A-A050-91EFE3B4D6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7380" y="1344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7" name="Oval 926">
              <a:extLst>
                <a:ext uri="{FF2B5EF4-FFF2-40B4-BE49-F238E27FC236}">
                  <a16:creationId xmlns:a16="http://schemas.microsoft.com/office/drawing/2014/main" id="{DEBF85EB-F3F3-DF48-8145-B0BA41E200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7539" y="35814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8" name="Oval 927">
              <a:extLst>
                <a:ext uri="{FF2B5EF4-FFF2-40B4-BE49-F238E27FC236}">
                  <a16:creationId xmlns:a16="http://schemas.microsoft.com/office/drawing/2014/main" id="{B2F6A5A6-A253-E341-969F-A8B07883F8E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3991" y="1469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9" name="Oval 928">
              <a:extLst>
                <a:ext uri="{FF2B5EF4-FFF2-40B4-BE49-F238E27FC236}">
                  <a16:creationId xmlns:a16="http://schemas.microsoft.com/office/drawing/2014/main" id="{A5158832-5920-A84B-BBC0-A868553FAF6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2542" y="16165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0" name="Oval 929">
              <a:extLst>
                <a:ext uri="{FF2B5EF4-FFF2-40B4-BE49-F238E27FC236}">
                  <a16:creationId xmlns:a16="http://schemas.microsoft.com/office/drawing/2014/main" id="{A36E1E31-2CA0-4B4A-B778-1C5EE8C9501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279" y="32817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1" name="Oval 930">
              <a:extLst>
                <a:ext uri="{FF2B5EF4-FFF2-40B4-BE49-F238E27FC236}">
                  <a16:creationId xmlns:a16="http://schemas.microsoft.com/office/drawing/2014/main" id="{456E61DA-821B-CB48-AF73-3D72C090AC0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240" y="31506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2" name="Oval 931">
              <a:extLst>
                <a:ext uri="{FF2B5EF4-FFF2-40B4-BE49-F238E27FC236}">
                  <a16:creationId xmlns:a16="http://schemas.microsoft.com/office/drawing/2014/main" id="{C561F583-FD65-534B-9D3B-5AA747B423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571" y="3027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3" name="Oval 932">
              <a:extLst>
                <a:ext uri="{FF2B5EF4-FFF2-40B4-BE49-F238E27FC236}">
                  <a16:creationId xmlns:a16="http://schemas.microsoft.com/office/drawing/2014/main" id="{12F81BB2-C569-9D4B-A20D-0002E465D4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74713" y="1980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4" name="Oval 933">
              <a:extLst>
                <a:ext uri="{FF2B5EF4-FFF2-40B4-BE49-F238E27FC236}">
                  <a16:creationId xmlns:a16="http://schemas.microsoft.com/office/drawing/2014/main" id="{22FD3E5B-B73C-2042-9409-0C7C8B9D1AF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0973" y="30042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5" name="Oval 934">
              <a:extLst>
                <a:ext uri="{FF2B5EF4-FFF2-40B4-BE49-F238E27FC236}">
                  <a16:creationId xmlns:a16="http://schemas.microsoft.com/office/drawing/2014/main" id="{470A3471-D2AE-104E-90EA-6F62A6EC47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97090" y="287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6" name="Oval 935">
              <a:extLst>
                <a:ext uri="{FF2B5EF4-FFF2-40B4-BE49-F238E27FC236}">
                  <a16:creationId xmlns:a16="http://schemas.microsoft.com/office/drawing/2014/main" id="{EFC0907A-584E-3847-BCFE-27A176F903C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91731" y="27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7" name="Oval 936">
              <a:extLst>
                <a:ext uri="{FF2B5EF4-FFF2-40B4-BE49-F238E27FC236}">
                  <a16:creationId xmlns:a16="http://schemas.microsoft.com/office/drawing/2014/main" id="{19B9AEE2-5371-3949-A48C-308C79826F7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84959" y="2627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8" name="Oval 937">
              <a:extLst>
                <a:ext uri="{FF2B5EF4-FFF2-40B4-BE49-F238E27FC236}">
                  <a16:creationId xmlns:a16="http://schemas.microsoft.com/office/drawing/2014/main" id="{D32C6A39-9A5B-C646-AFA7-A466C34E612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3269" y="23705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9" name="Oval 938">
              <a:extLst>
                <a:ext uri="{FF2B5EF4-FFF2-40B4-BE49-F238E27FC236}">
                  <a16:creationId xmlns:a16="http://schemas.microsoft.com/office/drawing/2014/main" id="{FCFD9559-172E-5946-AB88-AB92D563C8B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83502" y="22591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0" name="Oval 939">
              <a:extLst>
                <a:ext uri="{FF2B5EF4-FFF2-40B4-BE49-F238E27FC236}">
                  <a16:creationId xmlns:a16="http://schemas.microsoft.com/office/drawing/2014/main" id="{A95DB342-354E-D941-8186-6335F428DA8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52663" y="212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1" name="Oval 940">
              <a:extLst>
                <a:ext uri="{FF2B5EF4-FFF2-40B4-BE49-F238E27FC236}">
                  <a16:creationId xmlns:a16="http://schemas.microsoft.com/office/drawing/2014/main" id="{6B647FE5-7A45-B444-8B4C-ABAE43E611B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90535" y="1891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2" name="Oval 941">
              <a:extLst>
                <a:ext uri="{FF2B5EF4-FFF2-40B4-BE49-F238E27FC236}">
                  <a16:creationId xmlns:a16="http://schemas.microsoft.com/office/drawing/2014/main" id="{2B75028B-BB9D-C241-AE5B-1818DDD815E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34435" y="1760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3" name="Oval 942">
              <a:extLst>
                <a:ext uri="{FF2B5EF4-FFF2-40B4-BE49-F238E27FC236}">
                  <a16:creationId xmlns:a16="http://schemas.microsoft.com/office/drawing/2014/main" id="{A6723162-9B99-AA40-A801-1C718D1E535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03177" y="11749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4" name="Oval 943">
              <a:extLst>
                <a:ext uri="{FF2B5EF4-FFF2-40B4-BE49-F238E27FC236}">
                  <a16:creationId xmlns:a16="http://schemas.microsoft.com/office/drawing/2014/main" id="{DB520A92-E54C-5542-816E-150846CF874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73611" y="12183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5" name="Oval 944">
              <a:extLst>
                <a:ext uri="{FF2B5EF4-FFF2-40B4-BE49-F238E27FC236}">
                  <a16:creationId xmlns:a16="http://schemas.microsoft.com/office/drawing/2014/main" id="{1EE83561-B96E-A845-971C-4B94408E932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86641" y="11602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6" name="Oval 945">
              <a:extLst>
                <a:ext uri="{FF2B5EF4-FFF2-40B4-BE49-F238E27FC236}">
                  <a16:creationId xmlns:a16="http://schemas.microsoft.com/office/drawing/2014/main" id="{D52C25DC-2420-AB46-904F-2133050A36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5729" y="1228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7" name="Oval 946">
              <a:extLst>
                <a:ext uri="{FF2B5EF4-FFF2-40B4-BE49-F238E27FC236}">
                  <a16:creationId xmlns:a16="http://schemas.microsoft.com/office/drawing/2014/main" id="{4D334E1B-B95F-D743-A11D-97E466F6DA1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80222" y="11745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8" name="Oval 947">
              <a:extLst>
                <a:ext uri="{FF2B5EF4-FFF2-40B4-BE49-F238E27FC236}">
                  <a16:creationId xmlns:a16="http://schemas.microsoft.com/office/drawing/2014/main" id="{A04F4991-2FCF-D144-A5F9-6F4F941B139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7110" y="12810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9" name="Oval 948">
              <a:extLst>
                <a:ext uri="{FF2B5EF4-FFF2-40B4-BE49-F238E27FC236}">
                  <a16:creationId xmlns:a16="http://schemas.microsoft.com/office/drawing/2014/main" id="{BA5901C5-5EFD-9045-ADDF-689E119A175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36374" y="13296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0" name="Oval 949">
              <a:extLst>
                <a:ext uri="{FF2B5EF4-FFF2-40B4-BE49-F238E27FC236}">
                  <a16:creationId xmlns:a16="http://schemas.microsoft.com/office/drawing/2014/main" id="{34718AC0-269B-6E48-9DC7-BFBB19C1EE0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81919" y="38540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1" name="Oval 950">
              <a:extLst>
                <a:ext uri="{FF2B5EF4-FFF2-40B4-BE49-F238E27FC236}">
                  <a16:creationId xmlns:a16="http://schemas.microsoft.com/office/drawing/2014/main" id="{FF90B083-DB24-D649-AE76-2A1D2923B20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46876" y="37496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2" name="Oval 951">
              <a:extLst>
                <a:ext uri="{FF2B5EF4-FFF2-40B4-BE49-F238E27FC236}">
                  <a16:creationId xmlns:a16="http://schemas.microsoft.com/office/drawing/2014/main" id="{962D7287-908A-A347-B1BA-58530968667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10358" y="37176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3" name="Oval 952">
              <a:extLst>
                <a:ext uri="{FF2B5EF4-FFF2-40B4-BE49-F238E27FC236}">
                  <a16:creationId xmlns:a16="http://schemas.microsoft.com/office/drawing/2014/main" id="{9827D334-2053-B84A-A84C-8DC442D2387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791" y="1419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4" name="Oval 953">
              <a:extLst>
                <a:ext uri="{FF2B5EF4-FFF2-40B4-BE49-F238E27FC236}">
                  <a16:creationId xmlns:a16="http://schemas.microsoft.com/office/drawing/2014/main" id="{920247F9-6C4C-A54B-AB2B-E3F84A02143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0616" y="36138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5" name="Oval 954">
              <a:extLst>
                <a:ext uri="{FF2B5EF4-FFF2-40B4-BE49-F238E27FC236}">
                  <a16:creationId xmlns:a16="http://schemas.microsoft.com/office/drawing/2014/main" id="{69FFB738-E38E-144A-A75D-4C83D347C1E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74777" y="344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6" name="Oval 955">
              <a:extLst>
                <a:ext uri="{FF2B5EF4-FFF2-40B4-BE49-F238E27FC236}">
                  <a16:creationId xmlns:a16="http://schemas.microsoft.com/office/drawing/2014/main" id="{03392ED2-3C1A-5746-A556-5329C18A972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33240" y="14964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7" name="Oval 956">
              <a:extLst>
                <a:ext uri="{FF2B5EF4-FFF2-40B4-BE49-F238E27FC236}">
                  <a16:creationId xmlns:a16="http://schemas.microsoft.com/office/drawing/2014/main" id="{3FDAB067-0593-1642-80C0-15AAD52E259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41537" y="3346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8" name="Oval 957">
              <a:extLst>
                <a:ext uri="{FF2B5EF4-FFF2-40B4-BE49-F238E27FC236}">
                  <a16:creationId xmlns:a16="http://schemas.microsoft.com/office/drawing/2014/main" id="{D549BB0B-26B8-5B40-BDAD-101B7231184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4037" y="29506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9" name="Oval 958">
              <a:extLst>
                <a:ext uri="{FF2B5EF4-FFF2-40B4-BE49-F238E27FC236}">
                  <a16:creationId xmlns:a16="http://schemas.microsoft.com/office/drawing/2014/main" id="{31FB0CF0-9E36-AB46-AE23-410C84346E5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4958" y="2823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0" name="Oval 959">
              <a:extLst>
                <a:ext uri="{FF2B5EF4-FFF2-40B4-BE49-F238E27FC236}">
                  <a16:creationId xmlns:a16="http://schemas.microsoft.com/office/drawing/2014/main" id="{109890B8-D7C5-A246-A131-5B7475C2B53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018" y="2691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1" name="Oval 960">
              <a:extLst>
                <a:ext uri="{FF2B5EF4-FFF2-40B4-BE49-F238E27FC236}">
                  <a16:creationId xmlns:a16="http://schemas.microsoft.com/office/drawing/2014/main" id="{0427FA9D-DE9B-9A48-8D72-75EFF588EC2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3306" y="2535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2" name="Oval 961">
              <a:extLst>
                <a:ext uri="{FF2B5EF4-FFF2-40B4-BE49-F238E27FC236}">
                  <a16:creationId xmlns:a16="http://schemas.microsoft.com/office/drawing/2014/main" id="{97D5DF1B-94CB-B346-8081-62C2750B47B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8123" y="24271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3" name="Oval 962">
              <a:extLst>
                <a:ext uri="{FF2B5EF4-FFF2-40B4-BE49-F238E27FC236}">
                  <a16:creationId xmlns:a16="http://schemas.microsoft.com/office/drawing/2014/main" id="{AA03CE9D-8CC1-EF4E-B8E8-E9E33B68CF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1992" y="2284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4" name="Oval 963">
              <a:extLst>
                <a:ext uri="{FF2B5EF4-FFF2-40B4-BE49-F238E27FC236}">
                  <a16:creationId xmlns:a16="http://schemas.microsoft.com/office/drawing/2014/main" id="{45347140-42DB-0049-83ED-1B127222927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9049" y="21369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5" name="Oval 964">
              <a:extLst>
                <a:ext uri="{FF2B5EF4-FFF2-40B4-BE49-F238E27FC236}">
                  <a16:creationId xmlns:a16="http://schemas.microsoft.com/office/drawing/2014/main" id="{CA013294-39B5-DA4F-A338-FAF89553A8A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3359" y="2049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6" name="Oval 965">
              <a:extLst>
                <a:ext uri="{FF2B5EF4-FFF2-40B4-BE49-F238E27FC236}">
                  <a16:creationId xmlns:a16="http://schemas.microsoft.com/office/drawing/2014/main" id="{DBE48F55-D316-9141-B9E8-F7D4D3A2331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8261" y="19040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7" name="Oval 966">
              <a:extLst>
                <a:ext uri="{FF2B5EF4-FFF2-40B4-BE49-F238E27FC236}">
                  <a16:creationId xmlns:a16="http://schemas.microsoft.com/office/drawing/2014/main" id="{902D491E-50FA-784B-95F0-3648C970867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33129" y="17762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8" name="Oval 967">
              <a:extLst>
                <a:ext uri="{FF2B5EF4-FFF2-40B4-BE49-F238E27FC236}">
                  <a16:creationId xmlns:a16="http://schemas.microsoft.com/office/drawing/2014/main" id="{CEDECA87-E222-4340-A726-380A1EDD119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94556" y="16763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9" name="Oval 968">
              <a:extLst>
                <a:ext uri="{FF2B5EF4-FFF2-40B4-BE49-F238E27FC236}">
                  <a16:creationId xmlns:a16="http://schemas.microsoft.com/office/drawing/2014/main" id="{254EE8CC-3EE4-8B4E-83EF-0D364F96DFE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4206" y="14587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0" name="Oval 969">
              <a:extLst>
                <a:ext uri="{FF2B5EF4-FFF2-40B4-BE49-F238E27FC236}">
                  <a16:creationId xmlns:a16="http://schemas.microsoft.com/office/drawing/2014/main" id="{5FD98F36-9603-434B-8E2A-AC36383702A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6101" y="1546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1" name="Oval 970">
              <a:extLst>
                <a:ext uri="{FF2B5EF4-FFF2-40B4-BE49-F238E27FC236}">
                  <a16:creationId xmlns:a16="http://schemas.microsoft.com/office/drawing/2014/main" id="{BBFDB906-236B-EF43-8F03-3236D77A993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70454" y="15265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2" name="Oval 971">
              <a:extLst>
                <a:ext uri="{FF2B5EF4-FFF2-40B4-BE49-F238E27FC236}">
                  <a16:creationId xmlns:a16="http://schemas.microsoft.com/office/drawing/2014/main" id="{98984A6E-4E6F-C347-8B3B-F76241CA350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55738" y="13254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3" name="Oval 972">
              <a:extLst>
                <a:ext uri="{FF2B5EF4-FFF2-40B4-BE49-F238E27FC236}">
                  <a16:creationId xmlns:a16="http://schemas.microsoft.com/office/drawing/2014/main" id="{F49C9332-3A6A-794D-A3FB-AD8F5DB8284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62124" y="12263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FE93D2-419F-1F48-9FB1-5D43A17FF59B}"/>
              </a:ext>
            </a:extLst>
          </p:cNvPr>
          <p:cNvGrpSpPr/>
          <p:nvPr/>
        </p:nvGrpSpPr>
        <p:grpSpPr>
          <a:xfrm>
            <a:off x="4384043" y="1757289"/>
            <a:ext cx="3445560" cy="3441845"/>
            <a:chOff x="99289" y="3671937"/>
            <a:chExt cx="3828400" cy="3824272"/>
          </a:xfrm>
        </p:grpSpPr>
        <p:sp>
          <p:nvSpPr>
            <p:cNvPr id="975" name="Oval 974">
              <a:extLst>
                <a:ext uri="{FF2B5EF4-FFF2-40B4-BE49-F238E27FC236}">
                  <a16:creationId xmlns:a16="http://schemas.microsoft.com/office/drawing/2014/main" id="{D3ED34B5-8FDB-B748-BE49-2F5B9EFA3D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9410" y="65049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6" name="Oval 975">
              <a:extLst>
                <a:ext uri="{FF2B5EF4-FFF2-40B4-BE49-F238E27FC236}">
                  <a16:creationId xmlns:a16="http://schemas.microsoft.com/office/drawing/2014/main" id="{F6AD061A-6FDF-6542-9C9C-005F322456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25990" y="4588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7" name="Oval 976">
              <a:extLst>
                <a:ext uri="{FF2B5EF4-FFF2-40B4-BE49-F238E27FC236}">
                  <a16:creationId xmlns:a16="http://schemas.microsoft.com/office/drawing/2014/main" id="{18BB5CE1-F9BC-8647-92DB-BD63E45AD93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498830" y="66379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8" name="Oval 977">
              <a:extLst>
                <a:ext uri="{FF2B5EF4-FFF2-40B4-BE49-F238E27FC236}">
                  <a16:creationId xmlns:a16="http://schemas.microsoft.com/office/drawing/2014/main" id="{D8ECEA5F-36CF-7F4E-9487-C44BBD679C0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3" y="66608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9" name="Oval 978">
              <a:extLst>
                <a:ext uri="{FF2B5EF4-FFF2-40B4-BE49-F238E27FC236}">
                  <a16:creationId xmlns:a16="http://schemas.microsoft.com/office/drawing/2014/main" id="{0270765D-4ADE-2D4A-A6B1-639C1E6B2E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2479" y="42059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0" name="Oval 979">
              <a:extLst>
                <a:ext uri="{FF2B5EF4-FFF2-40B4-BE49-F238E27FC236}">
                  <a16:creationId xmlns:a16="http://schemas.microsoft.com/office/drawing/2014/main" id="{1AD09A1D-F6EF-D849-BAC1-E13A1A89FC8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87011" y="41836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1" name="Oval 980">
              <a:extLst>
                <a:ext uri="{FF2B5EF4-FFF2-40B4-BE49-F238E27FC236}">
                  <a16:creationId xmlns:a16="http://schemas.microsoft.com/office/drawing/2014/main" id="{4F8DC102-1A96-8540-A5D4-DE25A9909B9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23544" y="43585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2" name="Oval 981">
              <a:extLst>
                <a:ext uri="{FF2B5EF4-FFF2-40B4-BE49-F238E27FC236}">
                  <a16:creationId xmlns:a16="http://schemas.microsoft.com/office/drawing/2014/main" id="{403BDB32-FC2B-9B4A-A93A-2E1DFAE55DB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3803" y="44578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3" name="Oval 982">
              <a:extLst>
                <a:ext uri="{FF2B5EF4-FFF2-40B4-BE49-F238E27FC236}">
                  <a16:creationId xmlns:a16="http://schemas.microsoft.com/office/drawing/2014/main" id="{C97D3339-AE9B-F84E-B52C-DE5E761D479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04778" y="4617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4" name="Oval 983">
              <a:extLst>
                <a:ext uri="{FF2B5EF4-FFF2-40B4-BE49-F238E27FC236}">
                  <a16:creationId xmlns:a16="http://schemas.microsoft.com/office/drawing/2014/main" id="{6CE02A4C-C473-4C47-8965-F0AEBE0D200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11048" y="47034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5" name="Oval 984">
              <a:extLst>
                <a:ext uri="{FF2B5EF4-FFF2-40B4-BE49-F238E27FC236}">
                  <a16:creationId xmlns:a16="http://schemas.microsoft.com/office/drawing/2014/main" id="{8A7743F0-AFB8-0F45-9E62-32CEE1E0924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6167" y="50238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6" name="Oval 985">
              <a:extLst>
                <a:ext uri="{FF2B5EF4-FFF2-40B4-BE49-F238E27FC236}">
                  <a16:creationId xmlns:a16="http://schemas.microsoft.com/office/drawing/2014/main" id="{671A5911-22B9-D246-970B-ED2A5E022C3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9576" y="53148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7" name="Oval 986">
              <a:extLst>
                <a:ext uri="{FF2B5EF4-FFF2-40B4-BE49-F238E27FC236}">
                  <a16:creationId xmlns:a16="http://schemas.microsoft.com/office/drawing/2014/main" id="{5B1AB2BB-4C70-E641-893F-517B07CB7CF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63367" y="5414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8" name="Oval 987">
              <a:extLst>
                <a:ext uri="{FF2B5EF4-FFF2-40B4-BE49-F238E27FC236}">
                  <a16:creationId xmlns:a16="http://schemas.microsoft.com/office/drawing/2014/main" id="{2C75FD03-92B9-7041-B82E-5F6A2E21E7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8779" y="5535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9" name="Oval 988">
              <a:extLst>
                <a:ext uri="{FF2B5EF4-FFF2-40B4-BE49-F238E27FC236}">
                  <a16:creationId xmlns:a16="http://schemas.microsoft.com/office/drawing/2014/main" id="{821CB41C-FF26-7742-957A-AD1DB7D788F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5467" y="57879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0" name="Oval 989">
              <a:extLst>
                <a:ext uri="{FF2B5EF4-FFF2-40B4-BE49-F238E27FC236}">
                  <a16:creationId xmlns:a16="http://schemas.microsoft.com/office/drawing/2014/main" id="{B7BEC145-2536-B843-89D6-141EC9383BE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91113" y="57719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1" name="Oval 990">
              <a:extLst>
                <a:ext uri="{FF2B5EF4-FFF2-40B4-BE49-F238E27FC236}">
                  <a16:creationId xmlns:a16="http://schemas.microsoft.com/office/drawing/2014/main" id="{340E8BF3-CD6F-F848-BC39-BBAA4F49DF6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04940" y="5972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2" name="Oval 991">
              <a:extLst>
                <a:ext uri="{FF2B5EF4-FFF2-40B4-BE49-F238E27FC236}">
                  <a16:creationId xmlns:a16="http://schemas.microsoft.com/office/drawing/2014/main" id="{71BB9238-1E1B-2E48-A902-154F81B2381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9649" y="6155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3" name="Oval 992">
              <a:extLst>
                <a:ext uri="{FF2B5EF4-FFF2-40B4-BE49-F238E27FC236}">
                  <a16:creationId xmlns:a16="http://schemas.microsoft.com/office/drawing/2014/main" id="{64A90532-7B6F-ED4C-8EDD-4B7E8FB4CB7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39818" y="6246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4" name="Oval 993">
              <a:extLst>
                <a:ext uri="{FF2B5EF4-FFF2-40B4-BE49-F238E27FC236}">
                  <a16:creationId xmlns:a16="http://schemas.microsoft.com/office/drawing/2014/main" id="{A6A048BE-F9FD-0A4B-84BF-177048EDB16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57830" y="64078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5" name="Oval 994">
              <a:extLst>
                <a:ext uri="{FF2B5EF4-FFF2-40B4-BE49-F238E27FC236}">
                  <a16:creationId xmlns:a16="http://schemas.microsoft.com/office/drawing/2014/main" id="{00997217-90A7-AB45-9E3C-D7C0BBF260B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48881" y="3826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6" name="Oval 995">
              <a:extLst>
                <a:ext uri="{FF2B5EF4-FFF2-40B4-BE49-F238E27FC236}">
                  <a16:creationId xmlns:a16="http://schemas.microsoft.com/office/drawing/2014/main" id="{E24201D4-A264-C741-8568-68281958DC9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37336" y="3894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7" name="Oval 996">
              <a:extLst>
                <a:ext uri="{FF2B5EF4-FFF2-40B4-BE49-F238E27FC236}">
                  <a16:creationId xmlns:a16="http://schemas.microsoft.com/office/drawing/2014/main" id="{ADF171AE-CC5B-2E4C-844F-87201ED3600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18505" y="42923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8" name="Oval 997">
              <a:extLst>
                <a:ext uri="{FF2B5EF4-FFF2-40B4-BE49-F238E27FC236}">
                  <a16:creationId xmlns:a16="http://schemas.microsoft.com/office/drawing/2014/main" id="{98200A3B-7C2C-8845-B9D2-36720044E7B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00135" y="41888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9" name="Oval 998">
              <a:extLst>
                <a:ext uri="{FF2B5EF4-FFF2-40B4-BE49-F238E27FC236}">
                  <a16:creationId xmlns:a16="http://schemas.microsoft.com/office/drawing/2014/main" id="{6B5C258B-45B0-3245-8487-3B430C3A2B4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152" y="71651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0" name="Oval 999">
              <a:extLst>
                <a:ext uri="{FF2B5EF4-FFF2-40B4-BE49-F238E27FC236}">
                  <a16:creationId xmlns:a16="http://schemas.microsoft.com/office/drawing/2014/main" id="{90CD56DE-141C-9241-9A61-ECF80B01A02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25722" y="4028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1" name="Oval 1000">
              <a:extLst>
                <a:ext uri="{FF2B5EF4-FFF2-40B4-BE49-F238E27FC236}">
                  <a16:creationId xmlns:a16="http://schemas.microsoft.com/office/drawing/2014/main" id="{7722F870-C21C-B146-AC54-F6033A3DF02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77053" y="38881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2" name="Oval 1001">
              <a:extLst>
                <a:ext uri="{FF2B5EF4-FFF2-40B4-BE49-F238E27FC236}">
                  <a16:creationId xmlns:a16="http://schemas.microsoft.com/office/drawing/2014/main" id="{EA593122-7C18-E846-9595-03092EDDD14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267" y="74040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3" name="Oval 1002">
              <a:extLst>
                <a:ext uri="{FF2B5EF4-FFF2-40B4-BE49-F238E27FC236}">
                  <a16:creationId xmlns:a16="http://schemas.microsoft.com/office/drawing/2014/main" id="{C0D570B8-8D06-DB45-9C03-7A83A096E48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97531" y="73746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4" name="Oval 1003">
              <a:extLst>
                <a:ext uri="{FF2B5EF4-FFF2-40B4-BE49-F238E27FC236}">
                  <a16:creationId xmlns:a16="http://schemas.microsoft.com/office/drawing/2014/main" id="{B8775C02-C26F-8B44-A181-1D559BD34D3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98540" y="74596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5" name="Oval 1004">
              <a:extLst>
                <a:ext uri="{FF2B5EF4-FFF2-40B4-BE49-F238E27FC236}">
                  <a16:creationId xmlns:a16="http://schemas.microsoft.com/office/drawing/2014/main" id="{319EADB5-9C4E-044F-A232-A296354C5CC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53397" y="36795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1CCCD72D-5F79-2142-9BE6-A2AAB4A6412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84412" y="39878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7" name="Oval 1006">
              <a:extLst>
                <a:ext uri="{FF2B5EF4-FFF2-40B4-BE49-F238E27FC236}">
                  <a16:creationId xmlns:a16="http://schemas.microsoft.com/office/drawing/2014/main" id="{9D60896D-BEF9-4941-96E2-A4455B2596F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91791" y="40150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8" name="Oval 1007">
              <a:extLst>
                <a:ext uri="{FF2B5EF4-FFF2-40B4-BE49-F238E27FC236}">
                  <a16:creationId xmlns:a16="http://schemas.microsoft.com/office/drawing/2014/main" id="{D231F9EC-EA2A-BC4F-B3A8-8B027B3DFF3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35803" y="3864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9" name="Oval 1008">
              <a:extLst>
                <a:ext uri="{FF2B5EF4-FFF2-40B4-BE49-F238E27FC236}">
                  <a16:creationId xmlns:a16="http://schemas.microsoft.com/office/drawing/2014/main" id="{274E7495-33CD-BA4B-B931-18EC7123E2B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16921" y="38037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0" name="Oval 1009">
              <a:extLst>
                <a:ext uri="{FF2B5EF4-FFF2-40B4-BE49-F238E27FC236}">
                  <a16:creationId xmlns:a16="http://schemas.microsoft.com/office/drawing/2014/main" id="{02CF1081-08D3-3A45-B223-3BEE0316CBC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82938" y="37263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321103A1-E0F6-AF43-9CA9-2EFB2ADE830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376" y="37819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67CF8B87-35A1-CC43-9F64-B1BB6C05034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37680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3" name="Oval 1012">
              <a:extLst>
                <a:ext uri="{FF2B5EF4-FFF2-40B4-BE49-F238E27FC236}">
                  <a16:creationId xmlns:a16="http://schemas.microsoft.com/office/drawing/2014/main" id="{349A801C-8937-AC4C-BC31-86202DB105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06494" y="3749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4" name="Oval 1013">
              <a:extLst>
                <a:ext uri="{FF2B5EF4-FFF2-40B4-BE49-F238E27FC236}">
                  <a16:creationId xmlns:a16="http://schemas.microsoft.com/office/drawing/2014/main" id="{5A083849-ECDB-C344-ACF2-61A9137D0B3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417805" y="37674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42644EBD-10E2-7B42-8EB3-89B2E0BE97E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5833" y="4707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6" name="Oval 1015">
              <a:extLst>
                <a:ext uri="{FF2B5EF4-FFF2-40B4-BE49-F238E27FC236}">
                  <a16:creationId xmlns:a16="http://schemas.microsoft.com/office/drawing/2014/main" id="{CD8149AE-2E24-B745-B446-3B2ADEE6D61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7902" y="48891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7" name="Oval 1016">
              <a:extLst>
                <a:ext uri="{FF2B5EF4-FFF2-40B4-BE49-F238E27FC236}">
                  <a16:creationId xmlns:a16="http://schemas.microsoft.com/office/drawing/2014/main" id="{60FFD0AB-7BD2-4F44-A459-02329EFAAD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8881" y="49755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8" name="Oval 1017">
              <a:extLst>
                <a:ext uri="{FF2B5EF4-FFF2-40B4-BE49-F238E27FC236}">
                  <a16:creationId xmlns:a16="http://schemas.microsoft.com/office/drawing/2014/main" id="{F8B9D678-0251-2D4B-8828-BFDB941F8B2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475" y="5143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9" name="Oval 1018">
              <a:extLst>
                <a:ext uri="{FF2B5EF4-FFF2-40B4-BE49-F238E27FC236}">
                  <a16:creationId xmlns:a16="http://schemas.microsoft.com/office/drawing/2014/main" id="{349F8014-96F8-6748-9E70-86DFA186936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07" y="52504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0" name="Oval 1019">
              <a:extLst>
                <a:ext uri="{FF2B5EF4-FFF2-40B4-BE49-F238E27FC236}">
                  <a16:creationId xmlns:a16="http://schemas.microsoft.com/office/drawing/2014/main" id="{063DBC54-D81F-A44F-83C9-B14E279AE3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1390" y="5429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1" name="Oval 1020">
              <a:extLst>
                <a:ext uri="{FF2B5EF4-FFF2-40B4-BE49-F238E27FC236}">
                  <a16:creationId xmlns:a16="http://schemas.microsoft.com/office/drawing/2014/main" id="{F5BD866C-F238-394C-A36A-FF6A88903DB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86880" y="44752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2" name="Oval 1021">
              <a:extLst>
                <a:ext uri="{FF2B5EF4-FFF2-40B4-BE49-F238E27FC236}">
                  <a16:creationId xmlns:a16="http://schemas.microsoft.com/office/drawing/2014/main" id="{1359694B-D145-1044-8B7B-5E9F90ECDCD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1" y="68403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3" name="Oval 1022">
              <a:extLst>
                <a:ext uri="{FF2B5EF4-FFF2-40B4-BE49-F238E27FC236}">
                  <a16:creationId xmlns:a16="http://schemas.microsoft.com/office/drawing/2014/main" id="{3112EB25-9D70-164D-A885-AEAD1CC2009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06296" y="68421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C0C807ED-D393-7942-A99A-ACB8B5D30A8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0143" y="7001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9EB28E2D-6391-AB46-AA68-594346E073A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377" y="41784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6" name="Oval 1025">
              <a:extLst>
                <a:ext uri="{FF2B5EF4-FFF2-40B4-BE49-F238E27FC236}">
                  <a16:creationId xmlns:a16="http://schemas.microsoft.com/office/drawing/2014/main" id="{2B8CAEFE-E647-6341-9411-E78171B74D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46157" y="70605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8DA4C21F-2586-AF4E-8DBC-A844FFDFCDC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65903" y="71880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9F7C877E-5028-2F48-ACC8-D9A8585F748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00822" y="39142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9" name="Oval 1028">
              <a:extLst>
                <a:ext uri="{FF2B5EF4-FFF2-40B4-BE49-F238E27FC236}">
                  <a16:creationId xmlns:a16="http://schemas.microsoft.com/office/drawing/2014/main" id="{F4EF59BC-296D-EE41-B206-748B6354D1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90050" y="73175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B229466A-40CF-294E-B3B9-FEAD8D8478D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7330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4E2B07F0-0C75-F045-B58D-49AEC73D41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46840" y="73528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C5EA4A31-7E28-0B41-AAD5-89FA709A38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55436" y="737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17E4BBC8-1C5F-7046-8819-F1522F7E82F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48884" y="7338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4" name="Oval 1033">
              <a:extLst>
                <a:ext uri="{FF2B5EF4-FFF2-40B4-BE49-F238E27FC236}">
                  <a16:creationId xmlns:a16="http://schemas.microsoft.com/office/drawing/2014/main" id="{AA5FC895-01F7-2847-B591-7A59EAC1761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50781" y="71745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5" name="Oval 1034">
              <a:extLst>
                <a:ext uri="{FF2B5EF4-FFF2-40B4-BE49-F238E27FC236}">
                  <a16:creationId xmlns:a16="http://schemas.microsoft.com/office/drawing/2014/main" id="{257F18C1-42B4-0F46-9C34-82E023A77D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75646" y="7098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72007DEF-CFD5-0B47-ADE2-DAEAF608D26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9727" y="70676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05C834FC-03B7-7B48-ACCF-77F1A47AA77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9793" y="68746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8FE505AE-8323-3041-81D0-F500D962153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25332" y="68470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42AF54EE-0FEB-6348-9D40-8AB527BB4B8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38964" y="65608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F4A08BFC-95E6-754E-84F8-C1F36BCB24E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6688" y="65688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74FE2586-4531-DB49-9326-C8E721D991D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2428" y="59487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E49331E5-634E-4544-8BA9-113A1527CF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260" y="6336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0CDD803B-EB81-C14F-887D-DA4FFFD0BF7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9560" y="6158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49E1ADD9-8220-5C4F-8706-E9E3F0ED640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1363" y="57151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0231B73C-E4A9-4D48-80E1-B7F770EFB5F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9289" y="5540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F797D7FA-9FE5-D342-8052-DEF03C4FD21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9297" y="73300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D951D65C-76C4-EB41-915E-E2ACE99661D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8136" y="37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8" name="Oval 1047">
              <a:extLst>
                <a:ext uri="{FF2B5EF4-FFF2-40B4-BE49-F238E27FC236}">
                  <a16:creationId xmlns:a16="http://schemas.microsoft.com/office/drawing/2014/main" id="{87FC24D6-D21E-984F-B4EB-D127B37CC3B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96616" y="73493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B2ECD4AA-D6D6-0646-A2BB-578C88917EA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3682" y="7200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10278EE9-62E8-3946-AFFF-0D8268C5432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26513" y="62185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1" name="Oval 1050">
              <a:extLst>
                <a:ext uri="{FF2B5EF4-FFF2-40B4-BE49-F238E27FC236}">
                  <a16:creationId xmlns:a16="http://schemas.microsoft.com/office/drawing/2014/main" id="{DE111CE8-07C9-6C43-B27D-4FF50D71CD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01279" y="6377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F47151A2-E2B9-8B40-9F20-BBBAD159A6F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45979" y="6466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9AB344C6-C276-3D4D-BB23-CFF3935C453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15920" y="6696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D9DBD33C-DD20-FE42-9C6F-10D6B0A6E3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55416" y="67180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7649509D-20F5-124F-9438-B711490F674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6569" y="69408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D2AF9F93-F2CF-9B40-BB17-2FF8159B0C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36283" y="70535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A6A9DE3C-E336-D54D-8978-7366CDFE3CC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60294" y="71460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48BCE63F-D907-1A42-B83A-DA6D3BD441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06927" y="73038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882CB6CB-F7C1-7349-8562-6D674EED0EB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59291" y="72414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1CABD1B8-2981-CD42-B387-A353B1EDED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17954" y="73157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A53C200-8E4D-7042-94AD-0D8BDBEEA75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74793" y="743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E8F472BE-BA00-384C-91C2-C372C0FE6EF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84088" y="73878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A53C7274-E7A4-624E-9E6B-6BF91848C8F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72338" y="7442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B2140D7F-6531-DE48-9349-F5EDB8C56A3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6453" y="7346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200D849D-D8C5-5440-ADA8-172CE65965F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98016" y="74129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6" name="Oval 1065">
              <a:extLst>
                <a:ext uri="{FF2B5EF4-FFF2-40B4-BE49-F238E27FC236}">
                  <a16:creationId xmlns:a16="http://schemas.microsoft.com/office/drawing/2014/main" id="{88826E6E-B48C-3E4A-9418-CAD78BAB0E7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84567" y="5470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33501110-70C2-B24E-BF48-0D5CEAF4005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78888" y="44332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6437C302-E920-244E-92C3-8CB04C983A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79263" y="38712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9" name="Oval 1068">
              <a:extLst>
                <a:ext uri="{FF2B5EF4-FFF2-40B4-BE49-F238E27FC236}">
                  <a16:creationId xmlns:a16="http://schemas.microsoft.com/office/drawing/2014/main" id="{5F191509-04B3-FD40-9E34-0FC4DB035AA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02772" y="39172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0" name="Oval 1069">
              <a:extLst>
                <a:ext uri="{FF2B5EF4-FFF2-40B4-BE49-F238E27FC236}">
                  <a16:creationId xmlns:a16="http://schemas.microsoft.com/office/drawing/2014/main" id="{0BD74AED-0917-2648-A360-1E8552D7B6B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4661" y="6892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1" name="Oval 1070">
              <a:extLst>
                <a:ext uri="{FF2B5EF4-FFF2-40B4-BE49-F238E27FC236}">
                  <a16:creationId xmlns:a16="http://schemas.microsoft.com/office/drawing/2014/main" id="{00C93CEE-70C7-E040-835D-5B295CC4C80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124408" y="4082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837FFE96-7E9D-3041-B7B7-2A4EE3BA6C0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5322" y="4278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3" name="Oval 1072">
              <a:extLst>
                <a:ext uri="{FF2B5EF4-FFF2-40B4-BE49-F238E27FC236}">
                  <a16:creationId xmlns:a16="http://schemas.microsoft.com/office/drawing/2014/main" id="{1F312FE8-A9B8-F947-84F0-44D2A6C2914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5191" y="649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4" name="Oval 1073">
              <a:extLst>
                <a:ext uri="{FF2B5EF4-FFF2-40B4-BE49-F238E27FC236}">
                  <a16:creationId xmlns:a16="http://schemas.microsoft.com/office/drawing/2014/main" id="{6D090772-BB5D-CC45-944E-471FD03FBE6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9864" y="63196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5" name="Oval 1074">
              <a:extLst>
                <a:ext uri="{FF2B5EF4-FFF2-40B4-BE49-F238E27FC236}">
                  <a16:creationId xmlns:a16="http://schemas.microsoft.com/office/drawing/2014/main" id="{0B17BD70-C860-CA44-959F-59013E82F2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9297" y="62193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6" name="Oval 1075">
              <a:extLst>
                <a:ext uri="{FF2B5EF4-FFF2-40B4-BE49-F238E27FC236}">
                  <a16:creationId xmlns:a16="http://schemas.microsoft.com/office/drawing/2014/main" id="{02727C9A-6943-F447-8BCB-CB8363AA0B1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10682" y="47634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7" name="Oval 1076">
              <a:extLst>
                <a:ext uri="{FF2B5EF4-FFF2-40B4-BE49-F238E27FC236}">
                  <a16:creationId xmlns:a16="http://schemas.microsoft.com/office/drawing/2014/main" id="{C16361CF-0764-CD40-88C4-35B89FAC93D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5430" y="61249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8" name="Oval 1077">
              <a:extLst>
                <a:ext uri="{FF2B5EF4-FFF2-40B4-BE49-F238E27FC236}">
                  <a16:creationId xmlns:a16="http://schemas.microsoft.com/office/drawing/2014/main" id="{D083E2EE-8865-584D-9E05-56DD50027E6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78700" y="6011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9" name="Oval 1078">
              <a:extLst>
                <a:ext uri="{FF2B5EF4-FFF2-40B4-BE49-F238E27FC236}">
                  <a16:creationId xmlns:a16="http://schemas.microsoft.com/office/drawing/2014/main" id="{CE596006-A9B5-7C44-A9D9-9BC355FF844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66346" y="58505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0" name="Oval 1079">
              <a:extLst>
                <a:ext uri="{FF2B5EF4-FFF2-40B4-BE49-F238E27FC236}">
                  <a16:creationId xmlns:a16="http://schemas.microsoft.com/office/drawing/2014/main" id="{99E37A0E-96F9-274E-A2F3-F875F29DC36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57338" y="56234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1" name="Oval 1080">
              <a:extLst>
                <a:ext uri="{FF2B5EF4-FFF2-40B4-BE49-F238E27FC236}">
                  <a16:creationId xmlns:a16="http://schemas.microsoft.com/office/drawing/2014/main" id="{24AB1850-0AAC-4340-8F2B-6468559F499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8485" y="52818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2" name="Oval 1081">
              <a:extLst>
                <a:ext uri="{FF2B5EF4-FFF2-40B4-BE49-F238E27FC236}">
                  <a16:creationId xmlns:a16="http://schemas.microsoft.com/office/drawing/2014/main" id="{A6EACE42-9EC8-6044-9CB9-324DB47B89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22374" y="51337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D42CED54-070B-AF44-97B1-DC0D6BA6CC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81350" y="49609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C590B25F-F60F-1A4B-BBE3-1D8EAFCB34B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98704" y="4645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5" name="Oval 1084">
              <a:extLst>
                <a:ext uri="{FF2B5EF4-FFF2-40B4-BE49-F238E27FC236}">
                  <a16:creationId xmlns:a16="http://schemas.microsoft.com/office/drawing/2014/main" id="{F15FE83D-C10A-144F-9498-672E4BFDC9A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4076" y="44710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6" name="Oval 1085">
              <a:extLst>
                <a:ext uri="{FF2B5EF4-FFF2-40B4-BE49-F238E27FC236}">
                  <a16:creationId xmlns:a16="http://schemas.microsoft.com/office/drawing/2014/main" id="{6A934F02-D274-F243-AF89-AFCB2F161BD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85261" y="3691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7" name="Oval 1086">
              <a:extLst>
                <a:ext uri="{FF2B5EF4-FFF2-40B4-BE49-F238E27FC236}">
                  <a16:creationId xmlns:a16="http://schemas.microsoft.com/office/drawing/2014/main" id="{37912218-4D56-2D41-A367-CE341F3A16C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12905" y="3749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7913A5A9-269C-854E-BDFC-B0D2878C4CB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97212" y="3671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609EBA09-D4FE-6949-8579-316EF89B69A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9671" y="3762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36BA23E4-AF40-E447-9CD1-76E22D2D10B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722622" y="3690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681A3732-2785-7943-A0B5-249FC979D8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72153" y="38325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C802D343-14E0-C149-B088-4C64FFCF83B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5474" y="3897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D9B8B607-F748-FE46-BAC2-500FB84EA07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92775" y="72553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4" name="Oval 1093">
              <a:extLst>
                <a:ext uri="{FF2B5EF4-FFF2-40B4-BE49-F238E27FC236}">
                  <a16:creationId xmlns:a16="http://schemas.microsoft.com/office/drawing/2014/main" id="{EAF25C4D-F295-144C-8101-A6D44BCAA8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46159" y="71164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0D518CA0-39F5-334D-BC49-ED86B466B3F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64555" y="70739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EC7DB98F-7DBC-1C4F-A5F8-515E5E34A1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45887" y="4017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7" name="Oval 1096">
              <a:extLst>
                <a:ext uri="{FF2B5EF4-FFF2-40B4-BE49-F238E27FC236}">
                  <a16:creationId xmlns:a16="http://schemas.microsoft.com/office/drawing/2014/main" id="{F9A64A80-1C49-8241-B346-F551E145552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58477" y="6935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8" name="Oval 1097">
              <a:extLst>
                <a:ext uri="{FF2B5EF4-FFF2-40B4-BE49-F238E27FC236}">
                  <a16:creationId xmlns:a16="http://schemas.microsoft.com/office/drawing/2014/main" id="{78F7656A-3FE8-404D-BA70-3A38246B728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51171" y="6708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9" name="Oval 1098">
              <a:extLst>
                <a:ext uri="{FF2B5EF4-FFF2-40B4-BE49-F238E27FC236}">
                  <a16:creationId xmlns:a16="http://schemas.microsoft.com/office/drawing/2014/main" id="{389F1C3E-5B44-6C4D-9447-6C57B3D5A72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56435" y="41191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0" name="Oval 1099">
              <a:extLst>
                <a:ext uri="{FF2B5EF4-FFF2-40B4-BE49-F238E27FC236}">
                  <a16:creationId xmlns:a16="http://schemas.microsoft.com/office/drawing/2014/main" id="{29E3DD19-EA9F-7E44-94E6-DD765BBB603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73927" y="6580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BBDA01D8-33DF-8649-A51F-1F858D857DD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1016" y="60535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39C63B3C-A298-EA4C-B8E0-9370DEA7597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426" y="5883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A801DAB4-E8D8-574D-90AB-5CAB46263B3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1360" y="5709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4" name="Oval 1103">
              <a:extLst>
                <a:ext uri="{FF2B5EF4-FFF2-40B4-BE49-F238E27FC236}">
                  <a16:creationId xmlns:a16="http://schemas.microsoft.com/office/drawing/2014/main" id="{F074E812-64FA-EE44-A0C4-EFDB3620D2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3808" y="55008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B0DF5344-C58B-1C4B-8615-0EBC67B74E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39" y="5357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6" name="Oval 1105">
              <a:extLst>
                <a:ext uri="{FF2B5EF4-FFF2-40B4-BE49-F238E27FC236}">
                  <a16:creationId xmlns:a16="http://schemas.microsoft.com/office/drawing/2014/main" id="{E989CC7C-1FC3-F743-B6BB-9B02BE70EDB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8388" y="51672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7" name="Oval 1106">
              <a:extLst>
                <a:ext uri="{FF2B5EF4-FFF2-40B4-BE49-F238E27FC236}">
                  <a16:creationId xmlns:a16="http://schemas.microsoft.com/office/drawing/2014/main" id="{AED4A7A8-B5E5-1B4B-B56C-C337BBEB362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868" y="4971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8" name="Oval 1107">
              <a:extLst>
                <a:ext uri="{FF2B5EF4-FFF2-40B4-BE49-F238E27FC236}">
                  <a16:creationId xmlns:a16="http://schemas.microsoft.com/office/drawing/2014/main" id="{F057810F-B420-FF4A-A464-B090BCC782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3233" y="4854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9" name="Oval 1108">
              <a:extLst>
                <a:ext uri="{FF2B5EF4-FFF2-40B4-BE49-F238E27FC236}">
                  <a16:creationId xmlns:a16="http://schemas.microsoft.com/office/drawing/2014/main" id="{BC727525-3B71-8A4B-BB43-DF0814E73BD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9846" y="46613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0" name="Oval 1109">
              <a:extLst>
                <a:ext uri="{FF2B5EF4-FFF2-40B4-BE49-F238E27FC236}">
                  <a16:creationId xmlns:a16="http://schemas.microsoft.com/office/drawing/2014/main" id="{190D4323-E086-0847-8397-5144F6C57F7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17383" y="449616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1" name="Oval 1110">
              <a:extLst>
                <a:ext uri="{FF2B5EF4-FFF2-40B4-BE49-F238E27FC236}">
                  <a16:creationId xmlns:a16="http://schemas.microsoft.com/office/drawing/2014/main" id="{16DFCFA6-723E-6141-96C5-F42C382EDBC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44456" y="43584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2" name="Oval 1111">
              <a:extLst>
                <a:ext uri="{FF2B5EF4-FFF2-40B4-BE49-F238E27FC236}">
                  <a16:creationId xmlns:a16="http://schemas.microsoft.com/office/drawing/2014/main" id="{1811F8A4-61A3-114A-84C7-009D4FF4AA2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69725" y="40119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3" name="Oval 1112">
              <a:extLst>
                <a:ext uri="{FF2B5EF4-FFF2-40B4-BE49-F238E27FC236}">
                  <a16:creationId xmlns:a16="http://schemas.microsoft.com/office/drawing/2014/main" id="{9CFC892F-9992-6948-95ED-DC4377AB64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2748" y="4185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4" name="Oval 1113">
              <a:extLst>
                <a:ext uri="{FF2B5EF4-FFF2-40B4-BE49-F238E27FC236}">
                  <a16:creationId xmlns:a16="http://schemas.microsoft.com/office/drawing/2014/main" id="{B98F8F91-02B0-7448-9E18-99D2A09F929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1472" y="4159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5" name="Oval 1114">
              <a:extLst>
                <a:ext uri="{FF2B5EF4-FFF2-40B4-BE49-F238E27FC236}">
                  <a16:creationId xmlns:a16="http://schemas.microsoft.com/office/drawing/2014/main" id="{45EF19EE-C221-2E4B-96F2-6C87032456B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90974" y="3891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6" name="Oval 1115">
              <a:extLst>
                <a:ext uri="{FF2B5EF4-FFF2-40B4-BE49-F238E27FC236}">
                  <a16:creationId xmlns:a16="http://schemas.microsoft.com/office/drawing/2014/main" id="{A8D5EEDC-43A3-5843-A684-CAAE436FAE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32495" y="37597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19AAD651-B223-5B45-8333-23D92428BF46}"/>
              </a:ext>
            </a:extLst>
          </p:cNvPr>
          <p:cNvGrpSpPr/>
          <p:nvPr/>
        </p:nvGrpSpPr>
        <p:grpSpPr>
          <a:xfrm rot="18289063">
            <a:off x="4804186" y="2202496"/>
            <a:ext cx="2598314" cy="2598105"/>
            <a:chOff x="152915" y="1160268"/>
            <a:chExt cx="2887016" cy="2886783"/>
          </a:xfrm>
        </p:grpSpPr>
        <p:sp>
          <p:nvSpPr>
            <p:cNvPr id="1118" name="Oval 1117">
              <a:extLst>
                <a:ext uri="{FF2B5EF4-FFF2-40B4-BE49-F238E27FC236}">
                  <a16:creationId xmlns:a16="http://schemas.microsoft.com/office/drawing/2014/main" id="{F6DB772B-2EBE-344B-A06B-69D30F05310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8968" y="32927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9" name="Oval 1118">
              <a:extLst>
                <a:ext uri="{FF2B5EF4-FFF2-40B4-BE49-F238E27FC236}">
                  <a16:creationId xmlns:a16="http://schemas.microsoft.com/office/drawing/2014/main" id="{7497A94F-9325-684D-9D3C-C3C15B6DA7A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8507" y="1852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0" name="Oval 1119">
              <a:extLst>
                <a:ext uri="{FF2B5EF4-FFF2-40B4-BE49-F238E27FC236}">
                  <a16:creationId xmlns:a16="http://schemas.microsoft.com/office/drawing/2014/main" id="{7088B5E6-766C-344F-BDDD-EF6F51C3BA8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34207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975FECBA-FD70-DC48-8045-205A434A34A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9" y="3409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2" name="Oval 1121">
              <a:extLst>
                <a:ext uri="{FF2B5EF4-FFF2-40B4-BE49-F238E27FC236}">
                  <a16:creationId xmlns:a16="http://schemas.microsoft.com/office/drawing/2014/main" id="{1B025DC0-988B-3D4D-8479-768EADBB231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8030" y="15645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3" name="Oval 1122">
              <a:extLst>
                <a:ext uri="{FF2B5EF4-FFF2-40B4-BE49-F238E27FC236}">
                  <a16:creationId xmlns:a16="http://schemas.microsoft.com/office/drawing/2014/main" id="{C6FE20E2-5044-2746-8221-2E6385C526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49231" y="15477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4" name="Oval 1123">
              <a:extLst>
                <a:ext uri="{FF2B5EF4-FFF2-40B4-BE49-F238E27FC236}">
                  <a16:creationId xmlns:a16="http://schemas.microsoft.com/office/drawing/2014/main" id="{FDEC5054-1FCC-F04F-A9F1-0E6141AD983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76694" y="167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5" name="Oval 1124">
              <a:extLst>
                <a:ext uri="{FF2B5EF4-FFF2-40B4-BE49-F238E27FC236}">
                  <a16:creationId xmlns:a16="http://schemas.microsoft.com/office/drawing/2014/main" id="{354D5D2E-7E21-664A-AD0E-3632FC1014B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4753" y="175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6" name="Oval 1125">
              <a:extLst>
                <a:ext uri="{FF2B5EF4-FFF2-40B4-BE49-F238E27FC236}">
                  <a16:creationId xmlns:a16="http://schemas.microsoft.com/office/drawing/2014/main" id="{A5F164D5-8B39-BE4B-BA3B-58F8820F49D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18737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7" name="Oval 1126">
              <a:extLst>
                <a:ext uri="{FF2B5EF4-FFF2-40B4-BE49-F238E27FC236}">
                  <a16:creationId xmlns:a16="http://schemas.microsoft.com/office/drawing/2014/main" id="{4F7EF666-AA10-584D-8885-05DA41CB901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994" y="19385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8" name="Oval 1127">
              <a:extLst>
                <a:ext uri="{FF2B5EF4-FFF2-40B4-BE49-F238E27FC236}">
                  <a16:creationId xmlns:a16="http://schemas.microsoft.com/office/drawing/2014/main" id="{5F7BD587-4FC5-7446-B160-9BD5298FC1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79359" y="21793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9" name="Oval 1128">
              <a:extLst>
                <a:ext uri="{FF2B5EF4-FFF2-40B4-BE49-F238E27FC236}">
                  <a16:creationId xmlns:a16="http://schemas.microsoft.com/office/drawing/2014/main" id="{795C7700-C458-D549-890A-0B31CDC5EAE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81922" y="2398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0" name="Oval 1129">
              <a:extLst>
                <a:ext uri="{FF2B5EF4-FFF2-40B4-BE49-F238E27FC236}">
                  <a16:creationId xmlns:a16="http://schemas.microsoft.com/office/drawing/2014/main" id="{987E3796-4295-0045-8DA3-EC57CEA731A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2497" y="24727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1" name="Oval 1130">
              <a:extLst>
                <a:ext uri="{FF2B5EF4-FFF2-40B4-BE49-F238E27FC236}">
                  <a16:creationId xmlns:a16="http://schemas.microsoft.com/office/drawing/2014/main" id="{5F5C1DCA-16E9-1547-B21B-8410526E8DF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3875" y="256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2" name="Oval 1131">
              <a:extLst>
                <a:ext uri="{FF2B5EF4-FFF2-40B4-BE49-F238E27FC236}">
                  <a16:creationId xmlns:a16="http://schemas.microsoft.com/office/drawing/2014/main" id="{3E716D4F-BB27-2B4A-871E-66FFA65568F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1385" y="2753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3" name="Oval 1132">
              <a:extLst>
                <a:ext uri="{FF2B5EF4-FFF2-40B4-BE49-F238E27FC236}">
                  <a16:creationId xmlns:a16="http://schemas.microsoft.com/office/drawing/2014/main" id="{574C9848-518E-A74E-8F3F-311A7F2C7A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3355" y="27418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4" name="Oval 1133">
              <a:extLst>
                <a:ext uri="{FF2B5EF4-FFF2-40B4-BE49-F238E27FC236}">
                  <a16:creationId xmlns:a16="http://schemas.microsoft.com/office/drawing/2014/main" id="{A8F75359-8A38-FB48-9A9E-315F336F349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3402" y="2892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5" name="Oval 1134">
              <a:extLst>
                <a:ext uri="{FF2B5EF4-FFF2-40B4-BE49-F238E27FC236}">
                  <a16:creationId xmlns:a16="http://schemas.microsoft.com/office/drawing/2014/main" id="{ED351DD2-8A6F-0345-9861-D6A41AF6BFF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12046" y="30302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6" name="Oval 1135">
              <a:extLst>
                <a:ext uri="{FF2B5EF4-FFF2-40B4-BE49-F238E27FC236}">
                  <a16:creationId xmlns:a16="http://schemas.microsoft.com/office/drawing/2014/main" id="{7DCDFF10-5EBE-B241-BB80-2CFA78041C4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14448" y="3098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7" name="Oval 1136">
              <a:extLst>
                <a:ext uri="{FF2B5EF4-FFF2-40B4-BE49-F238E27FC236}">
                  <a16:creationId xmlns:a16="http://schemas.microsoft.com/office/drawing/2014/main" id="{36414086-52CF-834A-816D-687C49D1597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27988" y="32198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8" name="Oval 1137">
              <a:extLst>
                <a:ext uri="{FF2B5EF4-FFF2-40B4-BE49-F238E27FC236}">
                  <a16:creationId xmlns:a16="http://schemas.microsoft.com/office/drawing/2014/main" id="{F862A553-83DF-2B4E-A54F-648C4AF485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19181" y="12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9" name="Oval 1138">
              <a:extLst>
                <a:ext uri="{FF2B5EF4-FFF2-40B4-BE49-F238E27FC236}">
                  <a16:creationId xmlns:a16="http://schemas.microsoft.com/office/drawing/2014/main" id="{C3367580-3B41-5E49-A88C-72830B60AB4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83596" y="1330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0" name="Oval 1139">
              <a:extLst>
                <a:ext uri="{FF2B5EF4-FFF2-40B4-BE49-F238E27FC236}">
                  <a16:creationId xmlns:a16="http://schemas.microsoft.com/office/drawing/2014/main" id="{69EE8877-E9CD-2F4E-B04E-333CFE70BA4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3227" y="16295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1" name="Oval 1140">
              <a:extLst>
                <a:ext uri="{FF2B5EF4-FFF2-40B4-BE49-F238E27FC236}">
                  <a16:creationId xmlns:a16="http://schemas.microsoft.com/office/drawing/2014/main" id="{20BB656D-7AB3-4644-A12A-7C4DFD3F355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04591" y="15517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2" name="Oval 1141">
              <a:extLst>
                <a:ext uri="{FF2B5EF4-FFF2-40B4-BE49-F238E27FC236}">
                  <a16:creationId xmlns:a16="http://schemas.microsoft.com/office/drawing/2014/main" id="{6601A324-8D1D-FA45-AD68-C45941B435C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33609" y="37891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3" name="Oval 1142">
              <a:extLst>
                <a:ext uri="{FF2B5EF4-FFF2-40B4-BE49-F238E27FC236}">
                  <a16:creationId xmlns:a16="http://schemas.microsoft.com/office/drawing/2014/main" id="{BCC56CCC-7308-EE4A-844F-227CBACD6D1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4172" y="1431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4" name="Oval 1143">
              <a:extLst>
                <a:ext uri="{FF2B5EF4-FFF2-40B4-BE49-F238E27FC236}">
                  <a16:creationId xmlns:a16="http://schemas.microsoft.com/office/drawing/2014/main" id="{2883730D-AD1D-FE46-9EB2-6C777718B0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63106" y="1325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5" name="Oval 1144">
              <a:extLst>
                <a:ext uri="{FF2B5EF4-FFF2-40B4-BE49-F238E27FC236}">
                  <a16:creationId xmlns:a16="http://schemas.microsoft.com/office/drawing/2014/main" id="{132ED3F8-549F-0A42-92A3-40889F4BA99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60836" y="39686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6D263A86-9E0C-8E46-8F4B-4221B08538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30233" y="3946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7" name="Oval 1146">
              <a:extLst>
                <a:ext uri="{FF2B5EF4-FFF2-40B4-BE49-F238E27FC236}">
                  <a16:creationId xmlns:a16="http://schemas.microsoft.com/office/drawing/2014/main" id="{0E2A8855-3F1C-614C-9FF0-63B3066E5CD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80645" y="40104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8" name="Oval 1147">
              <a:extLst>
                <a:ext uri="{FF2B5EF4-FFF2-40B4-BE49-F238E27FC236}">
                  <a16:creationId xmlns:a16="http://schemas.microsoft.com/office/drawing/2014/main" id="{C1F977DE-0B88-BC4A-8D51-BDD87290116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6363" y="1168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9" name="Oval 1148">
              <a:extLst>
                <a:ext uri="{FF2B5EF4-FFF2-40B4-BE49-F238E27FC236}">
                  <a16:creationId xmlns:a16="http://schemas.microsoft.com/office/drawing/2014/main" id="{A4EA1B84-4013-6845-8937-1C658DB0433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96931" y="14006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0" name="Oval 1149">
              <a:extLst>
                <a:ext uri="{FF2B5EF4-FFF2-40B4-BE49-F238E27FC236}">
                  <a16:creationId xmlns:a16="http://schemas.microsoft.com/office/drawing/2014/main" id="{A80F68DA-4977-124B-BF1D-EDE4F35F31D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52131" y="14211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1" name="Oval 1150">
              <a:extLst>
                <a:ext uri="{FF2B5EF4-FFF2-40B4-BE49-F238E27FC236}">
                  <a16:creationId xmlns:a16="http://schemas.microsoft.com/office/drawing/2014/main" id="{B160885D-639C-BC40-8933-00B01D0151C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10043" y="13081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2" name="Oval 1151">
              <a:extLst>
                <a:ext uri="{FF2B5EF4-FFF2-40B4-BE49-F238E27FC236}">
                  <a16:creationId xmlns:a16="http://schemas.microsoft.com/office/drawing/2014/main" id="{9006203A-2402-DB46-891D-D3FCB6DC673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45502" y="12621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3" name="Oval 1152">
              <a:extLst>
                <a:ext uri="{FF2B5EF4-FFF2-40B4-BE49-F238E27FC236}">
                  <a16:creationId xmlns:a16="http://schemas.microsoft.com/office/drawing/2014/main" id="{0B84F34F-7CB9-2142-A2BA-1EA6376E21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94436" y="1204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5B7593FF-5241-5B41-A9B4-0C68453B363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63964" y="12458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5" name="Oval 1154">
              <a:extLst>
                <a:ext uri="{FF2B5EF4-FFF2-40B4-BE49-F238E27FC236}">
                  <a16:creationId xmlns:a16="http://schemas.microsoft.com/office/drawing/2014/main" id="{B2167DF0-02EE-6546-9A57-EA3396573EC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12353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6" name="Oval 1155">
              <a:extLst>
                <a:ext uri="{FF2B5EF4-FFF2-40B4-BE49-F238E27FC236}">
                  <a16:creationId xmlns:a16="http://schemas.microsoft.com/office/drawing/2014/main" id="{5624C3A3-5FCB-674A-80CC-9890435E7C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85931" y="1221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7" name="Oval 1156">
              <a:extLst>
                <a:ext uri="{FF2B5EF4-FFF2-40B4-BE49-F238E27FC236}">
                  <a16:creationId xmlns:a16="http://schemas.microsoft.com/office/drawing/2014/main" id="{9568564C-7034-1042-A12A-692666179D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44087" y="12349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BD058C0F-08EA-7E45-B2A7-6EC201316E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664" y="19415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9" name="Oval 1158">
              <a:extLst>
                <a:ext uri="{FF2B5EF4-FFF2-40B4-BE49-F238E27FC236}">
                  <a16:creationId xmlns:a16="http://schemas.microsoft.com/office/drawing/2014/main" id="{4CC79610-BE2E-934A-BB97-A3988A7EBE2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2219" y="20781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1D511F95-C5A9-B448-9C21-2A7F73748EA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0264" y="21431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1" name="Oval 1160">
              <a:extLst>
                <a:ext uri="{FF2B5EF4-FFF2-40B4-BE49-F238E27FC236}">
                  <a16:creationId xmlns:a16="http://schemas.microsoft.com/office/drawing/2014/main" id="{2FD153F9-C927-1C4F-A445-4117D0E31D0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0780" y="2269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2" name="Oval 1161">
              <a:extLst>
                <a:ext uri="{FF2B5EF4-FFF2-40B4-BE49-F238E27FC236}">
                  <a16:creationId xmlns:a16="http://schemas.microsoft.com/office/drawing/2014/main" id="{2E601F22-D0FD-5747-B35B-00CCD89ADF7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0562" y="234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3" name="Oval 1162">
              <a:extLst>
                <a:ext uri="{FF2B5EF4-FFF2-40B4-BE49-F238E27FC236}">
                  <a16:creationId xmlns:a16="http://schemas.microsoft.com/office/drawing/2014/main" id="{CB148072-D27F-384A-926B-1AE5CC511D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85" y="24842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4" name="Oval 1163">
              <a:extLst>
                <a:ext uri="{FF2B5EF4-FFF2-40B4-BE49-F238E27FC236}">
                  <a16:creationId xmlns:a16="http://schemas.microsoft.com/office/drawing/2014/main" id="{2DC13033-5CDB-1743-96DC-41AB091E60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19453" y="1767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5" name="Oval 1164">
              <a:extLst>
                <a:ext uri="{FF2B5EF4-FFF2-40B4-BE49-F238E27FC236}">
                  <a16:creationId xmlns:a16="http://schemas.microsoft.com/office/drawing/2014/main" id="{A9574EEA-2828-6748-B78C-1DCCBDAE4A8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8" y="3544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6" name="Oval 1165">
              <a:extLst>
                <a:ext uri="{FF2B5EF4-FFF2-40B4-BE49-F238E27FC236}">
                  <a16:creationId xmlns:a16="http://schemas.microsoft.com/office/drawing/2014/main" id="{BFA8797B-0D5D-464E-AF19-92E3D202EA5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88555" y="35462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9312D6D7-AFB3-F04C-8790-2A8E200FE7A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6274" y="36664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8" name="Oval 1167">
              <a:extLst>
                <a:ext uri="{FF2B5EF4-FFF2-40B4-BE49-F238E27FC236}">
                  <a16:creationId xmlns:a16="http://schemas.microsoft.com/office/drawing/2014/main" id="{45A9B707-C846-1D45-B2A7-92C59150B09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85960" y="1543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9" name="Oval 1168">
              <a:extLst>
                <a:ext uri="{FF2B5EF4-FFF2-40B4-BE49-F238E27FC236}">
                  <a16:creationId xmlns:a16="http://schemas.microsoft.com/office/drawing/2014/main" id="{5A4EDF39-6E24-EF40-868A-41CF7B1951B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3000" y="37104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0" name="Oval 1169">
              <a:extLst>
                <a:ext uri="{FF2B5EF4-FFF2-40B4-BE49-F238E27FC236}">
                  <a16:creationId xmlns:a16="http://schemas.microsoft.com/office/drawing/2014/main" id="{7CA407E1-BE97-7C49-8A92-D1519F003B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82324" y="380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1" name="Oval 1170">
              <a:extLst>
                <a:ext uri="{FF2B5EF4-FFF2-40B4-BE49-F238E27FC236}">
                  <a16:creationId xmlns:a16="http://schemas.microsoft.com/office/drawing/2014/main" id="{05BD4DCC-667B-674B-8229-A0224B39A6C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627" y="13452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2" name="Oval 1171">
              <a:extLst>
                <a:ext uri="{FF2B5EF4-FFF2-40B4-BE49-F238E27FC236}">
                  <a16:creationId xmlns:a16="http://schemas.microsoft.com/office/drawing/2014/main" id="{558F7352-6D0D-4B4A-95A2-FAFA490FCAB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50129" y="39036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3" name="Oval 1172">
              <a:extLst>
                <a:ext uri="{FF2B5EF4-FFF2-40B4-BE49-F238E27FC236}">
                  <a16:creationId xmlns:a16="http://schemas.microsoft.com/office/drawing/2014/main" id="{C0129431-C4A6-5C47-9FDB-1A9062E678B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39130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4" name="Oval 1173">
              <a:extLst>
                <a:ext uri="{FF2B5EF4-FFF2-40B4-BE49-F238E27FC236}">
                  <a16:creationId xmlns:a16="http://schemas.microsoft.com/office/drawing/2014/main" id="{99DA0B5B-F2A1-D140-BFF7-3460DEF1ABA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1434" y="39301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5" name="Oval 1174">
              <a:extLst>
                <a:ext uri="{FF2B5EF4-FFF2-40B4-BE49-F238E27FC236}">
                  <a16:creationId xmlns:a16="http://schemas.microsoft.com/office/drawing/2014/main" id="{DC7B8891-39D3-D041-8223-154B100AEC1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47549" y="3947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6" name="Oval 1175">
              <a:extLst>
                <a:ext uri="{FF2B5EF4-FFF2-40B4-BE49-F238E27FC236}">
                  <a16:creationId xmlns:a16="http://schemas.microsoft.com/office/drawing/2014/main" id="{8547A5FC-16D8-E642-9CFD-3C16426285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92277" y="3919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7" name="Oval 1176">
              <a:extLst>
                <a:ext uri="{FF2B5EF4-FFF2-40B4-BE49-F238E27FC236}">
                  <a16:creationId xmlns:a16="http://schemas.microsoft.com/office/drawing/2014/main" id="{5685AAC2-0C75-D84B-AE65-4FA641FC0B0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18530" y="37961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8" name="Oval 1177">
              <a:extLst>
                <a:ext uri="{FF2B5EF4-FFF2-40B4-BE49-F238E27FC236}">
                  <a16:creationId xmlns:a16="http://schemas.microsoft.com/office/drawing/2014/main" id="{6E0D30C8-DC3A-0645-8575-785B675E999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875" y="37391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65100250-F926-BE41-ACC7-11DEF05C158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39596" y="37158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180A00C3-3CC8-3C4A-A448-ABD0CE12DFA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94542" y="35706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1" name="Oval 1180">
              <a:extLst>
                <a:ext uri="{FF2B5EF4-FFF2-40B4-BE49-F238E27FC236}">
                  <a16:creationId xmlns:a16="http://schemas.microsoft.com/office/drawing/2014/main" id="{ACC915B5-75FA-9D4C-A307-18CD9CDBC1C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8359" y="35499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2" name="Oval 1181">
              <a:extLst>
                <a:ext uri="{FF2B5EF4-FFF2-40B4-BE49-F238E27FC236}">
                  <a16:creationId xmlns:a16="http://schemas.microsoft.com/office/drawing/2014/main" id="{673F450A-1799-6843-A9C4-07B2F309D61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83433" y="33347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3" name="Oval 1182">
              <a:extLst>
                <a:ext uri="{FF2B5EF4-FFF2-40B4-BE49-F238E27FC236}">
                  <a16:creationId xmlns:a16="http://schemas.microsoft.com/office/drawing/2014/main" id="{AD4CEF4D-70A8-1649-9592-5E18968B251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480" y="3340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4" name="Oval 1183">
              <a:extLst>
                <a:ext uri="{FF2B5EF4-FFF2-40B4-BE49-F238E27FC236}">
                  <a16:creationId xmlns:a16="http://schemas.microsoft.com/office/drawing/2014/main" id="{75EA3EB7-D70A-3941-91A7-A171445FCD5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104" y="2874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5" name="Oval 1184">
              <a:extLst>
                <a:ext uri="{FF2B5EF4-FFF2-40B4-BE49-F238E27FC236}">
                  <a16:creationId xmlns:a16="http://schemas.microsoft.com/office/drawing/2014/main" id="{3A72FB24-DBC4-3249-8018-37272BD5D93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6474" y="31663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6" name="Oval 1185">
              <a:extLst>
                <a:ext uri="{FF2B5EF4-FFF2-40B4-BE49-F238E27FC236}">
                  <a16:creationId xmlns:a16="http://schemas.microsoft.com/office/drawing/2014/main" id="{B8C86A1A-FDFF-1745-B3FC-85D5DD4492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8500" y="30322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7" name="Oval 1186">
              <a:extLst>
                <a:ext uri="{FF2B5EF4-FFF2-40B4-BE49-F238E27FC236}">
                  <a16:creationId xmlns:a16="http://schemas.microsoft.com/office/drawing/2014/main" id="{AB08B36D-2D07-8248-97B8-2D98775D725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4613" y="2699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8" name="Oval 1187">
              <a:extLst>
                <a:ext uri="{FF2B5EF4-FFF2-40B4-BE49-F238E27FC236}">
                  <a16:creationId xmlns:a16="http://schemas.microsoft.com/office/drawing/2014/main" id="{BC22BB27-8ACE-B542-B2F9-2BF5D083057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2915" y="25674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9" name="Oval 1188">
              <a:extLst>
                <a:ext uri="{FF2B5EF4-FFF2-40B4-BE49-F238E27FC236}">
                  <a16:creationId xmlns:a16="http://schemas.microsoft.com/office/drawing/2014/main" id="{B61D5E5B-C905-6E42-A73C-C30CA8403BE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4963" y="39102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0" name="Oval 1189">
              <a:extLst>
                <a:ext uri="{FF2B5EF4-FFF2-40B4-BE49-F238E27FC236}">
                  <a16:creationId xmlns:a16="http://schemas.microsoft.com/office/drawing/2014/main" id="{E4C77084-98B7-9344-A0F0-954CAF63E2C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18098" y="1240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1" name="Oval 1190">
              <a:extLst>
                <a:ext uri="{FF2B5EF4-FFF2-40B4-BE49-F238E27FC236}">
                  <a16:creationId xmlns:a16="http://schemas.microsoft.com/office/drawing/2014/main" id="{21255820-D660-6E48-8420-1798FFE27B5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35153" y="39246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2" name="Oval 1191">
              <a:extLst>
                <a:ext uri="{FF2B5EF4-FFF2-40B4-BE49-F238E27FC236}">
                  <a16:creationId xmlns:a16="http://schemas.microsoft.com/office/drawing/2014/main" id="{D210E88E-75E7-8247-A496-4A8172EB05F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10395" y="38126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3" name="Oval 1192">
              <a:extLst>
                <a:ext uri="{FF2B5EF4-FFF2-40B4-BE49-F238E27FC236}">
                  <a16:creationId xmlns:a16="http://schemas.microsoft.com/office/drawing/2014/main" id="{9BD0727F-2616-3244-9605-6FE70069509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11440" y="30746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4" name="Oval 1193">
              <a:extLst>
                <a:ext uri="{FF2B5EF4-FFF2-40B4-BE49-F238E27FC236}">
                  <a16:creationId xmlns:a16="http://schemas.microsoft.com/office/drawing/2014/main" id="{5D6D4461-70D9-7E48-902D-A45C806FD7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67644" y="31943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5" name="Oval 1194">
              <a:extLst>
                <a:ext uri="{FF2B5EF4-FFF2-40B4-BE49-F238E27FC236}">
                  <a16:creationId xmlns:a16="http://schemas.microsoft.com/office/drawing/2014/main" id="{29466EE0-5B55-614E-B3F6-41AD6C92119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50900" y="3260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6" name="Oval 1195">
              <a:extLst>
                <a:ext uri="{FF2B5EF4-FFF2-40B4-BE49-F238E27FC236}">
                  <a16:creationId xmlns:a16="http://schemas.microsoft.com/office/drawing/2014/main" id="{E406055C-9849-C241-8854-14DA3124977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28304" y="34341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7" name="Oval 1196">
              <a:extLst>
                <a:ext uri="{FF2B5EF4-FFF2-40B4-BE49-F238E27FC236}">
                  <a16:creationId xmlns:a16="http://schemas.microsoft.com/office/drawing/2014/main" id="{90834DA0-3348-FF48-96B6-F6B64087D88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07648" y="34501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8" name="Oval 1197">
              <a:extLst>
                <a:ext uri="{FF2B5EF4-FFF2-40B4-BE49-F238E27FC236}">
                  <a16:creationId xmlns:a16="http://schemas.microsoft.com/office/drawing/2014/main" id="{E2FDA580-99AE-3F4D-8D21-9D171CD2103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3480" y="36176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9" name="Oval 1198">
              <a:extLst>
                <a:ext uri="{FF2B5EF4-FFF2-40B4-BE49-F238E27FC236}">
                  <a16:creationId xmlns:a16="http://schemas.microsoft.com/office/drawing/2014/main" id="{7B4D21B3-98A4-BB4A-A2CA-D33E146090F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67745" y="3702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0" name="Oval 1199">
              <a:extLst>
                <a:ext uri="{FF2B5EF4-FFF2-40B4-BE49-F238E27FC236}">
                  <a16:creationId xmlns:a16="http://schemas.microsoft.com/office/drawing/2014/main" id="{BE597AD1-CE58-144C-B523-FFF079785E8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60275" y="37718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1" name="Oval 1200">
              <a:extLst>
                <a:ext uri="{FF2B5EF4-FFF2-40B4-BE49-F238E27FC236}">
                  <a16:creationId xmlns:a16="http://schemas.microsoft.com/office/drawing/2014/main" id="{98AC6C38-DFA3-C24B-96F0-C705769C7C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0157" y="3890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2" name="Oval 1201">
              <a:extLst>
                <a:ext uri="{FF2B5EF4-FFF2-40B4-BE49-F238E27FC236}">
                  <a16:creationId xmlns:a16="http://schemas.microsoft.com/office/drawing/2014/main" id="{18932E46-DD32-6047-B457-CEF5C171FC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09174" y="38436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3" name="Oval 1202">
              <a:extLst>
                <a:ext uri="{FF2B5EF4-FFF2-40B4-BE49-F238E27FC236}">
                  <a16:creationId xmlns:a16="http://schemas.microsoft.com/office/drawing/2014/main" id="{050DA2BA-04D9-2E4A-A38B-C2FB13F15C0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27753" y="3899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4" name="Oval 1203">
              <a:extLst>
                <a:ext uri="{FF2B5EF4-FFF2-40B4-BE49-F238E27FC236}">
                  <a16:creationId xmlns:a16="http://schemas.microsoft.com/office/drawing/2014/main" id="{D76D0BCE-40DA-AA42-B8F4-64040816EF8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70481" y="39928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5" name="Oval 1204">
              <a:extLst>
                <a:ext uri="{FF2B5EF4-FFF2-40B4-BE49-F238E27FC236}">
                  <a16:creationId xmlns:a16="http://schemas.microsoft.com/office/drawing/2014/main" id="{5D590C1D-64A5-3947-80E3-160E84F7BB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83936" y="39059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6" name="Oval 1205">
              <a:extLst>
                <a:ext uri="{FF2B5EF4-FFF2-40B4-BE49-F238E27FC236}">
                  <a16:creationId xmlns:a16="http://schemas.microsoft.com/office/drawing/2014/main" id="{24AB7A6D-ED77-9645-AD1B-1C48E903D9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7942" y="3994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7" name="Oval 1206">
              <a:extLst>
                <a:ext uri="{FF2B5EF4-FFF2-40B4-BE49-F238E27FC236}">
                  <a16:creationId xmlns:a16="http://schemas.microsoft.com/office/drawing/2014/main" id="{B7088200-88EF-384A-902D-34750FA8C9B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3310" y="39223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8" name="Oval 1207">
              <a:extLst>
                <a:ext uri="{FF2B5EF4-FFF2-40B4-BE49-F238E27FC236}">
                  <a16:creationId xmlns:a16="http://schemas.microsoft.com/office/drawing/2014/main" id="{711DE906-DC02-674A-979A-FF5719C2A0D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1725" y="39725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9" name="Oval 1208">
              <a:extLst>
                <a:ext uri="{FF2B5EF4-FFF2-40B4-BE49-F238E27FC236}">
                  <a16:creationId xmlns:a16="http://schemas.microsoft.com/office/drawing/2014/main" id="{C71DF7E9-A644-4C4F-8D78-FBADE5509EE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30255" y="25122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0" name="Oval 1209">
              <a:extLst>
                <a:ext uri="{FF2B5EF4-FFF2-40B4-BE49-F238E27FC236}">
                  <a16:creationId xmlns:a16="http://schemas.microsoft.com/office/drawing/2014/main" id="{71B3046E-BD52-D74E-9B3A-77DF038D284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25292" y="1732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1" name="Oval 1210">
              <a:extLst>
                <a:ext uri="{FF2B5EF4-FFF2-40B4-BE49-F238E27FC236}">
                  <a16:creationId xmlns:a16="http://schemas.microsoft.com/office/drawing/2014/main" id="{FA2C4CE1-EEFA-1C48-8012-92908D90F57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4534" y="13101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2" name="Oval 1211">
              <a:extLst>
                <a:ext uri="{FF2B5EF4-FFF2-40B4-BE49-F238E27FC236}">
                  <a16:creationId xmlns:a16="http://schemas.microsoft.com/office/drawing/2014/main" id="{E6D99E83-FD59-FC43-8435-87A44557177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7380" y="1344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3" name="Oval 1212">
              <a:extLst>
                <a:ext uri="{FF2B5EF4-FFF2-40B4-BE49-F238E27FC236}">
                  <a16:creationId xmlns:a16="http://schemas.microsoft.com/office/drawing/2014/main" id="{1883569D-C19A-CC41-89C7-0666E2B6A2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7539" y="35814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4" name="Oval 1213">
              <a:extLst>
                <a:ext uri="{FF2B5EF4-FFF2-40B4-BE49-F238E27FC236}">
                  <a16:creationId xmlns:a16="http://schemas.microsoft.com/office/drawing/2014/main" id="{863A867A-D7F8-9B4B-9DBB-BD003333387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3991" y="1469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5" name="Oval 1214">
              <a:extLst>
                <a:ext uri="{FF2B5EF4-FFF2-40B4-BE49-F238E27FC236}">
                  <a16:creationId xmlns:a16="http://schemas.microsoft.com/office/drawing/2014/main" id="{E3A06BEF-589A-764F-8DCB-7E3C9E9AC38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2542" y="16165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6" name="Oval 1215">
              <a:extLst>
                <a:ext uri="{FF2B5EF4-FFF2-40B4-BE49-F238E27FC236}">
                  <a16:creationId xmlns:a16="http://schemas.microsoft.com/office/drawing/2014/main" id="{A7E91CA8-6ABF-8147-B52A-2822DA7069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279" y="32817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7" name="Oval 1216">
              <a:extLst>
                <a:ext uri="{FF2B5EF4-FFF2-40B4-BE49-F238E27FC236}">
                  <a16:creationId xmlns:a16="http://schemas.microsoft.com/office/drawing/2014/main" id="{E65806C9-5B11-DC46-84DF-5BAE12A1E9D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240" y="31506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8" name="Oval 1217">
              <a:extLst>
                <a:ext uri="{FF2B5EF4-FFF2-40B4-BE49-F238E27FC236}">
                  <a16:creationId xmlns:a16="http://schemas.microsoft.com/office/drawing/2014/main" id="{F7BAF4E8-112F-B143-9488-3D1E85BE97D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571" y="3027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9" name="Oval 1218">
              <a:extLst>
                <a:ext uri="{FF2B5EF4-FFF2-40B4-BE49-F238E27FC236}">
                  <a16:creationId xmlns:a16="http://schemas.microsoft.com/office/drawing/2014/main" id="{919B00E9-CD86-E848-A5CD-D682D82DBD7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74713" y="1980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0" name="Oval 1219">
              <a:extLst>
                <a:ext uri="{FF2B5EF4-FFF2-40B4-BE49-F238E27FC236}">
                  <a16:creationId xmlns:a16="http://schemas.microsoft.com/office/drawing/2014/main" id="{CD8511F9-FB2A-4B42-9396-C084CA310E6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0973" y="30042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1" name="Oval 1220">
              <a:extLst>
                <a:ext uri="{FF2B5EF4-FFF2-40B4-BE49-F238E27FC236}">
                  <a16:creationId xmlns:a16="http://schemas.microsoft.com/office/drawing/2014/main" id="{1A280153-0013-044F-943B-1D2AC2B901A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97090" y="287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2" name="Oval 1221">
              <a:extLst>
                <a:ext uri="{FF2B5EF4-FFF2-40B4-BE49-F238E27FC236}">
                  <a16:creationId xmlns:a16="http://schemas.microsoft.com/office/drawing/2014/main" id="{DECEDB51-BAB1-E84D-9B12-C9E98739936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91731" y="27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3" name="Oval 1222">
              <a:extLst>
                <a:ext uri="{FF2B5EF4-FFF2-40B4-BE49-F238E27FC236}">
                  <a16:creationId xmlns:a16="http://schemas.microsoft.com/office/drawing/2014/main" id="{61E265A4-D8BD-0848-920F-22EE520BC68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84959" y="2627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4" name="Oval 1223">
              <a:extLst>
                <a:ext uri="{FF2B5EF4-FFF2-40B4-BE49-F238E27FC236}">
                  <a16:creationId xmlns:a16="http://schemas.microsoft.com/office/drawing/2014/main" id="{6D631252-9363-8645-AF92-1FBEB6596F7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3269" y="23705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5" name="Oval 1224">
              <a:extLst>
                <a:ext uri="{FF2B5EF4-FFF2-40B4-BE49-F238E27FC236}">
                  <a16:creationId xmlns:a16="http://schemas.microsoft.com/office/drawing/2014/main" id="{769B0063-3609-454D-8F79-5645568087D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83502" y="22591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6" name="Oval 1225">
              <a:extLst>
                <a:ext uri="{FF2B5EF4-FFF2-40B4-BE49-F238E27FC236}">
                  <a16:creationId xmlns:a16="http://schemas.microsoft.com/office/drawing/2014/main" id="{811D7FA1-EE5C-8B4F-BD75-7D2C11E0238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52663" y="212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7" name="Oval 1226">
              <a:extLst>
                <a:ext uri="{FF2B5EF4-FFF2-40B4-BE49-F238E27FC236}">
                  <a16:creationId xmlns:a16="http://schemas.microsoft.com/office/drawing/2014/main" id="{579EDBD0-6354-B141-8AC2-BB58720C870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90535" y="1891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8" name="Oval 1227">
              <a:extLst>
                <a:ext uri="{FF2B5EF4-FFF2-40B4-BE49-F238E27FC236}">
                  <a16:creationId xmlns:a16="http://schemas.microsoft.com/office/drawing/2014/main" id="{F3569E57-4FD9-3246-B773-B9E0205ACCD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34435" y="1760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9" name="Oval 1228">
              <a:extLst>
                <a:ext uri="{FF2B5EF4-FFF2-40B4-BE49-F238E27FC236}">
                  <a16:creationId xmlns:a16="http://schemas.microsoft.com/office/drawing/2014/main" id="{11AF221E-9394-8847-B483-A0476A2BE10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03177" y="11749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0" name="Oval 1229">
              <a:extLst>
                <a:ext uri="{FF2B5EF4-FFF2-40B4-BE49-F238E27FC236}">
                  <a16:creationId xmlns:a16="http://schemas.microsoft.com/office/drawing/2014/main" id="{FEB1C24F-934B-504A-B15A-4185E9BAD1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73611" y="12183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1" name="Oval 1230">
              <a:extLst>
                <a:ext uri="{FF2B5EF4-FFF2-40B4-BE49-F238E27FC236}">
                  <a16:creationId xmlns:a16="http://schemas.microsoft.com/office/drawing/2014/main" id="{5A0F560F-4A61-D942-9D32-B82656E4F1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86641" y="11602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2" name="Oval 1231">
              <a:extLst>
                <a:ext uri="{FF2B5EF4-FFF2-40B4-BE49-F238E27FC236}">
                  <a16:creationId xmlns:a16="http://schemas.microsoft.com/office/drawing/2014/main" id="{DBA054BC-2070-EA44-94AD-7CE7D8DEF7E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5729" y="1228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3" name="Oval 1232">
              <a:extLst>
                <a:ext uri="{FF2B5EF4-FFF2-40B4-BE49-F238E27FC236}">
                  <a16:creationId xmlns:a16="http://schemas.microsoft.com/office/drawing/2014/main" id="{A4E264F8-A79E-6545-A49C-BEEEDBF686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80222" y="11745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4" name="Oval 1233">
              <a:extLst>
                <a:ext uri="{FF2B5EF4-FFF2-40B4-BE49-F238E27FC236}">
                  <a16:creationId xmlns:a16="http://schemas.microsoft.com/office/drawing/2014/main" id="{B9BC99DF-5C68-C346-8DD9-FD15201B691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7110" y="12810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5" name="Oval 1234">
              <a:extLst>
                <a:ext uri="{FF2B5EF4-FFF2-40B4-BE49-F238E27FC236}">
                  <a16:creationId xmlns:a16="http://schemas.microsoft.com/office/drawing/2014/main" id="{34BC8AB9-E3C8-114B-BA9C-C1FAAB78AA4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36374" y="13296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6" name="Oval 1235">
              <a:extLst>
                <a:ext uri="{FF2B5EF4-FFF2-40B4-BE49-F238E27FC236}">
                  <a16:creationId xmlns:a16="http://schemas.microsoft.com/office/drawing/2014/main" id="{8AE9B14A-3C0A-5C44-AE71-3D2B758D55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81919" y="38540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7" name="Oval 1236">
              <a:extLst>
                <a:ext uri="{FF2B5EF4-FFF2-40B4-BE49-F238E27FC236}">
                  <a16:creationId xmlns:a16="http://schemas.microsoft.com/office/drawing/2014/main" id="{8D81AE6F-A7E8-FC42-A8BE-5FDB7D66D80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46876" y="37496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8" name="Oval 1237">
              <a:extLst>
                <a:ext uri="{FF2B5EF4-FFF2-40B4-BE49-F238E27FC236}">
                  <a16:creationId xmlns:a16="http://schemas.microsoft.com/office/drawing/2014/main" id="{9B4094B3-D200-394B-AB7C-A6091A70ACF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10358" y="37176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9" name="Oval 1238">
              <a:extLst>
                <a:ext uri="{FF2B5EF4-FFF2-40B4-BE49-F238E27FC236}">
                  <a16:creationId xmlns:a16="http://schemas.microsoft.com/office/drawing/2014/main" id="{C3146ECA-8897-3643-9338-34A2DEA2A5A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791" y="1419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0" name="Oval 1239">
              <a:extLst>
                <a:ext uri="{FF2B5EF4-FFF2-40B4-BE49-F238E27FC236}">
                  <a16:creationId xmlns:a16="http://schemas.microsoft.com/office/drawing/2014/main" id="{0259E296-C961-D24F-967A-3D087EFD12A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0616" y="36138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1" name="Oval 1240">
              <a:extLst>
                <a:ext uri="{FF2B5EF4-FFF2-40B4-BE49-F238E27FC236}">
                  <a16:creationId xmlns:a16="http://schemas.microsoft.com/office/drawing/2014/main" id="{CB4CC489-04D0-4647-993A-4AFC63473E0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74777" y="344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2" name="Oval 1241">
              <a:extLst>
                <a:ext uri="{FF2B5EF4-FFF2-40B4-BE49-F238E27FC236}">
                  <a16:creationId xmlns:a16="http://schemas.microsoft.com/office/drawing/2014/main" id="{76E99E53-7950-2D44-9A53-56C2DB28B9D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33240" y="14964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3" name="Oval 1242">
              <a:extLst>
                <a:ext uri="{FF2B5EF4-FFF2-40B4-BE49-F238E27FC236}">
                  <a16:creationId xmlns:a16="http://schemas.microsoft.com/office/drawing/2014/main" id="{0793225D-DFB0-8641-B394-1EB87B17A1E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41537" y="3346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4" name="Oval 1243">
              <a:extLst>
                <a:ext uri="{FF2B5EF4-FFF2-40B4-BE49-F238E27FC236}">
                  <a16:creationId xmlns:a16="http://schemas.microsoft.com/office/drawing/2014/main" id="{41C89293-36AF-474F-AA4B-4CFDC5D7470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4037" y="29506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5" name="Oval 1244">
              <a:extLst>
                <a:ext uri="{FF2B5EF4-FFF2-40B4-BE49-F238E27FC236}">
                  <a16:creationId xmlns:a16="http://schemas.microsoft.com/office/drawing/2014/main" id="{65B2C311-95CC-2F45-9466-314411A5D82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4958" y="2823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6" name="Oval 1245">
              <a:extLst>
                <a:ext uri="{FF2B5EF4-FFF2-40B4-BE49-F238E27FC236}">
                  <a16:creationId xmlns:a16="http://schemas.microsoft.com/office/drawing/2014/main" id="{FF3668CA-3C06-B249-8984-C2860BC691E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018" y="2691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7" name="Oval 1246">
              <a:extLst>
                <a:ext uri="{FF2B5EF4-FFF2-40B4-BE49-F238E27FC236}">
                  <a16:creationId xmlns:a16="http://schemas.microsoft.com/office/drawing/2014/main" id="{901896F3-2975-3B4F-A087-FF485BED0C2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3306" y="2535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8" name="Oval 1247">
              <a:extLst>
                <a:ext uri="{FF2B5EF4-FFF2-40B4-BE49-F238E27FC236}">
                  <a16:creationId xmlns:a16="http://schemas.microsoft.com/office/drawing/2014/main" id="{C4D1ECBB-687F-884D-9FDF-18981E9B0F7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8123" y="24271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9" name="Oval 1248">
              <a:extLst>
                <a:ext uri="{FF2B5EF4-FFF2-40B4-BE49-F238E27FC236}">
                  <a16:creationId xmlns:a16="http://schemas.microsoft.com/office/drawing/2014/main" id="{10B52965-030F-854B-9235-87A55641592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1992" y="2284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0" name="Oval 1249">
              <a:extLst>
                <a:ext uri="{FF2B5EF4-FFF2-40B4-BE49-F238E27FC236}">
                  <a16:creationId xmlns:a16="http://schemas.microsoft.com/office/drawing/2014/main" id="{81069A12-D9BD-7043-B5C6-276D12DDE4A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9049" y="21369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1" name="Oval 1250">
              <a:extLst>
                <a:ext uri="{FF2B5EF4-FFF2-40B4-BE49-F238E27FC236}">
                  <a16:creationId xmlns:a16="http://schemas.microsoft.com/office/drawing/2014/main" id="{A8221899-4E51-DE43-8A5F-C7EBA75A8A8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3359" y="2049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2" name="Oval 1251">
              <a:extLst>
                <a:ext uri="{FF2B5EF4-FFF2-40B4-BE49-F238E27FC236}">
                  <a16:creationId xmlns:a16="http://schemas.microsoft.com/office/drawing/2014/main" id="{6B1CE986-C456-4F46-A9B6-FDFBFA4846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8261" y="19040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3" name="Oval 1252">
              <a:extLst>
                <a:ext uri="{FF2B5EF4-FFF2-40B4-BE49-F238E27FC236}">
                  <a16:creationId xmlns:a16="http://schemas.microsoft.com/office/drawing/2014/main" id="{6337DC28-4B54-FD40-A3A1-47DA5AF13C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33129" y="17762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4" name="Oval 1253">
              <a:extLst>
                <a:ext uri="{FF2B5EF4-FFF2-40B4-BE49-F238E27FC236}">
                  <a16:creationId xmlns:a16="http://schemas.microsoft.com/office/drawing/2014/main" id="{252C9795-1C16-4C42-9F83-419C49F80F0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94556" y="16763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5" name="Oval 1254">
              <a:extLst>
                <a:ext uri="{FF2B5EF4-FFF2-40B4-BE49-F238E27FC236}">
                  <a16:creationId xmlns:a16="http://schemas.microsoft.com/office/drawing/2014/main" id="{1F3156D1-6F02-6144-B2E9-F2D604DA7F6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4206" y="14587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6" name="Oval 1255">
              <a:extLst>
                <a:ext uri="{FF2B5EF4-FFF2-40B4-BE49-F238E27FC236}">
                  <a16:creationId xmlns:a16="http://schemas.microsoft.com/office/drawing/2014/main" id="{12AD3FAA-B61A-4342-9E7D-1AE02C214EC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6101" y="1546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7" name="Oval 1256">
              <a:extLst>
                <a:ext uri="{FF2B5EF4-FFF2-40B4-BE49-F238E27FC236}">
                  <a16:creationId xmlns:a16="http://schemas.microsoft.com/office/drawing/2014/main" id="{D7851C43-39EA-174A-98CE-A8BC64D257A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70454" y="15265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8" name="Oval 1257">
              <a:extLst>
                <a:ext uri="{FF2B5EF4-FFF2-40B4-BE49-F238E27FC236}">
                  <a16:creationId xmlns:a16="http://schemas.microsoft.com/office/drawing/2014/main" id="{93349C97-C3E9-C647-B083-8D7AE76004B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55738" y="13254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9" name="Oval 1258">
              <a:extLst>
                <a:ext uri="{FF2B5EF4-FFF2-40B4-BE49-F238E27FC236}">
                  <a16:creationId xmlns:a16="http://schemas.microsoft.com/office/drawing/2014/main" id="{6CF8C9D4-1041-6045-B1AD-2404CAAB36B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62124" y="12263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260" name="Group 1259">
            <a:extLst>
              <a:ext uri="{FF2B5EF4-FFF2-40B4-BE49-F238E27FC236}">
                <a16:creationId xmlns:a16="http://schemas.microsoft.com/office/drawing/2014/main" id="{BC4F8DB4-29E0-A748-BEC7-9FB825F111E9}"/>
              </a:ext>
            </a:extLst>
          </p:cNvPr>
          <p:cNvGrpSpPr/>
          <p:nvPr/>
        </p:nvGrpSpPr>
        <p:grpSpPr>
          <a:xfrm rot="2377855">
            <a:off x="4804186" y="2202496"/>
            <a:ext cx="2598314" cy="2598105"/>
            <a:chOff x="152915" y="1160268"/>
            <a:chExt cx="2887016" cy="2886783"/>
          </a:xfrm>
        </p:grpSpPr>
        <p:sp>
          <p:nvSpPr>
            <p:cNvPr id="1261" name="Oval 1260">
              <a:extLst>
                <a:ext uri="{FF2B5EF4-FFF2-40B4-BE49-F238E27FC236}">
                  <a16:creationId xmlns:a16="http://schemas.microsoft.com/office/drawing/2014/main" id="{A824BD55-166B-7E45-B112-4F2ACFF64F0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8968" y="32927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2" name="Oval 1261">
              <a:extLst>
                <a:ext uri="{FF2B5EF4-FFF2-40B4-BE49-F238E27FC236}">
                  <a16:creationId xmlns:a16="http://schemas.microsoft.com/office/drawing/2014/main" id="{0974ED11-95CA-7746-B6B0-050762EAC60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8507" y="1852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3" name="Oval 1262">
              <a:extLst>
                <a:ext uri="{FF2B5EF4-FFF2-40B4-BE49-F238E27FC236}">
                  <a16:creationId xmlns:a16="http://schemas.microsoft.com/office/drawing/2014/main" id="{ED26BA53-F19E-564B-AA71-F8A43AAFFB7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34207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4" name="Oval 1263">
              <a:extLst>
                <a:ext uri="{FF2B5EF4-FFF2-40B4-BE49-F238E27FC236}">
                  <a16:creationId xmlns:a16="http://schemas.microsoft.com/office/drawing/2014/main" id="{4679EF9B-AEFD-1C46-8557-8888C752F8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9" y="3409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5" name="Oval 1264">
              <a:extLst>
                <a:ext uri="{FF2B5EF4-FFF2-40B4-BE49-F238E27FC236}">
                  <a16:creationId xmlns:a16="http://schemas.microsoft.com/office/drawing/2014/main" id="{D777CE5E-9579-774B-91BB-55E4FA03BEB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8030" y="15645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6" name="Oval 1265">
              <a:extLst>
                <a:ext uri="{FF2B5EF4-FFF2-40B4-BE49-F238E27FC236}">
                  <a16:creationId xmlns:a16="http://schemas.microsoft.com/office/drawing/2014/main" id="{89D6B8E2-045F-F047-9F1F-A7365A4DD8F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49231" y="15477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7" name="Oval 1266">
              <a:extLst>
                <a:ext uri="{FF2B5EF4-FFF2-40B4-BE49-F238E27FC236}">
                  <a16:creationId xmlns:a16="http://schemas.microsoft.com/office/drawing/2014/main" id="{E1E03764-91B9-FA40-B7C2-918933EE7F6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76694" y="167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8" name="Oval 1267">
              <a:extLst>
                <a:ext uri="{FF2B5EF4-FFF2-40B4-BE49-F238E27FC236}">
                  <a16:creationId xmlns:a16="http://schemas.microsoft.com/office/drawing/2014/main" id="{8C7457D5-1DC7-0C40-88C8-C2DCF78E46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4753" y="175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9" name="Oval 1268">
              <a:extLst>
                <a:ext uri="{FF2B5EF4-FFF2-40B4-BE49-F238E27FC236}">
                  <a16:creationId xmlns:a16="http://schemas.microsoft.com/office/drawing/2014/main" id="{0A15FF6F-E465-6D46-8BB4-A2429971C43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18737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0" name="Oval 1269">
              <a:extLst>
                <a:ext uri="{FF2B5EF4-FFF2-40B4-BE49-F238E27FC236}">
                  <a16:creationId xmlns:a16="http://schemas.microsoft.com/office/drawing/2014/main" id="{0ECCA71C-2905-2443-A8A5-1A5F3D0FD2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994" y="19385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1" name="Oval 1270">
              <a:extLst>
                <a:ext uri="{FF2B5EF4-FFF2-40B4-BE49-F238E27FC236}">
                  <a16:creationId xmlns:a16="http://schemas.microsoft.com/office/drawing/2014/main" id="{152F5723-A27F-7748-AEA1-028AAA1FA01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79359" y="21793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2" name="Oval 1271">
              <a:extLst>
                <a:ext uri="{FF2B5EF4-FFF2-40B4-BE49-F238E27FC236}">
                  <a16:creationId xmlns:a16="http://schemas.microsoft.com/office/drawing/2014/main" id="{6F2BE82F-37C0-9A46-A8E0-C35A4B3DF17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81922" y="2398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3" name="Oval 1272">
              <a:extLst>
                <a:ext uri="{FF2B5EF4-FFF2-40B4-BE49-F238E27FC236}">
                  <a16:creationId xmlns:a16="http://schemas.microsoft.com/office/drawing/2014/main" id="{12342958-8713-2146-975F-A0722DB029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2497" y="24727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4" name="Oval 1273">
              <a:extLst>
                <a:ext uri="{FF2B5EF4-FFF2-40B4-BE49-F238E27FC236}">
                  <a16:creationId xmlns:a16="http://schemas.microsoft.com/office/drawing/2014/main" id="{E9503AA7-160F-1242-9950-128D68BF1F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3875" y="256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5" name="Oval 1274">
              <a:extLst>
                <a:ext uri="{FF2B5EF4-FFF2-40B4-BE49-F238E27FC236}">
                  <a16:creationId xmlns:a16="http://schemas.microsoft.com/office/drawing/2014/main" id="{27E2C895-08E3-AB41-8412-03B95D2D914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1385" y="2753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6" name="Oval 1275">
              <a:extLst>
                <a:ext uri="{FF2B5EF4-FFF2-40B4-BE49-F238E27FC236}">
                  <a16:creationId xmlns:a16="http://schemas.microsoft.com/office/drawing/2014/main" id="{643C61C0-DDC5-3245-94CB-7578730A59C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3355" y="27418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7" name="Oval 1276">
              <a:extLst>
                <a:ext uri="{FF2B5EF4-FFF2-40B4-BE49-F238E27FC236}">
                  <a16:creationId xmlns:a16="http://schemas.microsoft.com/office/drawing/2014/main" id="{6F8AFD87-BFCD-7A4A-880B-89FD105A3A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3402" y="2892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8" name="Oval 1277">
              <a:extLst>
                <a:ext uri="{FF2B5EF4-FFF2-40B4-BE49-F238E27FC236}">
                  <a16:creationId xmlns:a16="http://schemas.microsoft.com/office/drawing/2014/main" id="{4C4098AF-A11D-8842-B78A-EE3CBE2E628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12046" y="30302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9" name="Oval 1278">
              <a:extLst>
                <a:ext uri="{FF2B5EF4-FFF2-40B4-BE49-F238E27FC236}">
                  <a16:creationId xmlns:a16="http://schemas.microsoft.com/office/drawing/2014/main" id="{1C20F867-76DD-534D-935C-6684483A08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14448" y="3098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0" name="Oval 1279">
              <a:extLst>
                <a:ext uri="{FF2B5EF4-FFF2-40B4-BE49-F238E27FC236}">
                  <a16:creationId xmlns:a16="http://schemas.microsoft.com/office/drawing/2014/main" id="{2423D85F-3A47-434F-8D7F-BF5DE8B2B9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27988" y="32198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1" name="Oval 1280">
              <a:extLst>
                <a:ext uri="{FF2B5EF4-FFF2-40B4-BE49-F238E27FC236}">
                  <a16:creationId xmlns:a16="http://schemas.microsoft.com/office/drawing/2014/main" id="{E18EC1EB-DA72-164D-A301-DE5EBE8DC6F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19181" y="12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2" name="Oval 1281">
              <a:extLst>
                <a:ext uri="{FF2B5EF4-FFF2-40B4-BE49-F238E27FC236}">
                  <a16:creationId xmlns:a16="http://schemas.microsoft.com/office/drawing/2014/main" id="{C4541114-FC57-B94C-830A-9B4758B070C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83596" y="1330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3" name="Oval 1282">
              <a:extLst>
                <a:ext uri="{FF2B5EF4-FFF2-40B4-BE49-F238E27FC236}">
                  <a16:creationId xmlns:a16="http://schemas.microsoft.com/office/drawing/2014/main" id="{2BD19489-5ED0-F344-B5C6-49DEE38FDBF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3227" y="16295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4" name="Oval 1283">
              <a:extLst>
                <a:ext uri="{FF2B5EF4-FFF2-40B4-BE49-F238E27FC236}">
                  <a16:creationId xmlns:a16="http://schemas.microsoft.com/office/drawing/2014/main" id="{AECA6CAC-BFA8-5B48-9432-58BE4F638A6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04591" y="15517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5" name="Oval 1284">
              <a:extLst>
                <a:ext uri="{FF2B5EF4-FFF2-40B4-BE49-F238E27FC236}">
                  <a16:creationId xmlns:a16="http://schemas.microsoft.com/office/drawing/2014/main" id="{0CF65F9C-7047-E440-AD17-B91B69918E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33609" y="37891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6" name="Oval 1285">
              <a:extLst>
                <a:ext uri="{FF2B5EF4-FFF2-40B4-BE49-F238E27FC236}">
                  <a16:creationId xmlns:a16="http://schemas.microsoft.com/office/drawing/2014/main" id="{00A6CDAE-A9EF-1E4A-BAC7-1C995C59086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4172" y="1431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7" name="Oval 1286">
              <a:extLst>
                <a:ext uri="{FF2B5EF4-FFF2-40B4-BE49-F238E27FC236}">
                  <a16:creationId xmlns:a16="http://schemas.microsoft.com/office/drawing/2014/main" id="{50992702-9256-F440-9E60-9695D3799B1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63106" y="1325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8" name="Oval 1287">
              <a:extLst>
                <a:ext uri="{FF2B5EF4-FFF2-40B4-BE49-F238E27FC236}">
                  <a16:creationId xmlns:a16="http://schemas.microsoft.com/office/drawing/2014/main" id="{77C3E36F-D983-334B-BF32-2FDC21226DD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60836" y="39686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9" name="Oval 1288">
              <a:extLst>
                <a:ext uri="{FF2B5EF4-FFF2-40B4-BE49-F238E27FC236}">
                  <a16:creationId xmlns:a16="http://schemas.microsoft.com/office/drawing/2014/main" id="{30FB3599-65DE-1A40-B9D5-D5520BE90F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30233" y="3946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0" name="Oval 1289">
              <a:extLst>
                <a:ext uri="{FF2B5EF4-FFF2-40B4-BE49-F238E27FC236}">
                  <a16:creationId xmlns:a16="http://schemas.microsoft.com/office/drawing/2014/main" id="{BC4948E3-F1D7-984C-9159-BF1EC73939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80645" y="40104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1" name="Oval 1290">
              <a:extLst>
                <a:ext uri="{FF2B5EF4-FFF2-40B4-BE49-F238E27FC236}">
                  <a16:creationId xmlns:a16="http://schemas.microsoft.com/office/drawing/2014/main" id="{25121611-201B-3947-A3F9-141F07A64EF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6363" y="1168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2" name="Oval 1291">
              <a:extLst>
                <a:ext uri="{FF2B5EF4-FFF2-40B4-BE49-F238E27FC236}">
                  <a16:creationId xmlns:a16="http://schemas.microsoft.com/office/drawing/2014/main" id="{7D2BE70C-60E7-C046-8F8A-4147B43EE7F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96931" y="14006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3" name="Oval 1292">
              <a:extLst>
                <a:ext uri="{FF2B5EF4-FFF2-40B4-BE49-F238E27FC236}">
                  <a16:creationId xmlns:a16="http://schemas.microsoft.com/office/drawing/2014/main" id="{993DC6F7-67E3-F047-B632-081EB62596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52131" y="14211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4" name="Oval 1293">
              <a:extLst>
                <a:ext uri="{FF2B5EF4-FFF2-40B4-BE49-F238E27FC236}">
                  <a16:creationId xmlns:a16="http://schemas.microsoft.com/office/drawing/2014/main" id="{B6428569-BC4B-C246-A42F-122FDE08444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10043" y="13081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5" name="Oval 1294">
              <a:extLst>
                <a:ext uri="{FF2B5EF4-FFF2-40B4-BE49-F238E27FC236}">
                  <a16:creationId xmlns:a16="http://schemas.microsoft.com/office/drawing/2014/main" id="{FFD45A2E-8705-D54A-9906-EC81742575B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45502" y="12621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6" name="Oval 1295">
              <a:extLst>
                <a:ext uri="{FF2B5EF4-FFF2-40B4-BE49-F238E27FC236}">
                  <a16:creationId xmlns:a16="http://schemas.microsoft.com/office/drawing/2014/main" id="{89EEE331-2D92-2148-BE76-3B8F69BEED3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94436" y="1204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7" name="Oval 1296">
              <a:extLst>
                <a:ext uri="{FF2B5EF4-FFF2-40B4-BE49-F238E27FC236}">
                  <a16:creationId xmlns:a16="http://schemas.microsoft.com/office/drawing/2014/main" id="{C13EEFB1-1397-654A-8622-E78BD87297D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63964" y="12458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8" name="Oval 1297">
              <a:extLst>
                <a:ext uri="{FF2B5EF4-FFF2-40B4-BE49-F238E27FC236}">
                  <a16:creationId xmlns:a16="http://schemas.microsoft.com/office/drawing/2014/main" id="{FDF20621-EB84-B344-9CBD-3F82BB1F1E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12353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9" name="Oval 1298">
              <a:extLst>
                <a:ext uri="{FF2B5EF4-FFF2-40B4-BE49-F238E27FC236}">
                  <a16:creationId xmlns:a16="http://schemas.microsoft.com/office/drawing/2014/main" id="{BDB7DDEC-81B3-0045-96BB-94ACD30B60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85931" y="1221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0" name="Oval 1299">
              <a:extLst>
                <a:ext uri="{FF2B5EF4-FFF2-40B4-BE49-F238E27FC236}">
                  <a16:creationId xmlns:a16="http://schemas.microsoft.com/office/drawing/2014/main" id="{44012432-0254-9843-9507-9C39A34334F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44087" y="12349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1" name="Oval 1300">
              <a:extLst>
                <a:ext uri="{FF2B5EF4-FFF2-40B4-BE49-F238E27FC236}">
                  <a16:creationId xmlns:a16="http://schemas.microsoft.com/office/drawing/2014/main" id="{34B3AC89-1B4E-E945-BE1B-F516720449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664" y="19415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2" name="Oval 1301">
              <a:extLst>
                <a:ext uri="{FF2B5EF4-FFF2-40B4-BE49-F238E27FC236}">
                  <a16:creationId xmlns:a16="http://schemas.microsoft.com/office/drawing/2014/main" id="{314669F8-56A7-2748-8CA2-ED2C3437C3C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2219" y="20781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3" name="Oval 1302">
              <a:extLst>
                <a:ext uri="{FF2B5EF4-FFF2-40B4-BE49-F238E27FC236}">
                  <a16:creationId xmlns:a16="http://schemas.microsoft.com/office/drawing/2014/main" id="{E420EFAD-CED2-DB44-9AA2-E58AED886CB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0264" y="21431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4" name="Oval 1303">
              <a:extLst>
                <a:ext uri="{FF2B5EF4-FFF2-40B4-BE49-F238E27FC236}">
                  <a16:creationId xmlns:a16="http://schemas.microsoft.com/office/drawing/2014/main" id="{EDA94C33-E85B-AA47-8628-CFC628AB243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0780" y="2269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5" name="Oval 1304">
              <a:extLst>
                <a:ext uri="{FF2B5EF4-FFF2-40B4-BE49-F238E27FC236}">
                  <a16:creationId xmlns:a16="http://schemas.microsoft.com/office/drawing/2014/main" id="{667313DA-0F62-9644-9E59-8EE5405FD8B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0562" y="234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6" name="Oval 1305">
              <a:extLst>
                <a:ext uri="{FF2B5EF4-FFF2-40B4-BE49-F238E27FC236}">
                  <a16:creationId xmlns:a16="http://schemas.microsoft.com/office/drawing/2014/main" id="{92474E95-9CDE-014E-BE9D-45213E6634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85" y="24842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7" name="Oval 1306">
              <a:extLst>
                <a:ext uri="{FF2B5EF4-FFF2-40B4-BE49-F238E27FC236}">
                  <a16:creationId xmlns:a16="http://schemas.microsoft.com/office/drawing/2014/main" id="{335F1F27-1782-FB44-94FE-8D4AA7BC587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19453" y="1767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8" name="Oval 1307">
              <a:extLst>
                <a:ext uri="{FF2B5EF4-FFF2-40B4-BE49-F238E27FC236}">
                  <a16:creationId xmlns:a16="http://schemas.microsoft.com/office/drawing/2014/main" id="{9F9ECD35-730F-C346-917D-5E556C05D5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8" y="3544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9" name="Oval 1308">
              <a:extLst>
                <a:ext uri="{FF2B5EF4-FFF2-40B4-BE49-F238E27FC236}">
                  <a16:creationId xmlns:a16="http://schemas.microsoft.com/office/drawing/2014/main" id="{3D36DC07-2445-4C4B-811C-6A3054D09FB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88555" y="35462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0" name="Oval 1309">
              <a:extLst>
                <a:ext uri="{FF2B5EF4-FFF2-40B4-BE49-F238E27FC236}">
                  <a16:creationId xmlns:a16="http://schemas.microsoft.com/office/drawing/2014/main" id="{DE884547-8A3F-4246-A6D3-F49A6C8AF6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6274" y="36664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1" name="Oval 1310">
              <a:extLst>
                <a:ext uri="{FF2B5EF4-FFF2-40B4-BE49-F238E27FC236}">
                  <a16:creationId xmlns:a16="http://schemas.microsoft.com/office/drawing/2014/main" id="{8EADC67B-7F30-264C-8716-9BB706129D0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85960" y="1543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2" name="Oval 1311">
              <a:extLst>
                <a:ext uri="{FF2B5EF4-FFF2-40B4-BE49-F238E27FC236}">
                  <a16:creationId xmlns:a16="http://schemas.microsoft.com/office/drawing/2014/main" id="{7A8ECCAB-6359-E94A-9870-FD8744CFFD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3000" y="37104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3" name="Oval 1312">
              <a:extLst>
                <a:ext uri="{FF2B5EF4-FFF2-40B4-BE49-F238E27FC236}">
                  <a16:creationId xmlns:a16="http://schemas.microsoft.com/office/drawing/2014/main" id="{301FA1A7-6A01-E847-BC09-14FF8854B52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82324" y="380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4" name="Oval 1313">
              <a:extLst>
                <a:ext uri="{FF2B5EF4-FFF2-40B4-BE49-F238E27FC236}">
                  <a16:creationId xmlns:a16="http://schemas.microsoft.com/office/drawing/2014/main" id="{D385B211-D104-F443-8AF9-5CE08C49017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627" y="13452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5" name="Oval 1314">
              <a:extLst>
                <a:ext uri="{FF2B5EF4-FFF2-40B4-BE49-F238E27FC236}">
                  <a16:creationId xmlns:a16="http://schemas.microsoft.com/office/drawing/2014/main" id="{39FDB2CA-3237-354F-9D56-BAF364FE9D9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50129" y="39036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6" name="Oval 1315">
              <a:extLst>
                <a:ext uri="{FF2B5EF4-FFF2-40B4-BE49-F238E27FC236}">
                  <a16:creationId xmlns:a16="http://schemas.microsoft.com/office/drawing/2014/main" id="{18992D13-16A5-2C48-B215-E5E4C98A5A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39130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7" name="Oval 1316">
              <a:extLst>
                <a:ext uri="{FF2B5EF4-FFF2-40B4-BE49-F238E27FC236}">
                  <a16:creationId xmlns:a16="http://schemas.microsoft.com/office/drawing/2014/main" id="{98E20A14-F5FF-1948-9DF5-E76620FCC7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1434" y="39301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8" name="Oval 1317">
              <a:extLst>
                <a:ext uri="{FF2B5EF4-FFF2-40B4-BE49-F238E27FC236}">
                  <a16:creationId xmlns:a16="http://schemas.microsoft.com/office/drawing/2014/main" id="{ED346DF3-37AD-8C44-A4C3-55A170F5796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47549" y="3947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9" name="Oval 1318">
              <a:extLst>
                <a:ext uri="{FF2B5EF4-FFF2-40B4-BE49-F238E27FC236}">
                  <a16:creationId xmlns:a16="http://schemas.microsoft.com/office/drawing/2014/main" id="{315B68C9-052C-EB41-ACA3-6F705C0B56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92277" y="3919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0" name="Oval 1319">
              <a:extLst>
                <a:ext uri="{FF2B5EF4-FFF2-40B4-BE49-F238E27FC236}">
                  <a16:creationId xmlns:a16="http://schemas.microsoft.com/office/drawing/2014/main" id="{B3DEF352-48B6-644E-8752-46371779FB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18530" y="37961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1" name="Oval 1320">
              <a:extLst>
                <a:ext uri="{FF2B5EF4-FFF2-40B4-BE49-F238E27FC236}">
                  <a16:creationId xmlns:a16="http://schemas.microsoft.com/office/drawing/2014/main" id="{2F7CEE93-35C7-CE4E-9BF9-1C476844F10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875" y="37391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2" name="Oval 1321">
              <a:extLst>
                <a:ext uri="{FF2B5EF4-FFF2-40B4-BE49-F238E27FC236}">
                  <a16:creationId xmlns:a16="http://schemas.microsoft.com/office/drawing/2014/main" id="{98D6A1D0-706B-6248-99A8-C901F0166EF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39596" y="37158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3" name="Oval 1322">
              <a:extLst>
                <a:ext uri="{FF2B5EF4-FFF2-40B4-BE49-F238E27FC236}">
                  <a16:creationId xmlns:a16="http://schemas.microsoft.com/office/drawing/2014/main" id="{BE287972-9DAB-5442-ADD4-201A88852C6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94542" y="35706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4" name="Oval 1323">
              <a:extLst>
                <a:ext uri="{FF2B5EF4-FFF2-40B4-BE49-F238E27FC236}">
                  <a16:creationId xmlns:a16="http://schemas.microsoft.com/office/drawing/2014/main" id="{15693D9E-F2FD-F546-87A0-1BF7205C8E3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8359" y="35499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5" name="Oval 1324">
              <a:extLst>
                <a:ext uri="{FF2B5EF4-FFF2-40B4-BE49-F238E27FC236}">
                  <a16:creationId xmlns:a16="http://schemas.microsoft.com/office/drawing/2014/main" id="{A16CC936-B68B-1A4A-A5E3-339C579169A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83433" y="33347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6" name="Oval 1325">
              <a:extLst>
                <a:ext uri="{FF2B5EF4-FFF2-40B4-BE49-F238E27FC236}">
                  <a16:creationId xmlns:a16="http://schemas.microsoft.com/office/drawing/2014/main" id="{8F0FBB08-0302-7F47-A070-37E1640377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480" y="3340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7" name="Oval 1326">
              <a:extLst>
                <a:ext uri="{FF2B5EF4-FFF2-40B4-BE49-F238E27FC236}">
                  <a16:creationId xmlns:a16="http://schemas.microsoft.com/office/drawing/2014/main" id="{1083FD39-9D05-B441-8632-52BD7E5D35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104" y="2874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8" name="Oval 1327">
              <a:extLst>
                <a:ext uri="{FF2B5EF4-FFF2-40B4-BE49-F238E27FC236}">
                  <a16:creationId xmlns:a16="http://schemas.microsoft.com/office/drawing/2014/main" id="{2FEE7A3A-3ADB-3D48-B8EB-7F8492AF9EF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6474" y="31663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9" name="Oval 1328">
              <a:extLst>
                <a:ext uri="{FF2B5EF4-FFF2-40B4-BE49-F238E27FC236}">
                  <a16:creationId xmlns:a16="http://schemas.microsoft.com/office/drawing/2014/main" id="{F67A5D62-57EE-A74D-9044-E295544EC4C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8500" y="30322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0" name="Oval 1329">
              <a:extLst>
                <a:ext uri="{FF2B5EF4-FFF2-40B4-BE49-F238E27FC236}">
                  <a16:creationId xmlns:a16="http://schemas.microsoft.com/office/drawing/2014/main" id="{4086B2DF-79D3-8944-BC1C-1C4E956164E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4613" y="2699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1" name="Oval 1330">
              <a:extLst>
                <a:ext uri="{FF2B5EF4-FFF2-40B4-BE49-F238E27FC236}">
                  <a16:creationId xmlns:a16="http://schemas.microsoft.com/office/drawing/2014/main" id="{3F2F91E6-33F2-5B43-84C8-234FBBD1939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2915" y="25674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2" name="Oval 1331">
              <a:extLst>
                <a:ext uri="{FF2B5EF4-FFF2-40B4-BE49-F238E27FC236}">
                  <a16:creationId xmlns:a16="http://schemas.microsoft.com/office/drawing/2014/main" id="{3E35DDE2-02BB-2849-8D08-77CDB8DF698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4963" y="39102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3" name="Oval 1332">
              <a:extLst>
                <a:ext uri="{FF2B5EF4-FFF2-40B4-BE49-F238E27FC236}">
                  <a16:creationId xmlns:a16="http://schemas.microsoft.com/office/drawing/2014/main" id="{C8490DBF-EB0F-2941-8C71-07A24F61874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18098" y="1240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4" name="Oval 1333">
              <a:extLst>
                <a:ext uri="{FF2B5EF4-FFF2-40B4-BE49-F238E27FC236}">
                  <a16:creationId xmlns:a16="http://schemas.microsoft.com/office/drawing/2014/main" id="{A635E162-5D4C-5D48-9E55-C5F098966F1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35153" y="39246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5" name="Oval 1334">
              <a:extLst>
                <a:ext uri="{FF2B5EF4-FFF2-40B4-BE49-F238E27FC236}">
                  <a16:creationId xmlns:a16="http://schemas.microsoft.com/office/drawing/2014/main" id="{98BFC2E2-4815-7B42-AB69-F36D9863ECA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10395" y="38126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6" name="Oval 1335">
              <a:extLst>
                <a:ext uri="{FF2B5EF4-FFF2-40B4-BE49-F238E27FC236}">
                  <a16:creationId xmlns:a16="http://schemas.microsoft.com/office/drawing/2014/main" id="{7EB3E4FD-EC36-CD49-A08E-AAB40F16F97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11440" y="30746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7" name="Oval 1336">
              <a:extLst>
                <a:ext uri="{FF2B5EF4-FFF2-40B4-BE49-F238E27FC236}">
                  <a16:creationId xmlns:a16="http://schemas.microsoft.com/office/drawing/2014/main" id="{CA491255-83EC-654A-9935-5371098357C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67644" y="31943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8" name="Oval 1337">
              <a:extLst>
                <a:ext uri="{FF2B5EF4-FFF2-40B4-BE49-F238E27FC236}">
                  <a16:creationId xmlns:a16="http://schemas.microsoft.com/office/drawing/2014/main" id="{74F67263-803D-BD4F-92A4-8B9AB44754B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50900" y="3260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9" name="Oval 1338">
              <a:extLst>
                <a:ext uri="{FF2B5EF4-FFF2-40B4-BE49-F238E27FC236}">
                  <a16:creationId xmlns:a16="http://schemas.microsoft.com/office/drawing/2014/main" id="{0EDBE1E9-A86C-9043-A5DE-BE1911466E4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28304" y="34341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0" name="Oval 1339">
              <a:extLst>
                <a:ext uri="{FF2B5EF4-FFF2-40B4-BE49-F238E27FC236}">
                  <a16:creationId xmlns:a16="http://schemas.microsoft.com/office/drawing/2014/main" id="{A2FA53F1-3A45-7C43-BC6D-91532F971A6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07648" y="34501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1" name="Oval 1340">
              <a:extLst>
                <a:ext uri="{FF2B5EF4-FFF2-40B4-BE49-F238E27FC236}">
                  <a16:creationId xmlns:a16="http://schemas.microsoft.com/office/drawing/2014/main" id="{C399545E-1CC2-9C4C-B31A-156C82BBDD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3480" y="36176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2" name="Oval 1341">
              <a:extLst>
                <a:ext uri="{FF2B5EF4-FFF2-40B4-BE49-F238E27FC236}">
                  <a16:creationId xmlns:a16="http://schemas.microsoft.com/office/drawing/2014/main" id="{43745DC9-59F1-FF4C-A080-8FED6745CE2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67745" y="3702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3" name="Oval 1342">
              <a:extLst>
                <a:ext uri="{FF2B5EF4-FFF2-40B4-BE49-F238E27FC236}">
                  <a16:creationId xmlns:a16="http://schemas.microsoft.com/office/drawing/2014/main" id="{E9943C58-A55D-2E47-8051-226970A8B5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60275" y="37718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4" name="Oval 1343">
              <a:extLst>
                <a:ext uri="{FF2B5EF4-FFF2-40B4-BE49-F238E27FC236}">
                  <a16:creationId xmlns:a16="http://schemas.microsoft.com/office/drawing/2014/main" id="{116B50AC-1AA7-AF48-8C77-9A1236EC12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0157" y="3890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5" name="Oval 1344">
              <a:extLst>
                <a:ext uri="{FF2B5EF4-FFF2-40B4-BE49-F238E27FC236}">
                  <a16:creationId xmlns:a16="http://schemas.microsoft.com/office/drawing/2014/main" id="{AF2C646C-43EE-AF47-9C3B-2139C973C36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09174" y="38436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6" name="Oval 1345">
              <a:extLst>
                <a:ext uri="{FF2B5EF4-FFF2-40B4-BE49-F238E27FC236}">
                  <a16:creationId xmlns:a16="http://schemas.microsoft.com/office/drawing/2014/main" id="{9AE685B2-A0A7-1D49-B8A4-9E9996BC971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27753" y="3899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7" name="Oval 1346">
              <a:extLst>
                <a:ext uri="{FF2B5EF4-FFF2-40B4-BE49-F238E27FC236}">
                  <a16:creationId xmlns:a16="http://schemas.microsoft.com/office/drawing/2014/main" id="{9097EE10-C8D4-5C40-A092-2B42FCEE17E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70481" y="39928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8" name="Oval 1347">
              <a:extLst>
                <a:ext uri="{FF2B5EF4-FFF2-40B4-BE49-F238E27FC236}">
                  <a16:creationId xmlns:a16="http://schemas.microsoft.com/office/drawing/2014/main" id="{F2064CD7-6E77-FB41-9FB2-B25E575C51D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83936" y="39059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9" name="Oval 1348">
              <a:extLst>
                <a:ext uri="{FF2B5EF4-FFF2-40B4-BE49-F238E27FC236}">
                  <a16:creationId xmlns:a16="http://schemas.microsoft.com/office/drawing/2014/main" id="{FC6AF186-6ECD-C14F-8408-E15D80AC955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7942" y="3994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0" name="Oval 1349">
              <a:extLst>
                <a:ext uri="{FF2B5EF4-FFF2-40B4-BE49-F238E27FC236}">
                  <a16:creationId xmlns:a16="http://schemas.microsoft.com/office/drawing/2014/main" id="{70631622-FB56-7042-BD7B-858003781D9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3310" y="39223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1" name="Oval 1350">
              <a:extLst>
                <a:ext uri="{FF2B5EF4-FFF2-40B4-BE49-F238E27FC236}">
                  <a16:creationId xmlns:a16="http://schemas.microsoft.com/office/drawing/2014/main" id="{4A173149-976C-7743-8BDE-75AF5687D1E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1725" y="39725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2" name="Oval 1351">
              <a:extLst>
                <a:ext uri="{FF2B5EF4-FFF2-40B4-BE49-F238E27FC236}">
                  <a16:creationId xmlns:a16="http://schemas.microsoft.com/office/drawing/2014/main" id="{49624128-EDBE-FD47-94BD-90167B7A5BE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30255" y="25122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3" name="Oval 1352">
              <a:extLst>
                <a:ext uri="{FF2B5EF4-FFF2-40B4-BE49-F238E27FC236}">
                  <a16:creationId xmlns:a16="http://schemas.microsoft.com/office/drawing/2014/main" id="{8DC28AB9-7265-8D45-A413-F55EEB97C79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25292" y="1732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4" name="Oval 1353">
              <a:extLst>
                <a:ext uri="{FF2B5EF4-FFF2-40B4-BE49-F238E27FC236}">
                  <a16:creationId xmlns:a16="http://schemas.microsoft.com/office/drawing/2014/main" id="{513474F3-6967-5643-BF26-598AED90863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4534" y="13101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5" name="Oval 1354">
              <a:extLst>
                <a:ext uri="{FF2B5EF4-FFF2-40B4-BE49-F238E27FC236}">
                  <a16:creationId xmlns:a16="http://schemas.microsoft.com/office/drawing/2014/main" id="{477721D7-2379-8846-A9F9-ECA1138470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7380" y="1344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6" name="Oval 1355">
              <a:extLst>
                <a:ext uri="{FF2B5EF4-FFF2-40B4-BE49-F238E27FC236}">
                  <a16:creationId xmlns:a16="http://schemas.microsoft.com/office/drawing/2014/main" id="{82A265FA-7800-5443-A0EE-C552596DA7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7539" y="35814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7" name="Oval 1356">
              <a:extLst>
                <a:ext uri="{FF2B5EF4-FFF2-40B4-BE49-F238E27FC236}">
                  <a16:creationId xmlns:a16="http://schemas.microsoft.com/office/drawing/2014/main" id="{F665E589-5931-4B40-9150-CF705FF58C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3991" y="1469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8" name="Oval 1357">
              <a:extLst>
                <a:ext uri="{FF2B5EF4-FFF2-40B4-BE49-F238E27FC236}">
                  <a16:creationId xmlns:a16="http://schemas.microsoft.com/office/drawing/2014/main" id="{F841EF21-5F1D-A044-A7F0-9AB019BA73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2542" y="16165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9" name="Oval 1358">
              <a:extLst>
                <a:ext uri="{FF2B5EF4-FFF2-40B4-BE49-F238E27FC236}">
                  <a16:creationId xmlns:a16="http://schemas.microsoft.com/office/drawing/2014/main" id="{D8719634-0FC6-E349-94FC-459E9553F92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279" y="32817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0" name="Oval 1359">
              <a:extLst>
                <a:ext uri="{FF2B5EF4-FFF2-40B4-BE49-F238E27FC236}">
                  <a16:creationId xmlns:a16="http://schemas.microsoft.com/office/drawing/2014/main" id="{C70CF7E8-D2B1-DC46-8A3C-117A938CC3E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240" y="31506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1" name="Oval 1360">
              <a:extLst>
                <a:ext uri="{FF2B5EF4-FFF2-40B4-BE49-F238E27FC236}">
                  <a16:creationId xmlns:a16="http://schemas.microsoft.com/office/drawing/2014/main" id="{156E06FD-372E-A343-8573-62AE705C529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571" y="3027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2" name="Oval 1361">
              <a:extLst>
                <a:ext uri="{FF2B5EF4-FFF2-40B4-BE49-F238E27FC236}">
                  <a16:creationId xmlns:a16="http://schemas.microsoft.com/office/drawing/2014/main" id="{87A45B3A-180D-A04A-9F70-D9F28A50120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74713" y="1980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3" name="Oval 1362">
              <a:extLst>
                <a:ext uri="{FF2B5EF4-FFF2-40B4-BE49-F238E27FC236}">
                  <a16:creationId xmlns:a16="http://schemas.microsoft.com/office/drawing/2014/main" id="{721B95FD-611A-2148-B332-27BC8B7BDBB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0973" y="30042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4" name="Oval 1363">
              <a:extLst>
                <a:ext uri="{FF2B5EF4-FFF2-40B4-BE49-F238E27FC236}">
                  <a16:creationId xmlns:a16="http://schemas.microsoft.com/office/drawing/2014/main" id="{2BC7C855-AF69-7949-BA02-29FC8B5C2D6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97090" y="287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5" name="Oval 1364">
              <a:extLst>
                <a:ext uri="{FF2B5EF4-FFF2-40B4-BE49-F238E27FC236}">
                  <a16:creationId xmlns:a16="http://schemas.microsoft.com/office/drawing/2014/main" id="{56F61779-9E43-8842-B225-3BFF14F5ED6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91731" y="27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6" name="Oval 1365">
              <a:extLst>
                <a:ext uri="{FF2B5EF4-FFF2-40B4-BE49-F238E27FC236}">
                  <a16:creationId xmlns:a16="http://schemas.microsoft.com/office/drawing/2014/main" id="{D1FEF3B0-2B9F-004E-8173-0913579D4C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84959" y="2627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7" name="Oval 1366">
              <a:extLst>
                <a:ext uri="{FF2B5EF4-FFF2-40B4-BE49-F238E27FC236}">
                  <a16:creationId xmlns:a16="http://schemas.microsoft.com/office/drawing/2014/main" id="{908F40B1-8302-EF48-9943-786A01B22FA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3269" y="23705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8" name="Oval 1367">
              <a:extLst>
                <a:ext uri="{FF2B5EF4-FFF2-40B4-BE49-F238E27FC236}">
                  <a16:creationId xmlns:a16="http://schemas.microsoft.com/office/drawing/2014/main" id="{1B7C4787-9A91-AD44-8623-1CC6CD71BE1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83502" y="22591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9" name="Oval 1368">
              <a:extLst>
                <a:ext uri="{FF2B5EF4-FFF2-40B4-BE49-F238E27FC236}">
                  <a16:creationId xmlns:a16="http://schemas.microsoft.com/office/drawing/2014/main" id="{428F30F2-3A2E-5948-9140-797F182F5B0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52663" y="212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0" name="Oval 1369">
              <a:extLst>
                <a:ext uri="{FF2B5EF4-FFF2-40B4-BE49-F238E27FC236}">
                  <a16:creationId xmlns:a16="http://schemas.microsoft.com/office/drawing/2014/main" id="{04691086-42F9-7743-9772-23F763767B0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90535" y="1891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1" name="Oval 1370">
              <a:extLst>
                <a:ext uri="{FF2B5EF4-FFF2-40B4-BE49-F238E27FC236}">
                  <a16:creationId xmlns:a16="http://schemas.microsoft.com/office/drawing/2014/main" id="{75CEF3A5-B46C-D943-A476-0E097245590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34435" y="1760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2" name="Oval 1371">
              <a:extLst>
                <a:ext uri="{FF2B5EF4-FFF2-40B4-BE49-F238E27FC236}">
                  <a16:creationId xmlns:a16="http://schemas.microsoft.com/office/drawing/2014/main" id="{A38E55A4-8A16-054B-BA02-4123B066251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03177" y="11749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3" name="Oval 1372">
              <a:extLst>
                <a:ext uri="{FF2B5EF4-FFF2-40B4-BE49-F238E27FC236}">
                  <a16:creationId xmlns:a16="http://schemas.microsoft.com/office/drawing/2014/main" id="{3365BBC6-77EC-9941-816A-3395F244D8C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73611" y="12183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4" name="Oval 1373">
              <a:extLst>
                <a:ext uri="{FF2B5EF4-FFF2-40B4-BE49-F238E27FC236}">
                  <a16:creationId xmlns:a16="http://schemas.microsoft.com/office/drawing/2014/main" id="{453ECC76-63A1-EF44-86CC-C391D58474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86641" y="11602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5" name="Oval 1374">
              <a:extLst>
                <a:ext uri="{FF2B5EF4-FFF2-40B4-BE49-F238E27FC236}">
                  <a16:creationId xmlns:a16="http://schemas.microsoft.com/office/drawing/2014/main" id="{027FE27E-EF91-8A40-B942-5A86D8FC3C0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5729" y="1228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6" name="Oval 1375">
              <a:extLst>
                <a:ext uri="{FF2B5EF4-FFF2-40B4-BE49-F238E27FC236}">
                  <a16:creationId xmlns:a16="http://schemas.microsoft.com/office/drawing/2014/main" id="{4EF8F0F9-BAC0-9B47-9536-A54FD10E865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80222" y="11745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7" name="Oval 1376">
              <a:extLst>
                <a:ext uri="{FF2B5EF4-FFF2-40B4-BE49-F238E27FC236}">
                  <a16:creationId xmlns:a16="http://schemas.microsoft.com/office/drawing/2014/main" id="{E063F194-0CE6-164D-933A-CF076E6B06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7110" y="12810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8" name="Oval 1377">
              <a:extLst>
                <a:ext uri="{FF2B5EF4-FFF2-40B4-BE49-F238E27FC236}">
                  <a16:creationId xmlns:a16="http://schemas.microsoft.com/office/drawing/2014/main" id="{780C556E-A7B4-0940-93BC-806C0CD6E3A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36374" y="13296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9" name="Oval 1378">
              <a:extLst>
                <a:ext uri="{FF2B5EF4-FFF2-40B4-BE49-F238E27FC236}">
                  <a16:creationId xmlns:a16="http://schemas.microsoft.com/office/drawing/2014/main" id="{F0AD2C4C-0251-0F44-97E2-746AAF5BAA5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81919" y="38540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0" name="Oval 1379">
              <a:extLst>
                <a:ext uri="{FF2B5EF4-FFF2-40B4-BE49-F238E27FC236}">
                  <a16:creationId xmlns:a16="http://schemas.microsoft.com/office/drawing/2014/main" id="{CC0EED55-A9D5-9D44-BA31-9C5FCB4B1EE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46876" y="37496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1" name="Oval 1380">
              <a:extLst>
                <a:ext uri="{FF2B5EF4-FFF2-40B4-BE49-F238E27FC236}">
                  <a16:creationId xmlns:a16="http://schemas.microsoft.com/office/drawing/2014/main" id="{ADE3949D-8380-064F-98D3-9BAEF6F9299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10358" y="37176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2" name="Oval 1381">
              <a:extLst>
                <a:ext uri="{FF2B5EF4-FFF2-40B4-BE49-F238E27FC236}">
                  <a16:creationId xmlns:a16="http://schemas.microsoft.com/office/drawing/2014/main" id="{AE707384-501F-F041-9966-D0A6CC3AF82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791" y="1419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3" name="Oval 1382">
              <a:extLst>
                <a:ext uri="{FF2B5EF4-FFF2-40B4-BE49-F238E27FC236}">
                  <a16:creationId xmlns:a16="http://schemas.microsoft.com/office/drawing/2014/main" id="{B0060FDF-513E-244D-BEF7-410A964E8BC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0616" y="36138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4" name="Oval 1383">
              <a:extLst>
                <a:ext uri="{FF2B5EF4-FFF2-40B4-BE49-F238E27FC236}">
                  <a16:creationId xmlns:a16="http://schemas.microsoft.com/office/drawing/2014/main" id="{FF10B1FE-9A11-5649-B3E9-6BF7E24BC5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74777" y="344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5" name="Oval 1384">
              <a:extLst>
                <a:ext uri="{FF2B5EF4-FFF2-40B4-BE49-F238E27FC236}">
                  <a16:creationId xmlns:a16="http://schemas.microsoft.com/office/drawing/2014/main" id="{DF839B97-31AD-4C43-AD64-28A4070AD03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33240" y="14964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6" name="Oval 1385">
              <a:extLst>
                <a:ext uri="{FF2B5EF4-FFF2-40B4-BE49-F238E27FC236}">
                  <a16:creationId xmlns:a16="http://schemas.microsoft.com/office/drawing/2014/main" id="{B0B47F60-A54C-B84A-AB3C-A4E7FC32076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41537" y="3346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7" name="Oval 1386">
              <a:extLst>
                <a:ext uri="{FF2B5EF4-FFF2-40B4-BE49-F238E27FC236}">
                  <a16:creationId xmlns:a16="http://schemas.microsoft.com/office/drawing/2014/main" id="{E1AFE834-E18A-7045-9C5C-170D709D457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4037" y="29506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8" name="Oval 1387">
              <a:extLst>
                <a:ext uri="{FF2B5EF4-FFF2-40B4-BE49-F238E27FC236}">
                  <a16:creationId xmlns:a16="http://schemas.microsoft.com/office/drawing/2014/main" id="{D27D0C35-3CAD-C443-A1AF-7257C3EEB1E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4958" y="2823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9" name="Oval 1388">
              <a:extLst>
                <a:ext uri="{FF2B5EF4-FFF2-40B4-BE49-F238E27FC236}">
                  <a16:creationId xmlns:a16="http://schemas.microsoft.com/office/drawing/2014/main" id="{D9E71CEF-9662-5D43-B10F-83AC73865D7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018" y="2691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0" name="Oval 1389">
              <a:extLst>
                <a:ext uri="{FF2B5EF4-FFF2-40B4-BE49-F238E27FC236}">
                  <a16:creationId xmlns:a16="http://schemas.microsoft.com/office/drawing/2014/main" id="{E880A2E5-57EC-BE45-8EB9-3F489F73B5E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3306" y="2535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1" name="Oval 1390">
              <a:extLst>
                <a:ext uri="{FF2B5EF4-FFF2-40B4-BE49-F238E27FC236}">
                  <a16:creationId xmlns:a16="http://schemas.microsoft.com/office/drawing/2014/main" id="{8EE0B99A-BDB9-924C-8F94-641C2F7AD66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8123" y="24271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2" name="Oval 1391">
              <a:extLst>
                <a:ext uri="{FF2B5EF4-FFF2-40B4-BE49-F238E27FC236}">
                  <a16:creationId xmlns:a16="http://schemas.microsoft.com/office/drawing/2014/main" id="{B8193D9B-9CAB-1541-9038-92DFC821731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1992" y="2284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3" name="Oval 1392">
              <a:extLst>
                <a:ext uri="{FF2B5EF4-FFF2-40B4-BE49-F238E27FC236}">
                  <a16:creationId xmlns:a16="http://schemas.microsoft.com/office/drawing/2014/main" id="{61829AE3-F0F2-794B-A9CB-78A068D29A3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9049" y="21369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4" name="Oval 1393">
              <a:extLst>
                <a:ext uri="{FF2B5EF4-FFF2-40B4-BE49-F238E27FC236}">
                  <a16:creationId xmlns:a16="http://schemas.microsoft.com/office/drawing/2014/main" id="{E5D0DA39-CC7E-FB4D-8F68-450CC300E4C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3359" y="2049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5" name="Oval 1394">
              <a:extLst>
                <a:ext uri="{FF2B5EF4-FFF2-40B4-BE49-F238E27FC236}">
                  <a16:creationId xmlns:a16="http://schemas.microsoft.com/office/drawing/2014/main" id="{CDBA5FEC-0DDF-3D47-AD24-64F2D9786B0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8261" y="19040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6" name="Oval 1395">
              <a:extLst>
                <a:ext uri="{FF2B5EF4-FFF2-40B4-BE49-F238E27FC236}">
                  <a16:creationId xmlns:a16="http://schemas.microsoft.com/office/drawing/2014/main" id="{F76F60A6-0EF8-044E-ADF7-ED329090A94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33129" y="17762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7" name="Oval 1396">
              <a:extLst>
                <a:ext uri="{FF2B5EF4-FFF2-40B4-BE49-F238E27FC236}">
                  <a16:creationId xmlns:a16="http://schemas.microsoft.com/office/drawing/2014/main" id="{28A6F74A-4E19-2547-A273-331DC40DA46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94556" y="16763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8" name="Oval 1397">
              <a:extLst>
                <a:ext uri="{FF2B5EF4-FFF2-40B4-BE49-F238E27FC236}">
                  <a16:creationId xmlns:a16="http://schemas.microsoft.com/office/drawing/2014/main" id="{5006FC4B-6A7F-0A45-A5E4-4B686682F44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4206" y="14587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9" name="Oval 1398">
              <a:extLst>
                <a:ext uri="{FF2B5EF4-FFF2-40B4-BE49-F238E27FC236}">
                  <a16:creationId xmlns:a16="http://schemas.microsoft.com/office/drawing/2014/main" id="{EBEEAE15-7CA7-5E4C-8610-D81F8332C36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6101" y="1546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0" name="Oval 1399">
              <a:extLst>
                <a:ext uri="{FF2B5EF4-FFF2-40B4-BE49-F238E27FC236}">
                  <a16:creationId xmlns:a16="http://schemas.microsoft.com/office/drawing/2014/main" id="{127D6F3C-52F5-4D4D-A04F-964E4823992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70454" y="15265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1" name="Oval 1400">
              <a:extLst>
                <a:ext uri="{FF2B5EF4-FFF2-40B4-BE49-F238E27FC236}">
                  <a16:creationId xmlns:a16="http://schemas.microsoft.com/office/drawing/2014/main" id="{5756CF7B-7BE3-1E41-98CF-3B7C2DEC5F3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55738" y="13254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2" name="Oval 1401">
              <a:extLst>
                <a:ext uri="{FF2B5EF4-FFF2-40B4-BE49-F238E27FC236}">
                  <a16:creationId xmlns:a16="http://schemas.microsoft.com/office/drawing/2014/main" id="{06894C74-E21B-7448-BC50-312F03847A8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62124" y="12263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403" name="Group 1402">
            <a:extLst>
              <a:ext uri="{FF2B5EF4-FFF2-40B4-BE49-F238E27FC236}">
                <a16:creationId xmlns:a16="http://schemas.microsoft.com/office/drawing/2014/main" id="{B3240D1E-7F05-1E48-A7DA-69B0B8C646DF}"/>
              </a:ext>
            </a:extLst>
          </p:cNvPr>
          <p:cNvGrpSpPr/>
          <p:nvPr/>
        </p:nvGrpSpPr>
        <p:grpSpPr>
          <a:xfrm rot="7465002">
            <a:off x="4773978" y="2176012"/>
            <a:ext cx="2598314" cy="2598105"/>
            <a:chOff x="152915" y="1160268"/>
            <a:chExt cx="2887016" cy="2886783"/>
          </a:xfrm>
        </p:grpSpPr>
        <p:sp>
          <p:nvSpPr>
            <p:cNvPr id="1404" name="Oval 1403">
              <a:extLst>
                <a:ext uri="{FF2B5EF4-FFF2-40B4-BE49-F238E27FC236}">
                  <a16:creationId xmlns:a16="http://schemas.microsoft.com/office/drawing/2014/main" id="{03CEC602-E46E-A24D-8F6C-1CAE97BB9E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8968" y="32927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5" name="Oval 1404">
              <a:extLst>
                <a:ext uri="{FF2B5EF4-FFF2-40B4-BE49-F238E27FC236}">
                  <a16:creationId xmlns:a16="http://schemas.microsoft.com/office/drawing/2014/main" id="{61E058DE-152E-F74B-BC7F-DA0B274700D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8507" y="1852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6" name="Oval 1405">
              <a:extLst>
                <a:ext uri="{FF2B5EF4-FFF2-40B4-BE49-F238E27FC236}">
                  <a16:creationId xmlns:a16="http://schemas.microsoft.com/office/drawing/2014/main" id="{1FD5C57D-ECC1-B943-B9D4-578B4526C1B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34207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7" name="Oval 1406">
              <a:extLst>
                <a:ext uri="{FF2B5EF4-FFF2-40B4-BE49-F238E27FC236}">
                  <a16:creationId xmlns:a16="http://schemas.microsoft.com/office/drawing/2014/main" id="{C2D96469-21C8-1B4A-989A-76ECE6855B9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9" y="3409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8" name="Oval 1407">
              <a:extLst>
                <a:ext uri="{FF2B5EF4-FFF2-40B4-BE49-F238E27FC236}">
                  <a16:creationId xmlns:a16="http://schemas.microsoft.com/office/drawing/2014/main" id="{612A4B91-92D4-3B45-95DB-7F95CDA28BA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8030" y="15645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9" name="Oval 1408">
              <a:extLst>
                <a:ext uri="{FF2B5EF4-FFF2-40B4-BE49-F238E27FC236}">
                  <a16:creationId xmlns:a16="http://schemas.microsoft.com/office/drawing/2014/main" id="{E5F315B7-4670-EC47-8A6D-062D6706299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49231" y="15477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0" name="Oval 1409">
              <a:extLst>
                <a:ext uri="{FF2B5EF4-FFF2-40B4-BE49-F238E27FC236}">
                  <a16:creationId xmlns:a16="http://schemas.microsoft.com/office/drawing/2014/main" id="{93341C74-D2BB-0640-BC78-EE5871D6E05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76694" y="167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1" name="Oval 1410">
              <a:extLst>
                <a:ext uri="{FF2B5EF4-FFF2-40B4-BE49-F238E27FC236}">
                  <a16:creationId xmlns:a16="http://schemas.microsoft.com/office/drawing/2014/main" id="{75DEEBC8-3ECD-0A4B-A5A9-BC6C80B0B3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4753" y="175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2" name="Oval 1411">
              <a:extLst>
                <a:ext uri="{FF2B5EF4-FFF2-40B4-BE49-F238E27FC236}">
                  <a16:creationId xmlns:a16="http://schemas.microsoft.com/office/drawing/2014/main" id="{BE569DD5-6538-B144-ACD3-7434FDB9A2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18737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3" name="Oval 1412">
              <a:extLst>
                <a:ext uri="{FF2B5EF4-FFF2-40B4-BE49-F238E27FC236}">
                  <a16:creationId xmlns:a16="http://schemas.microsoft.com/office/drawing/2014/main" id="{1B4721D8-ADC4-5C4E-83C8-789CAAF1F9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994" y="19385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4" name="Oval 1413">
              <a:extLst>
                <a:ext uri="{FF2B5EF4-FFF2-40B4-BE49-F238E27FC236}">
                  <a16:creationId xmlns:a16="http://schemas.microsoft.com/office/drawing/2014/main" id="{EF556162-921A-1D4F-BB03-9D6F06158F1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79359" y="21793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5" name="Oval 1414">
              <a:extLst>
                <a:ext uri="{FF2B5EF4-FFF2-40B4-BE49-F238E27FC236}">
                  <a16:creationId xmlns:a16="http://schemas.microsoft.com/office/drawing/2014/main" id="{911DF436-FD5F-204A-AAA9-8700D6306DE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81922" y="2398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6" name="Oval 1415">
              <a:extLst>
                <a:ext uri="{FF2B5EF4-FFF2-40B4-BE49-F238E27FC236}">
                  <a16:creationId xmlns:a16="http://schemas.microsoft.com/office/drawing/2014/main" id="{9590BA09-4AF0-8349-9F4B-6014148F240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2497" y="24727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7" name="Oval 1416">
              <a:extLst>
                <a:ext uri="{FF2B5EF4-FFF2-40B4-BE49-F238E27FC236}">
                  <a16:creationId xmlns:a16="http://schemas.microsoft.com/office/drawing/2014/main" id="{4D3C0FFB-0548-1B4A-900D-A39EAF68E22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3875" y="256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8" name="Oval 1417">
              <a:extLst>
                <a:ext uri="{FF2B5EF4-FFF2-40B4-BE49-F238E27FC236}">
                  <a16:creationId xmlns:a16="http://schemas.microsoft.com/office/drawing/2014/main" id="{23C82415-6F76-204B-9959-835C47810D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1385" y="2753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9" name="Oval 1418">
              <a:extLst>
                <a:ext uri="{FF2B5EF4-FFF2-40B4-BE49-F238E27FC236}">
                  <a16:creationId xmlns:a16="http://schemas.microsoft.com/office/drawing/2014/main" id="{43FAC60F-D0A6-7643-B35B-4A7B5D1343D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3355" y="27418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0" name="Oval 1419">
              <a:extLst>
                <a:ext uri="{FF2B5EF4-FFF2-40B4-BE49-F238E27FC236}">
                  <a16:creationId xmlns:a16="http://schemas.microsoft.com/office/drawing/2014/main" id="{E9B5B094-D574-0B43-825E-97EDD2CC471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3402" y="2892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1" name="Oval 1420">
              <a:extLst>
                <a:ext uri="{FF2B5EF4-FFF2-40B4-BE49-F238E27FC236}">
                  <a16:creationId xmlns:a16="http://schemas.microsoft.com/office/drawing/2014/main" id="{994D22FA-112D-764A-972C-B19C4BD81E0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12046" y="30302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2" name="Oval 1421">
              <a:extLst>
                <a:ext uri="{FF2B5EF4-FFF2-40B4-BE49-F238E27FC236}">
                  <a16:creationId xmlns:a16="http://schemas.microsoft.com/office/drawing/2014/main" id="{FE7B78FD-E3F9-8743-A401-AB5A6F85901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14448" y="3098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3" name="Oval 1422">
              <a:extLst>
                <a:ext uri="{FF2B5EF4-FFF2-40B4-BE49-F238E27FC236}">
                  <a16:creationId xmlns:a16="http://schemas.microsoft.com/office/drawing/2014/main" id="{6CAAFE08-E83F-5942-9861-06BC3E3E593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27988" y="32198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4" name="Oval 1423">
              <a:extLst>
                <a:ext uri="{FF2B5EF4-FFF2-40B4-BE49-F238E27FC236}">
                  <a16:creationId xmlns:a16="http://schemas.microsoft.com/office/drawing/2014/main" id="{0EBC97C4-2BDC-9047-8F1A-EE1A44D5C43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19181" y="12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5" name="Oval 1424">
              <a:extLst>
                <a:ext uri="{FF2B5EF4-FFF2-40B4-BE49-F238E27FC236}">
                  <a16:creationId xmlns:a16="http://schemas.microsoft.com/office/drawing/2014/main" id="{EB04BCBA-4C0A-BC42-BF17-0D6C40B43D6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83596" y="1330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6" name="Oval 1425">
              <a:extLst>
                <a:ext uri="{FF2B5EF4-FFF2-40B4-BE49-F238E27FC236}">
                  <a16:creationId xmlns:a16="http://schemas.microsoft.com/office/drawing/2014/main" id="{F2A275B2-7538-A941-AB02-769D3470B71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3227" y="16295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7" name="Oval 1426">
              <a:extLst>
                <a:ext uri="{FF2B5EF4-FFF2-40B4-BE49-F238E27FC236}">
                  <a16:creationId xmlns:a16="http://schemas.microsoft.com/office/drawing/2014/main" id="{C5AD500B-DD81-4947-A2EB-2F699F87ED0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04591" y="15517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8" name="Oval 1427">
              <a:extLst>
                <a:ext uri="{FF2B5EF4-FFF2-40B4-BE49-F238E27FC236}">
                  <a16:creationId xmlns:a16="http://schemas.microsoft.com/office/drawing/2014/main" id="{303F46B0-FAF9-914C-A28C-F732F21F65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33609" y="37891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9" name="Oval 1428">
              <a:extLst>
                <a:ext uri="{FF2B5EF4-FFF2-40B4-BE49-F238E27FC236}">
                  <a16:creationId xmlns:a16="http://schemas.microsoft.com/office/drawing/2014/main" id="{90635587-B553-DA42-83BA-2969109BC9C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4172" y="1431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0" name="Oval 1429">
              <a:extLst>
                <a:ext uri="{FF2B5EF4-FFF2-40B4-BE49-F238E27FC236}">
                  <a16:creationId xmlns:a16="http://schemas.microsoft.com/office/drawing/2014/main" id="{A97924A6-7328-6A49-B734-B267E22A3F8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63106" y="1325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1" name="Oval 1430">
              <a:extLst>
                <a:ext uri="{FF2B5EF4-FFF2-40B4-BE49-F238E27FC236}">
                  <a16:creationId xmlns:a16="http://schemas.microsoft.com/office/drawing/2014/main" id="{4E86ACA1-0AE3-B845-B080-8549F85495C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60836" y="39686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2" name="Oval 1431">
              <a:extLst>
                <a:ext uri="{FF2B5EF4-FFF2-40B4-BE49-F238E27FC236}">
                  <a16:creationId xmlns:a16="http://schemas.microsoft.com/office/drawing/2014/main" id="{14A29B2F-2328-3A4C-A934-DAE2D3EFCFC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30233" y="3946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3" name="Oval 1432">
              <a:extLst>
                <a:ext uri="{FF2B5EF4-FFF2-40B4-BE49-F238E27FC236}">
                  <a16:creationId xmlns:a16="http://schemas.microsoft.com/office/drawing/2014/main" id="{A8BAAAC1-1375-EB46-AB8C-BD231F66FDF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80645" y="40104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4" name="Oval 1433">
              <a:extLst>
                <a:ext uri="{FF2B5EF4-FFF2-40B4-BE49-F238E27FC236}">
                  <a16:creationId xmlns:a16="http://schemas.microsoft.com/office/drawing/2014/main" id="{A9D202AD-C8E2-9A49-AF03-C387D062854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6363" y="1168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5" name="Oval 1434">
              <a:extLst>
                <a:ext uri="{FF2B5EF4-FFF2-40B4-BE49-F238E27FC236}">
                  <a16:creationId xmlns:a16="http://schemas.microsoft.com/office/drawing/2014/main" id="{12FFF4AC-9C84-A84B-B403-5EC57A2DBA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96931" y="14006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6" name="Oval 1435">
              <a:extLst>
                <a:ext uri="{FF2B5EF4-FFF2-40B4-BE49-F238E27FC236}">
                  <a16:creationId xmlns:a16="http://schemas.microsoft.com/office/drawing/2014/main" id="{7A5145DC-DDA7-C84D-A5AC-F860641D82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52131" y="14211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7" name="Oval 1436">
              <a:extLst>
                <a:ext uri="{FF2B5EF4-FFF2-40B4-BE49-F238E27FC236}">
                  <a16:creationId xmlns:a16="http://schemas.microsoft.com/office/drawing/2014/main" id="{714E6253-E9BE-194E-A887-F231764E08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10043" y="13081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8" name="Oval 1437">
              <a:extLst>
                <a:ext uri="{FF2B5EF4-FFF2-40B4-BE49-F238E27FC236}">
                  <a16:creationId xmlns:a16="http://schemas.microsoft.com/office/drawing/2014/main" id="{D4758A06-9179-6048-B83F-6690E972F5D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45502" y="12621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9" name="Oval 1438">
              <a:extLst>
                <a:ext uri="{FF2B5EF4-FFF2-40B4-BE49-F238E27FC236}">
                  <a16:creationId xmlns:a16="http://schemas.microsoft.com/office/drawing/2014/main" id="{511B7BE3-9150-B242-AB0B-0AB7348734D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94436" y="1204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0" name="Oval 1439">
              <a:extLst>
                <a:ext uri="{FF2B5EF4-FFF2-40B4-BE49-F238E27FC236}">
                  <a16:creationId xmlns:a16="http://schemas.microsoft.com/office/drawing/2014/main" id="{318828FE-EE5C-EB41-85A2-2FCEC3827FD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63964" y="12458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1" name="Oval 1440">
              <a:extLst>
                <a:ext uri="{FF2B5EF4-FFF2-40B4-BE49-F238E27FC236}">
                  <a16:creationId xmlns:a16="http://schemas.microsoft.com/office/drawing/2014/main" id="{96AD4F9F-05CF-044C-BE89-8991F1125DE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12353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2" name="Oval 1441">
              <a:extLst>
                <a:ext uri="{FF2B5EF4-FFF2-40B4-BE49-F238E27FC236}">
                  <a16:creationId xmlns:a16="http://schemas.microsoft.com/office/drawing/2014/main" id="{C0528677-3882-604A-83E6-68AE62E3C5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85931" y="1221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3" name="Oval 1442">
              <a:extLst>
                <a:ext uri="{FF2B5EF4-FFF2-40B4-BE49-F238E27FC236}">
                  <a16:creationId xmlns:a16="http://schemas.microsoft.com/office/drawing/2014/main" id="{1D285527-21AD-7644-AC23-8894F26A830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44087" y="12349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4" name="Oval 1443">
              <a:extLst>
                <a:ext uri="{FF2B5EF4-FFF2-40B4-BE49-F238E27FC236}">
                  <a16:creationId xmlns:a16="http://schemas.microsoft.com/office/drawing/2014/main" id="{3203C0CF-979F-314E-B408-232658E93F2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664" y="19415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5" name="Oval 1444">
              <a:extLst>
                <a:ext uri="{FF2B5EF4-FFF2-40B4-BE49-F238E27FC236}">
                  <a16:creationId xmlns:a16="http://schemas.microsoft.com/office/drawing/2014/main" id="{CDFC1D2D-F8C9-9142-A88B-8F472EE5EFA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2219" y="20781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6" name="Oval 1445">
              <a:extLst>
                <a:ext uri="{FF2B5EF4-FFF2-40B4-BE49-F238E27FC236}">
                  <a16:creationId xmlns:a16="http://schemas.microsoft.com/office/drawing/2014/main" id="{97B0E744-1CD7-574B-8DF9-86FD38CDA5E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0264" y="21431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7" name="Oval 1446">
              <a:extLst>
                <a:ext uri="{FF2B5EF4-FFF2-40B4-BE49-F238E27FC236}">
                  <a16:creationId xmlns:a16="http://schemas.microsoft.com/office/drawing/2014/main" id="{EB9FCD1A-8A1E-E942-A3CB-10DF5DBDC3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0780" y="2269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8" name="Oval 1447">
              <a:extLst>
                <a:ext uri="{FF2B5EF4-FFF2-40B4-BE49-F238E27FC236}">
                  <a16:creationId xmlns:a16="http://schemas.microsoft.com/office/drawing/2014/main" id="{2A80B43F-87E6-0542-9F63-42D40AAABF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0562" y="234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9" name="Oval 1448">
              <a:extLst>
                <a:ext uri="{FF2B5EF4-FFF2-40B4-BE49-F238E27FC236}">
                  <a16:creationId xmlns:a16="http://schemas.microsoft.com/office/drawing/2014/main" id="{55B4AEB4-D5E2-C147-9504-2236E2E81C6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85" y="24842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0" name="Oval 1449">
              <a:extLst>
                <a:ext uri="{FF2B5EF4-FFF2-40B4-BE49-F238E27FC236}">
                  <a16:creationId xmlns:a16="http://schemas.microsoft.com/office/drawing/2014/main" id="{48162D60-92B5-5149-BE9C-5045DE565FB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19453" y="1767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1" name="Oval 1450">
              <a:extLst>
                <a:ext uri="{FF2B5EF4-FFF2-40B4-BE49-F238E27FC236}">
                  <a16:creationId xmlns:a16="http://schemas.microsoft.com/office/drawing/2014/main" id="{33B3EED7-1A64-D64B-BE08-5B9A4A2AD23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8" y="3544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2" name="Oval 1451">
              <a:extLst>
                <a:ext uri="{FF2B5EF4-FFF2-40B4-BE49-F238E27FC236}">
                  <a16:creationId xmlns:a16="http://schemas.microsoft.com/office/drawing/2014/main" id="{51F35276-7885-1C40-8252-7A651FF457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88555" y="35462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3" name="Oval 1452">
              <a:extLst>
                <a:ext uri="{FF2B5EF4-FFF2-40B4-BE49-F238E27FC236}">
                  <a16:creationId xmlns:a16="http://schemas.microsoft.com/office/drawing/2014/main" id="{C4FC38DA-6056-F643-A04F-2D4491552A5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6274" y="36664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4" name="Oval 1453">
              <a:extLst>
                <a:ext uri="{FF2B5EF4-FFF2-40B4-BE49-F238E27FC236}">
                  <a16:creationId xmlns:a16="http://schemas.microsoft.com/office/drawing/2014/main" id="{CE6D852A-0A39-7244-B0F8-BF5BF9CB2B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85960" y="1543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5" name="Oval 1454">
              <a:extLst>
                <a:ext uri="{FF2B5EF4-FFF2-40B4-BE49-F238E27FC236}">
                  <a16:creationId xmlns:a16="http://schemas.microsoft.com/office/drawing/2014/main" id="{8655E647-6B9C-5E42-8DB4-C004D1B0CE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3000" y="37104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6" name="Oval 1455">
              <a:extLst>
                <a:ext uri="{FF2B5EF4-FFF2-40B4-BE49-F238E27FC236}">
                  <a16:creationId xmlns:a16="http://schemas.microsoft.com/office/drawing/2014/main" id="{B7296FE9-80EA-494B-ADD5-91132776AAB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82324" y="380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7" name="Oval 1456">
              <a:extLst>
                <a:ext uri="{FF2B5EF4-FFF2-40B4-BE49-F238E27FC236}">
                  <a16:creationId xmlns:a16="http://schemas.microsoft.com/office/drawing/2014/main" id="{8A5763F2-0971-8B47-9A56-9C0247F6E5D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627" y="13452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8" name="Oval 1457">
              <a:extLst>
                <a:ext uri="{FF2B5EF4-FFF2-40B4-BE49-F238E27FC236}">
                  <a16:creationId xmlns:a16="http://schemas.microsoft.com/office/drawing/2014/main" id="{7A00BB18-B63A-B947-B104-2865A41A0F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50129" y="39036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9" name="Oval 1458">
              <a:extLst>
                <a:ext uri="{FF2B5EF4-FFF2-40B4-BE49-F238E27FC236}">
                  <a16:creationId xmlns:a16="http://schemas.microsoft.com/office/drawing/2014/main" id="{54F7E4D8-930B-324B-B9A3-5F901C8B4A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39130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0" name="Oval 1459">
              <a:extLst>
                <a:ext uri="{FF2B5EF4-FFF2-40B4-BE49-F238E27FC236}">
                  <a16:creationId xmlns:a16="http://schemas.microsoft.com/office/drawing/2014/main" id="{6106D8D7-11C7-E444-A64E-CC65759EDE3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1434" y="39301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1" name="Oval 1460">
              <a:extLst>
                <a:ext uri="{FF2B5EF4-FFF2-40B4-BE49-F238E27FC236}">
                  <a16:creationId xmlns:a16="http://schemas.microsoft.com/office/drawing/2014/main" id="{18E3980E-A689-3F40-B7DC-616E52BCB84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47549" y="3947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2" name="Oval 1461">
              <a:extLst>
                <a:ext uri="{FF2B5EF4-FFF2-40B4-BE49-F238E27FC236}">
                  <a16:creationId xmlns:a16="http://schemas.microsoft.com/office/drawing/2014/main" id="{8EC94358-A148-5C49-9444-2EB99C44546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92277" y="3919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3" name="Oval 1462">
              <a:extLst>
                <a:ext uri="{FF2B5EF4-FFF2-40B4-BE49-F238E27FC236}">
                  <a16:creationId xmlns:a16="http://schemas.microsoft.com/office/drawing/2014/main" id="{0BFAB08F-3445-064D-9519-76BB08ACB4E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18530" y="37961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4" name="Oval 1463">
              <a:extLst>
                <a:ext uri="{FF2B5EF4-FFF2-40B4-BE49-F238E27FC236}">
                  <a16:creationId xmlns:a16="http://schemas.microsoft.com/office/drawing/2014/main" id="{3654B509-9EE7-2745-8723-159917CFD1A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875" y="37391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5" name="Oval 1464">
              <a:extLst>
                <a:ext uri="{FF2B5EF4-FFF2-40B4-BE49-F238E27FC236}">
                  <a16:creationId xmlns:a16="http://schemas.microsoft.com/office/drawing/2014/main" id="{ABAF7919-0844-8C49-8F83-BCE4EE2BFFD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39596" y="37158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6" name="Oval 1465">
              <a:extLst>
                <a:ext uri="{FF2B5EF4-FFF2-40B4-BE49-F238E27FC236}">
                  <a16:creationId xmlns:a16="http://schemas.microsoft.com/office/drawing/2014/main" id="{39251A23-DCB9-9A42-8D1B-8DD4B0AC711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94542" y="35706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7" name="Oval 1466">
              <a:extLst>
                <a:ext uri="{FF2B5EF4-FFF2-40B4-BE49-F238E27FC236}">
                  <a16:creationId xmlns:a16="http://schemas.microsoft.com/office/drawing/2014/main" id="{C69A7727-AED1-0B4C-AAAF-89C3E05AB19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8359" y="35499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8" name="Oval 1467">
              <a:extLst>
                <a:ext uri="{FF2B5EF4-FFF2-40B4-BE49-F238E27FC236}">
                  <a16:creationId xmlns:a16="http://schemas.microsoft.com/office/drawing/2014/main" id="{9DFDCBE5-7C5A-A14D-A9E3-FDF2FF3A65A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83433" y="33347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9" name="Oval 1468">
              <a:extLst>
                <a:ext uri="{FF2B5EF4-FFF2-40B4-BE49-F238E27FC236}">
                  <a16:creationId xmlns:a16="http://schemas.microsoft.com/office/drawing/2014/main" id="{B8200E27-9D29-DE41-A7C3-5816AD32AD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480" y="3340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0" name="Oval 1469">
              <a:extLst>
                <a:ext uri="{FF2B5EF4-FFF2-40B4-BE49-F238E27FC236}">
                  <a16:creationId xmlns:a16="http://schemas.microsoft.com/office/drawing/2014/main" id="{F166845B-22B5-A54E-8C0B-7C4D290079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104" y="2874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1" name="Oval 1470">
              <a:extLst>
                <a:ext uri="{FF2B5EF4-FFF2-40B4-BE49-F238E27FC236}">
                  <a16:creationId xmlns:a16="http://schemas.microsoft.com/office/drawing/2014/main" id="{CEC4580A-CB41-5047-ADEF-ECB895FBBC6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6474" y="31663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2" name="Oval 1471">
              <a:extLst>
                <a:ext uri="{FF2B5EF4-FFF2-40B4-BE49-F238E27FC236}">
                  <a16:creationId xmlns:a16="http://schemas.microsoft.com/office/drawing/2014/main" id="{41EEEC88-E13C-4447-BA76-2D048F5BA93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8500" y="30322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3" name="Oval 1472">
              <a:extLst>
                <a:ext uri="{FF2B5EF4-FFF2-40B4-BE49-F238E27FC236}">
                  <a16:creationId xmlns:a16="http://schemas.microsoft.com/office/drawing/2014/main" id="{8544039F-46F9-2B4C-9354-520333C71FB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4613" y="2699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4" name="Oval 1473">
              <a:extLst>
                <a:ext uri="{FF2B5EF4-FFF2-40B4-BE49-F238E27FC236}">
                  <a16:creationId xmlns:a16="http://schemas.microsoft.com/office/drawing/2014/main" id="{A0C4D05F-ADBD-D64C-BCC3-392329FE7CA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2915" y="25674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5" name="Oval 1474">
              <a:extLst>
                <a:ext uri="{FF2B5EF4-FFF2-40B4-BE49-F238E27FC236}">
                  <a16:creationId xmlns:a16="http://schemas.microsoft.com/office/drawing/2014/main" id="{C4BD1535-B192-2948-B61D-31B4AE9C7AF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4963" y="39102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6" name="Oval 1475">
              <a:extLst>
                <a:ext uri="{FF2B5EF4-FFF2-40B4-BE49-F238E27FC236}">
                  <a16:creationId xmlns:a16="http://schemas.microsoft.com/office/drawing/2014/main" id="{8A4DE218-4EF8-4E4C-8DE8-38780FF2102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18098" y="1240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7" name="Oval 1476">
              <a:extLst>
                <a:ext uri="{FF2B5EF4-FFF2-40B4-BE49-F238E27FC236}">
                  <a16:creationId xmlns:a16="http://schemas.microsoft.com/office/drawing/2014/main" id="{39C57243-DEBE-8B4F-8F66-FB1465C5DE3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35153" y="39246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8" name="Oval 1477">
              <a:extLst>
                <a:ext uri="{FF2B5EF4-FFF2-40B4-BE49-F238E27FC236}">
                  <a16:creationId xmlns:a16="http://schemas.microsoft.com/office/drawing/2014/main" id="{13391114-747E-3242-97D6-34AA17F6F8A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10395" y="38126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9" name="Oval 1478">
              <a:extLst>
                <a:ext uri="{FF2B5EF4-FFF2-40B4-BE49-F238E27FC236}">
                  <a16:creationId xmlns:a16="http://schemas.microsoft.com/office/drawing/2014/main" id="{908A6055-2C3C-2E48-A509-F6F34CE122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11440" y="30746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0" name="Oval 1479">
              <a:extLst>
                <a:ext uri="{FF2B5EF4-FFF2-40B4-BE49-F238E27FC236}">
                  <a16:creationId xmlns:a16="http://schemas.microsoft.com/office/drawing/2014/main" id="{DAFE0BE5-95EB-BF49-82A1-7E135E7334E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67644" y="31943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1" name="Oval 1480">
              <a:extLst>
                <a:ext uri="{FF2B5EF4-FFF2-40B4-BE49-F238E27FC236}">
                  <a16:creationId xmlns:a16="http://schemas.microsoft.com/office/drawing/2014/main" id="{2571A9EC-6120-7141-911E-7FF38A09226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50900" y="3260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2" name="Oval 1481">
              <a:extLst>
                <a:ext uri="{FF2B5EF4-FFF2-40B4-BE49-F238E27FC236}">
                  <a16:creationId xmlns:a16="http://schemas.microsoft.com/office/drawing/2014/main" id="{5FD85AC5-5A4D-C14D-928C-2D9F643F8A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28304" y="34341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3" name="Oval 1482">
              <a:extLst>
                <a:ext uri="{FF2B5EF4-FFF2-40B4-BE49-F238E27FC236}">
                  <a16:creationId xmlns:a16="http://schemas.microsoft.com/office/drawing/2014/main" id="{A5AD9870-804D-3344-8B58-77EF2CF9C85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07648" y="34501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4" name="Oval 1483">
              <a:extLst>
                <a:ext uri="{FF2B5EF4-FFF2-40B4-BE49-F238E27FC236}">
                  <a16:creationId xmlns:a16="http://schemas.microsoft.com/office/drawing/2014/main" id="{72AE9044-467A-794A-B27F-F9C60A37710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3480" y="36176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5" name="Oval 1484">
              <a:extLst>
                <a:ext uri="{FF2B5EF4-FFF2-40B4-BE49-F238E27FC236}">
                  <a16:creationId xmlns:a16="http://schemas.microsoft.com/office/drawing/2014/main" id="{3AF2CE48-2CD4-DB4F-8D4E-2235D4D5C89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67745" y="3702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6" name="Oval 1485">
              <a:extLst>
                <a:ext uri="{FF2B5EF4-FFF2-40B4-BE49-F238E27FC236}">
                  <a16:creationId xmlns:a16="http://schemas.microsoft.com/office/drawing/2014/main" id="{C7BCF8B5-89CA-8B4F-A39E-9B11339657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60275" y="37718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7" name="Oval 1486">
              <a:extLst>
                <a:ext uri="{FF2B5EF4-FFF2-40B4-BE49-F238E27FC236}">
                  <a16:creationId xmlns:a16="http://schemas.microsoft.com/office/drawing/2014/main" id="{924A26EB-8154-C541-A843-F79DB08F7C0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0157" y="3890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8" name="Oval 1487">
              <a:extLst>
                <a:ext uri="{FF2B5EF4-FFF2-40B4-BE49-F238E27FC236}">
                  <a16:creationId xmlns:a16="http://schemas.microsoft.com/office/drawing/2014/main" id="{A42FFEB8-50B7-F140-9EBC-447E2FB2742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09174" y="38436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9" name="Oval 1488">
              <a:extLst>
                <a:ext uri="{FF2B5EF4-FFF2-40B4-BE49-F238E27FC236}">
                  <a16:creationId xmlns:a16="http://schemas.microsoft.com/office/drawing/2014/main" id="{93A73B81-729D-A547-B2F2-5B7E5633023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27753" y="3899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0" name="Oval 1489">
              <a:extLst>
                <a:ext uri="{FF2B5EF4-FFF2-40B4-BE49-F238E27FC236}">
                  <a16:creationId xmlns:a16="http://schemas.microsoft.com/office/drawing/2014/main" id="{799BA861-F0F2-D642-AAAC-EF98AC2A8ED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70481" y="39928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1" name="Oval 1490">
              <a:extLst>
                <a:ext uri="{FF2B5EF4-FFF2-40B4-BE49-F238E27FC236}">
                  <a16:creationId xmlns:a16="http://schemas.microsoft.com/office/drawing/2014/main" id="{EC6F6717-DABD-114F-801E-EF16FEDCA17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83936" y="39059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2" name="Oval 1491">
              <a:extLst>
                <a:ext uri="{FF2B5EF4-FFF2-40B4-BE49-F238E27FC236}">
                  <a16:creationId xmlns:a16="http://schemas.microsoft.com/office/drawing/2014/main" id="{0B15C084-DB0F-BC43-AEFA-76A19C8F386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7942" y="3994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3" name="Oval 1492">
              <a:extLst>
                <a:ext uri="{FF2B5EF4-FFF2-40B4-BE49-F238E27FC236}">
                  <a16:creationId xmlns:a16="http://schemas.microsoft.com/office/drawing/2014/main" id="{A2C63F4D-B0B2-4E47-9CBA-4302B86B13A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3310" y="39223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4" name="Oval 1493">
              <a:extLst>
                <a:ext uri="{FF2B5EF4-FFF2-40B4-BE49-F238E27FC236}">
                  <a16:creationId xmlns:a16="http://schemas.microsoft.com/office/drawing/2014/main" id="{5A37D058-DF73-E849-B446-A0434998755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1725" y="39725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5" name="Oval 1494">
              <a:extLst>
                <a:ext uri="{FF2B5EF4-FFF2-40B4-BE49-F238E27FC236}">
                  <a16:creationId xmlns:a16="http://schemas.microsoft.com/office/drawing/2014/main" id="{A268FC7A-4684-9E4D-9C7D-DC00A9E6B2C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30255" y="25122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6" name="Oval 1495">
              <a:extLst>
                <a:ext uri="{FF2B5EF4-FFF2-40B4-BE49-F238E27FC236}">
                  <a16:creationId xmlns:a16="http://schemas.microsoft.com/office/drawing/2014/main" id="{C45E9E77-6E83-0445-B17B-35FA054D030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25292" y="1732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7" name="Oval 1496">
              <a:extLst>
                <a:ext uri="{FF2B5EF4-FFF2-40B4-BE49-F238E27FC236}">
                  <a16:creationId xmlns:a16="http://schemas.microsoft.com/office/drawing/2014/main" id="{1DE40C04-6720-4C4E-B64C-4FA3DDA08CE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4534" y="13101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8" name="Oval 1497">
              <a:extLst>
                <a:ext uri="{FF2B5EF4-FFF2-40B4-BE49-F238E27FC236}">
                  <a16:creationId xmlns:a16="http://schemas.microsoft.com/office/drawing/2014/main" id="{0650610E-66F7-AC46-95A3-26FC00FE620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7380" y="1344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9" name="Oval 1498">
              <a:extLst>
                <a:ext uri="{FF2B5EF4-FFF2-40B4-BE49-F238E27FC236}">
                  <a16:creationId xmlns:a16="http://schemas.microsoft.com/office/drawing/2014/main" id="{56A4A1F2-5F45-C940-AF51-02CAF412440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7539" y="35814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0" name="Oval 1499">
              <a:extLst>
                <a:ext uri="{FF2B5EF4-FFF2-40B4-BE49-F238E27FC236}">
                  <a16:creationId xmlns:a16="http://schemas.microsoft.com/office/drawing/2014/main" id="{65520F90-895B-7549-9832-F5AD43A334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3991" y="1469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1" name="Oval 1500">
              <a:extLst>
                <a:ext uri="{FF2B5EF4-FFF2-40B4-BE49-F238E27FC236}">
                  <a16:creationId xmlns:a16="http://schemas.microsoft.com/office/drawing/2014/main" id="{69A0033D-4E8C-724A-8157-C3308E370E4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2542" y="16165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2" name="Oval 1501">
              <a:extLst>
                <a:ext uri="{FF2B5EF4-FFF2-40B4-BE49-F238E27FC236}">
                  <a16:creationId xmlns:a16="http://schemas.microsoft.com/office/drawing/2014/main" id="{89FF74B5-B45A-FA4C-A169-55402DA5E96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279" y="32817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3" name="Oval 1502">
              <a:extLst>
                <a:ext uri="{FF2B5EF4-FFF2-40B4-BE49-F238E27FC236}">
                  <a16:creationId xmlns:a16="http://schemas.microsoft.com/office/drawing/2014/main" id="{EDA3124B-CF65-3E4E-B3B5-5B9A14ED862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240" y="31506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4" name="Oval 1503">
              <a:extLst>
                <a:ext uri="{FF2B5EF4-FFF2-40B4-BE49-F238E27FC236}">
                  <a16:creationId xmlns:a16="http://schemas.microsoft.com/office/drawing/2014/main" id="{86A023D2-1EE4-5E4C-88E2-AFB91A320AF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571" y="3027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5" name="Oval 1504">
              <a:extLst>
                <a:ext uri="{FF2B5EF4-FFF2-40B4-BE49-F238E27FC236}">
                  <a16:creationId xmlns:a16="http://schemas.microsoft.com/office/drawing/2014/main" id="{6C14F591-3489-7C4B-BA95-F9BF1916CB1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74713" y="1980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6" name="Oval 1505">
              <a:extLst>
                <a:ext uri="{FF2B5EF4-FFF2-40B4-BE49-F238E27FC236}">
                  <a16:creationId xmlns:a16="http://schemas.microsoft.com/office/drawing/2014/main" id="{8E2829EC-E0B4-1942-9A31-1FE77549C79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0973" y="30042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7" name="Oval 1506">
              <a:extLst>
                <a:ext uri="{FF2B5EF4-FFF2-40B4-BE49-F238E27FC236}">
                  <a16:creationId xmlns:a16="http://schemas.microsoft.com/office/drawing/2014/main" id="{C8125FA1-87AE-BE4B-96EE-55EA1699F1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97090" y="287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8" name="Oval 1507">
              <a:extLst>
                <a:ext uri="{FF2B5EF4-FFF2-40B4-BE49-F238E27FC236}">
                  <a16:creationId xmlns:a16="http://schemas.microsoft.com/office/drawing/2014/main" id="{226260AD-D611-7C4B-9EFD-407EFF65F23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91731" y="27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9" name="Oval 1508">
              <a:extLst>
                <a:ext uri="{FF2B5EF4-FFF2-40B4-BE49-F238E27FC236}">
                  <a16:creationId xmlns:a16="http://schemas.microsoft.com/office/drawing/2014/main" id="{7D4FEE5D-CCB9-CE4E-A23D-A6505C23E5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84959" y="2627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0" name="Oval 1509">
              <a:extLst>
                <a:ext uri="{FF2B5EF4-FFF2-40B4-BE49-F238E27FC236}">
                  <a16:creationId xmlns:a16="http://schemas.microsoft.com/office/drawing/2014/main" id="{F0C0AEE0-7918-8845-941B-9A49B389BFC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3269" y="23705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1" name="Oval 1510">
              <a:extLst>
                <a:ext uri="{FF2B5EF4-FFF2-40B4-BE49-F238E27FC236}">
                  <a16:creationId xmlns:a16="http://schemas.microsoft.com/office/drawing/2014/main" id="{634182A4-AB55-A645-967A-1F199D850F9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83502" y="22591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2" name="Oval 1511">
              <a:extLst>
                <a:ext uri="{FF2B5EF4-FFF2-40B4-BE49-F238E27FC236}">
                  <a16:creationId xmlns:a16="http://schemas.microsoft.com/office/drawing/2014/main" id="{C993C7F4-BD92-5443-B658-3B73077D0F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52663" y="212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3" name="Oval 1512">
              <a:extLst>
                <a:ext uri="{FF2B5EF4-FFF2-40B4-BE49-F238E27FC236}">
                  <a16:creationId xmlns:a16="http://schemas.microsoft.com/office/drawing/2014/main" id="{E1429FBE-3180-A945-B8BB-1D33BBE4160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90535" y="1891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4" name="Oval 1513">
              <a:extLst>
                <a:ext uri="{FF2B5EF4-FFF2-40B4-BE49-F238E27FC236}">
                  <a16:creationId xmlns:a16="http://schemas.microsoft.com/office/drawing/2014/main" id="{A06517F9-14AE-5646-B679-F3FF73C9AE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34435" y="1760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5" name="Oval 1514">
              <a:extLst>
                <a:ext uri="{FF2B5EF4-FFF2-40B4-BE49-F238E27FC236}">
                  <a16:creationId xmlns:a16="http://schemas.microsoft.com/office/drawing/2014/main" id="{942B8441-6394-2C44-AECA-DB568C2ABF7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03177" y="11749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6" name="Oval 1515">
              <a:extLst>
                <a:ext uri="{FF2B5EF4-FFF2-40B4-BE49-F238E27FC236}">
                  <a16:creationId xmlns:a16="http://schemas.microsoft.com/office/drawing/2014/main" id="{2B35EB0C-D853-4B4C-8E75-89AF5D557AD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73611" y="12183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7" name="Oval 1516">
              <a:extLst>
                <a:ext uri="{FF2B5EF4-FFF2-40B4-BE49-F238E27FC236}">
                  <a16:creationId xmlns:a16="http://schemas.microsoft.com/office/drawing/2014/main" id="{6584867D-0E5B-C948-8EB8-3CDD96D3921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86641" y="11602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8" name="Oval 1517">
              <a:extLst>
                <a:ext uri="{FF2B5EF4-FFF2-40B4-BE49-F238E27FC236}">
                  <a16:creationId xmlns:a16="http://schemas.microsoft.com/office/drawing/2014/main" id="{18C54A12-81D8-F048-B395-0E4FE1FCD2C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5729" y="1228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9" name="Oval 1518">
              <a:extLst>
                <a:ext uri="{FF2B5EF4-FFF2-40B4-BE49-F238E27FC236}">
                  <a16:creationId xmlns:a16="http://schemas.microsoft.com/office/drawing/2014/main" id="{D71F22BD-B98C-FC45-86D3-86322F25768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80222" y="11745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0" name="Oval 1519">
              <a:extLst>
                <a:ext uri="{FF2B5EF4-FFF2-40B4-BE49-F238E27FC236}">
                  <a16:creationId xmlns:a16="http://schemas.microsoft.com/office/drawing/2014/main" id="{F438D914-2E9A-2D4A-A9E2-EC24688F74F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7110" y="12810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1" name="Oval 1520">
              <a:extLst>
                <a:ext uri="{FF2B5EF4-FFF2-40B4-BE49-F238E27FC236}">
                  <a16:creationId xmlns:a16="http://schemas.microsoft.com/office/drawing/2014/main" id="{3E2AC797-F3CA-8749-899E-D7367890757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36374" y="13296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2" name="Oval 1521">
              <a:extLst>
                <a:ext uri="{FF2B5EF4-FFF2-40B4-BE49-F238E27FC236}">
                  <a16:creationId xmlns:a16="http://schemas.microsoft.com/office/drawing/2014/main" id="{91064A30-13C9-7342-9556-DFD138FEF47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81919" y="38540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3" name="Oval 1522">
              <a:extLst>
                <a:ext uri="{FF2B5EF4-FFF2-40B4-BE49-F238E27FC236}">
                  <a16:creationId xmlns:a16="http://schemas.microsoft.com/office/drawing/2014/main" id="{BDC2BD92-8D03-FB4F-87B7-35760872E38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46876" y="37496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4" name="Oval 1523">
              <a:extLst>
                <a:ext uri="{FF2B5EF4-FFF2-40B4-BE49-F238E27FC236}">
                  <a16:creationId xmlns:a16="http://schemas.microsoft.com/office/drawing/2014/main" id="{EDEC51BF-37C7-BF4D-837E-7338F26A004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10358" y="37176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5" name="Oval 1524">
              <a:extLst>
                <a:ext uri="{FF2B5EF4-FFF2-40B4-BE49-F238E27FC236}">
                  <a16:creationId xmlns:a16="http://schemas.microsoft.com/office/drawing/2014/main" id="{431FBF1F-7A21-9A48-A2D1-ED83B58D455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791" y="1419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6" name="Oval 1525">
              <a:extLst>
                <a:ext uri="{FF2B5EF4-FFF2-40B4-BE49-F238E27FC236}">
                  <a16:creationId xmlns:a16="http://schemas.microsoft.com/office/drawing/2014/main" id="{F12C8A55-9190-744B-8333-6C5966F0FF6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0616" y="36138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7" name="Oval 1526">
              <a:extLst>
                <a:ext uri="{FF2B5EF4-FFF2-40B4-BE49-F238E27FC236}">
                  <a16:creationId xmlns:a16="http://schemas.microsoft.com/office/drawing/2014/main" id="{E9C4A79B-F909-DA4A-8E60-7921B3E7C0F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74777" y="344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8" name="Oval 1527">
              <a:extLst>
                <a:ext uri="{FF2B5EF4-FFF2-40B4-BE49-F238E27FC236}">
                  <a16:creationId xmlns:a16="http://schemas.microsoft.com/office/drawing/2014/main" id="{555F226D-50FE-3C44-9962-7EF732AE6D1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33240" y="14964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9" name="Oval 1528">
              <a:extLst>
                <a:ext uri="{FF2B5EF4-FFF2-40B4-BE49-F238E27FC236}">
                  <a16:creationId xmlns:a16="http://schemas.microsoft.com/office/drawing/2014/main" id="{3E310090-A90D-554E-9FFD-2B803B97AAB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41537" y="3346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0" name="Oval 1529">
              <a:extLst>
                <a:ext uri="{FF2B5EF4-FFF2-40B4-BE49-F238E27FC236}">
                  <a16:creationId xmlns:a16="http://schemas.microsoft.com/office/drawing/2014/main" id="{2D09BF0A-E660-DA4E-971B-A14715D73F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4037" y="29506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1" name="Oval 1530">
              <a:extLst>
                <a:ext uri="{FF2B5EF4-FFF2-40B4-BE49-F238E27FC236}">
                  <a16:creationId xmlns:a16="http://schemas.microsoft.com/office/drawing/2014/main" id="{E64A494C-447B-794C-8A4D-270BE68E153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4958" y="2823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2" name="Oval 1531">
              <a:extLst>
                <a:ext uri="{FF2B5EF4-FFF2-40B4-BE49-F238E27FC236}">
                  <a16:creationId xmlns:a16="http://schemas.microsoft.com/office/drawing/2014/main" id="{7EA88353-961E-0546-8803-6696CAFF86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018" y="2691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3" name="Oval 1532">
              <a:extLst>
                <a:ext uri="{FF2B5EF4-FFF2-40B4-BE49-F238E27FC236}">
                  <a16:creationId xmlns:a16="http://schemas.microsoft.com/office/drawing/2014/main" id="{510BA576-9BA9-C14F-88F8-6B38AD01818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3306" y="2535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4" name="Oval 1533">
              <a:extLst>
                <a:ext uri="{FF2B5EF4-FFF2-40B4-BE49-F238E27FC236}">
                  <a16:creationId xmlns:a16="http://schemas.microsoft.com/office/drawing/2014/main" id="{D008A462-DA82-A24E-B93D-2D9237E6531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8123" y="24271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5" name="Oval 1534">
              <a:extLst>
                <a:ext uri="{FF2B5EF4-FFF2-40B4-BE49-F238E27FC236}">
                  <a16:creationId xmlns:a16="http://schemas.microsoft.com/office/drawing/2014/main" id="{6BB74F19-2592-A44D-9DA9-6B2230F01BD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1992" y="2284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6" name="Oval 1535">
              <a:extLst>
                <a:ext uri="{FF2B5EF4-FFF2-40B4-BE49-F238E27FC236}">
                  <a16:creationId xmlns:a16="http://schemas.microsoft.com/office/drawing/2014/main" id="{6CC94557-AF0E-2A45-80B3-EB2CCDCD9C4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9049" y="21369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7" name="Oval 1536">
              <a:extLst>
                <a:ext uri="{FF2B5EF4-FFF2-40B4-BE49-F238E27FC236}">
                  <a16:creationId xmlns:a16="http://schemas.microsoft.com/office/drawing/2014/main" id="{4998C81C-7386-0242-A447-29300B381FB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3359" y="2049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8" name="Oval 1537">
              <a:extLst>
                <a:ext uri="{FF2B5EF4-FFF2-40B4-BE49-F238E27FC236}">
                  <a16:creationId xmlns:a16="http://schemas.microsoft.com/office/drawing/2014/main" id="{2556BB3D-1A98-D14F-90CA-88678CEB450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8261" y="19040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9" name="Oval 1538">
              <a:extLst>
                <a:ext uri="{FF2B5EF4-FFF2-40B4-BE49-F238E27FC236}">
                  <a16:creationId xmlns:a16="http://schemas.microsoft.com/office/drawing/2014/main" id="{3D2F0BF2-381F-654E-B53D-457882852B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33129" y="17762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0" name="Oval 1539">
              <a:extLst>
                <a:ext uri="{FF2B5EF4-FFF2-40B4-BE49-F238E27FC236}">
                  <a16:creationId xmlns:a16="http://schemas.microsoft.com/office/drawing/2014/main" id="{2F8E6C77-A47D-6B48-B160-592D37E27B4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94556" y="16763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1" name="Oval 1540">
              <a:extLst>
                <a:ext uri="{FF2B5EF4-FFF2-40B4-BE49-F238E27FC236}">
                  <a16:creationId xmlns:a16="http://schemas.microsoft.com/office/drawing/2014/main" id="{0C376B3D-525B-634B-BBAA-240AEFFD246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4206" y="14587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2" name="Oval 1541">
              <a:extLst>
                <a:ext uri="{FF2B5EF4-FFF2-40B4-BE49-F238E27FC236}">
                  <a16:creationId xmlns:a16="http://schemas.microsoft.com/office/drawing/2014/main" id="{025E3A5A-6194-1A4B-AB58-32C5467F22E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6101" y="1546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3" name="Oval 1542">
              <a:extLst>
                <a:ext uri="{FF2B5EF4-FFF2-40B4-BE49-F238E27FC236}">
                  <a16:creationId xmlns:a16="http://schemas.microsoft.com/office/drawing/2014/main" id="{9631E089-93E4-C946-AAFD-CF61154A8C9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70454" y="15265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4" name="Oval 1543">
              <a:extLst>
                <a:ext uri="{FF2B5EF4-FFF2-40B4-BE49-F238E27FC236}">
                  <a16:creationId xmlns:a16="http://schemas.microsoft.com/office/drawing/2014/main" id="{879A3A61-155B-9049-B1D0-85BC5A00326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55738" y="13254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5" name="Oval 1544">
              <a:extLst>
                <a:ext uri="{FF2B5EF4-FFF2-40B4-BE49-F238E27FC236}">
                  <a16:creationId xmlns:a16="http://schemas.microsoft.com/office/drawing/2014/main" id="{14B3E3BD-69E5-B04E-87BB-66E26C282A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62124" y="12263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546" name="Group 1545">
            <a:extLst>
              <a:ext uri="{FF2B5EF4-FFF2-40B4-BE49-F238E27FC236}">
                <a16:creationId xmlns:a16="http://schemas.microsoft.com/office/drawing/2014/main" id="{16B86E4C-C52A-8249-8F91-CCF2A9EDDAEE}"/>
              </a:ext>
            </a:extLst>
          </p:cNvPr>
          <p:cNvGrpSpPr/>
          <p:nvPr/>
        </p:nvGrpSpPr>
        <p:grpSpPr>
          <a:xfrm rot="9206106">
            <a:off x="4381500" y="1770235"/>
            <a:ext cx="3445560" cy="3441845"/>
            <a:chOff x="99289" y="3671937"/>
            <a:chExt cx="3828400" cy="3824272"/>
          </a:xfrm>
        </p:grpSpPr>
        <p:sp>
          <p:nvSpPr>
            <p:cNvPr id="1547" name="Oval 1546">
              <a:extLst>
                <a:ext uri="{FF2B5EF4-FFF2-40B4-BE49-F238E27FC236}">
                  <a16:creationId xmlns:a16="http://schemas.microsoft.com/office/drawing/2014/main" id="{B1BC5F28-65F8-7C4F-8DE5-5F0EEB0DF20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9410" y="65049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8" name="Oval 1547">
              <a:extLst>
                <a:ext uri="{FF2B5EF4-FFF2-40B4-BE49-F238E27FC236}">
                  <a16:creationId xmlns:a16="http://schemas.microsoft.com/office/drawing/2014/main" id="{753653DE-081A-A443-8722-AC790D99C9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25990" y="4588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9" name="Oval 1548">
              <a:extLst>
                <a:ext uri="{FF2B5EF4-FFF2-40B4-BE49-F238E27FC236}">
                  <a16:creationId xmlns:a16="http://schemas.microsoft.com/office/drawing/2014/main" id="{E0FFC7A1-F0E7-1C4E-9029-5904323784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498830" y="66379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0" name="Oval 1549">
              <a:extLst>
                <a:ext uri="{FF2B5EF4-FFF2-40B4-BE49-F238E27FC236}">
                  <a16:creationId xmlns:a16="http://schemas.microsoft.com/office/drawing/2014/main" id="{15F234FC-E5A4-9042-8EE3-D372B21F449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3" y="66608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1" name="Oval 1550">
              <a:extLst>
                <a:ext uri="{FF2B5EF4-FFF2-40B4-BE49-F238E27FC236}">
                  <a16:creationId xmlns:a16="http://schemas.microsoft.com/office/drawing/2014/main" id="{AA12DB12-EEEC-9C4F-9CBE-AE120B01F9F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2479" y="42059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2" name="Oval 1551">
              <a:extLst>
                <a:ext uri="{FF2B5EF4-FFF2-40B4-BE49-F238E27FC236}">
                  <a16:creationId xmlns:a16="http://schemas.microsoft.com/office/drawing/2014/main" id="{E733D6CB-681B-6E4C-B761-D27B6DEEE01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87011" y="41836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3" name="Oval 1552">
              <a:extLst>
                <a:ext uri="{FF2B5EF4-FFF2-40B4-BE49-F238E27FC236}">
                  <a16:creationId xmlns:a16="http://schemas.microsoft.com/office/drawing/2014/main" id="{595E6859-3ABF-5A43-9020-6FF9454B50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23544" y="43585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4" name="Oval 1553">
              <a:extLst>
                <a:ext uri="{FF2B5EF4-FFF2-40B4-BE49-F238E27FC236}">
                  <a16:creationId xmlns:a16="http://schemas.microsoft.com/office/drawing/2014/main" id="{EAB0D9D0-FE82-0942-B11E-1CDFE0894CC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3803" y="44578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5" name="Oval 1554">
              <a:extLst>
                <a:ext uri="{FF2B5EF4-FFF2-40B4-BE49-F238E27FC236}">
                  <a16:creationId xmlns:a16="http://schemas.microsoft.com/office/drawing/2014/main" id="{9028CFEB-57DA-BE4D-91EB-6DE3FF727B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04778" y="4617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6" name="Oval 1555">
              <a:extLst>
                <a:ext uri="{FF2B5EF4-FFF2-40B4-BE49-F238E27FC236}">
                  <a16:creationId xmlns:a16="http://schemas.microsoft.com/office/drawing/2014/main" id="{724F7609-7964-CA48-ABEE-4A7500CA0B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11048" y="47034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7" name="Oval 1556">
              <a:extLst>
                <a:ext uri="{FF2B5EF4-FFF2-40B4-BE49-F238E27FC236}">
                  <a16:creationId xmlns:a16="http://schemas.microsoft.com/office/drawing/2014/main" id="{06175027-E2D2-7246-B595-1C06BABCC0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6167" y="50238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8" name="Oval 1557">
              <a:extLst>
                <a:ext uri="{FF2B5EF4-FFF2-40B4-BE49-F238E27FC236}">
                  <a16:creationId xmlns:a16="http://schemas.microsoft.com/office/drawing/2014/main" id="{309C4FE3-0DAF-1C4C-B89B-0989F171576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9576" y="53148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9" name="Oval 1558">
              <a:extLst>
                <a:ext uri="{FF2B5EF4-FFF2-40B4-BE49-F238E27FC236}">
                  <a16:creationId xmlns:a16="http://schemas.microsoft.com/office/drawing/2014/main" id="{739088A0-D98B-0249-8BBF-6CC284A37FC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63367" y="5414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0" name="Oval 1559">
              <a:extLst>
                <a:ext uri="{FF2B5EF4-FFF2-40B4-BE49-F238E27FC236}">
                  <a16:creationId xmlns:a16="http://schemas.microsoft.com/office/drawing/2014/main" id="{6169152C-49DE-5D48-87C7-D2A9F18E2F9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8779" y="5535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1" name="Oval 1560">
              <a:extLst>
                <a:ext uri="{FF2B5EF4-FFF2-40B4-BE49-F238E27FC236}">
                  <a16:creationId xmlns:a16="http://schemas.microsoft.com/office/drawing/2014/main" id="{9CD664CA-7B16-4F40-A0E0-656778B37B4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5467" y="57879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2" name="Oval 1561">
              <a:extLst>
                <a:ext uri="{FF2B5EF4-FFF2-40B4-BE49-F238E27FC236}">
                  <a16:creationId xmlns:a16="http://schemas.microsoft.com/office/drawing/2014/main" id="{5C261D0D-80F9-1849-96EF-C03211C36A6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91113" y="57719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3" name="Oval 1562">
              <a:extLst>
                <a:ext uri="{FF2B5EF4-FFF2-40B4-BE49-F238E27FC236}">
                  <a16:creationId xmlns:a16="http://schemas.microsoft.com/office/drawing/2014/main" id="{B687E51F-DFAF-E445-93A2-8160DE68C87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04940" y="5972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4" name="Oval 1563">
              <a:extLst>
                <a:ext uri="{FF2B5EF4-FFF2-40B4-BE49-F238E27FC236}">
                  <a16:creationId xmlns:a16="http://schemas.microsoft.com/office/drawing/2014/main" id="{81C5EB48-0349-AF48-B036-3E2108198E1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9649" y="6155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5" name="Oval 1564">
              <a:extLst>
                <a:ext uri="{FF2B5EF4-FFF2-40B4-BE49-F238E27FC236}">
                  <a16:creationId xmlns:a16="http://schemas.microsoft.com/office/drawing/2014/main" id="{0AB4E1BA-2E5D-BA48-9B99-6066AFAE1EE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39818" y="6246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6" name="Oval 1565">
              <a:extLst>
                <a:ext uri="{FF2B5EF4-FFF2-40B4-BE49-F238E27FC236}">
                  <a16:creationId xmlns:a16="http://schemas.microsoft.com/office/drawing/2014/main" id="{12CE4183-1008-604D-BFC1-BDE9D8C26B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57830" y="64078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7" name="Oval 1566">
              <a:extLst>
                <a:ext uri="{FF2B5EF4-FFF2-40B4-BE49-F238E27FC236}">
                  <a16:creationId xmlns:a16="http://schemas.microsoft.com/office/drawing/2014/main" id="{EB2E9788-BD9E-FF48-8567-73186961BF3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48881" y="3826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8" name="Oval 1567">
              <a:extLst>
                <a:ext uri="{FF2B5EF4-FFF2-40B4-BE49-F238E27FC236}">
                  <a16:creationId xmlns:a16="http://schemas.microsoft.com/office/drawing/2014/main" id="{3B6DBC85-D56B-F742-85E5-91811703CED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37336" y="3894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9" name="Oval 1568">
              <a:extLst>
                <a:ext uri="{FF2B5EF4-FFF2-40B4-BE49-F238E27FC236}">
                  <a16:creationId xmlns:a16="http://schemas.microsoft.com/office/drawing/2014/main" id="{9717699B-0C9F-9D40-989A-0C0824C29D3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18505" y="42923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0" name="Oval 1569">
              <a:extLst>
                <a:ext uri="{FF2B5EF4-FFF2-40B4-BE49-F238E27FC236}">
                  <a16:creationId xmlns:a16="http://schemas.microsoft.com/office/drawing/2014/main" id="{1E49F5A4-9447-794D-9BED-435F73B4711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00135" y="41888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1" name="Oval 1570">
              <a:extLst>
                <a:ext uri="{FF2B5EF4-FFF2-40B4-BE49-F238E27FC236}">
                  <a16:creationId xmlns:a16="http://schemas.microsoft.com/office/drawing/2014/main" id="{D951827B-EA66-4F44-BD43-9A967E6636D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152" y="71651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2" name="Oval 1571">
              <a:extLst>
                <a:ext uri="{FF2B5EF4-FFF2-40B4-BE49-F238E27FC236}">
                  <a16:creationId xmlns:a16="http://schemas.microsoft.com/office/drawing/2014/main" id="{6EC8604C-8219-1942-A552-7F9198B89EE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25722" y="4028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3" name="Oval 1572">
              <a:extLst>
                <a:ext uri="{FF2B5EF4-FFF2-40B4-BE49-F238E27FC236}">
                  <a16:creationId xmlns:a16="http://schemas.microsoft.com/office/drawing/2014/main" id="{F204D92D-2F2D-DB40-A633-AEF90A282B4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77053" y="38881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4" name="Oval 1573">
              <a:extLst>
                <a:ext uri="{FF2B5EF4-FFF2-40B4-BE49-F238E27FC236}">
                  <a16:creationId xmlns:a16="http://schemas.microsoft.com/office/drawing/2014/main" id="{7BEF142A-7C04-4946-83DB-2F2D5A6921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267" y="74040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5" name="Oval 1574">
              <a:extLst>
                <a:ext uri="{FF2B5EF4-FFF2-40B4-BE49-F238E27FC236}">
                  <a16:creationId xmlns:a16="http://schemas.microsoft.com/office/drawing/2014/main" id="{CF4F4E33-A05F-A447-AD70-188C967C858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97531" y="73746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6" name="Oval 1575">
              <a:extLst>
                <a:ext uri="{FF2B5EF4-FFF2-40B4-BE49-F238E27FC236}">
                  <a16:creationId xmlns:a16="http://schemas.microsoft.com/office/drawing/2014/main" id="{D3463CE2-4365-E24E-8381-C16DF9F12B3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98540" y="74596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7" name="Oval 1576">
              <a:extLst>
                <a:ext uri="{FF2B5EF4-FFF2-40B4-BE49-F238E27FC236}">
                  <a16:creationId xmlns:a16="http://schemas.microsoft.com/office/drawing/2014/main" id="{E9725FC2-AA7D-524E-8F6C-A90E171233A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53397" y="36795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8" name="Oval 1577">
              <a:extLst>
                <a:ext uri="{FF2B5EF4-FFF2-40B4-BE49-F238E27FC236}">
                  <a16:creationId xmlns:a16="http://schemas.microsoft.com/office/drawing/2014/main" id="{E15E0BD8-6D55-7743-AB3A-F76175EF6BF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84412" y="39878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9" name="Oval 1578">
              <a:extLst>
                <a:ext uri="{FF2B5EF4-FFF2-40B4-BE49-F238E27FC236}">
                  <a16:creationId xmlns:a16="http://schemas.microsoft.com/office/drawing/2014/main" id="{E9233F29-7A01-8F40-AE67-C18F88716E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91791" y="40150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0" name="Oval 1579">
              <a:extLst>
                <a:ext uri="{FF2B5EF4-FFF2-40B4-BE49-F238E27FC236}">
                  <a16:creationId xmlns:a16="http://schemas.microsoft.com/office/drawing/2014/main" id="{D96B8687-688F-0D4E-8585-BEC885ABCBF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35803" y="3864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1" name="Oval 1580">
              <a:extLst>
                <a:ext uri="{FF2B5EF4-FFF2-40B4-BE49-F238E27FC236}">
                  <a16:creationId xmlns:a16="http://schemas.microsoft.com/office/drawing/2014/main" id="{92263916-01BC-D140-A033-C275AFD854C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16921" y="38037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2" name="Oval 1581">
              <a:extLst>
                <a:ext uri="{FF2B5EF4-FFF2-40B4-BE49-F238E27FC236}">
                  <a16:creationId xmlns:a16="http://schemas.microsoft.com/office/drawing/2014/main" id="{571AD0B1-8561-D54A-B508-7B10B35BEA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82938" y="37263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3" name="Oval 1582">
              <a:extLst>
                <a:ext uri="{FF2B5EF4-FFF2-40B4-BE49-F238E27FC236}">
                  <a16:creationId xmlns:a16="http://schemas.microsoft.com/office/drawing/2014/main" id="{6C7B269E-A25C-1D40-8782-BBEDCEEC76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376" y="37819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4" name="Oval 1583">
              <a:extLst>
                <a:ext uri="{FF2B5EF4-FFF2-40B4-BE49-F238E27FC236}">
                  <a16:creationId xmlns:a16="http://schemas.microsoft.com/office/drawing/2014/main" id="{8ECD5E42-A89B-D54B-9A5E-86777C9D399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37680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5" name="Oval 1584">
              <a:extLst>
                <a:ext uri="{FF2B5EF4-FFF2-40B4-BE49-F238E27FC236}">
                  <a16:creationId xmlns:a16="http://schemas.microsoft.com/office/drawing/2014/main" id="{02AB7C99-D42F-5A43-8B61-0B1EFF40700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06494" y="3749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6" name="Oval 1585">
              <a:extLst>
                <a:ext uri="{FF2B5EF4-FFF2-40B4-BE49-F238E27FC236}">
                  <a16:creationId xmlns:a16="http://schemas.microsoft.com/office/drawing/2014/main" id="{9B378A41-8D39-5740-8FCB-CE18A92046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417805" y="37674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7" name="Oval 1586">
              <a:extLst>
                <a:ext uri="{FF2B5EF4-FFF2-40B4-BE49-F238E27FC236}">
                  <a16:creationId xmlns:a16="http://schemas.microsoft.com/office/drawing/2014/main" id="{66F779AA-0D5F-4D43-B430-EF6EAE047C4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5833" y="4707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8" name="Oval 1587">
              <a:extLst>
                <a:ext uri="{FF2B5EF4-FFF2-40B4-BE49-F238E27FC236}">
                  <a16:creationId xmlns:a16="http://schemas.microsoft.com/office/drawing/2014/main" id="{F58826DD-B60B-D240-958F-509271FC0AE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7902" y="48891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9" name="Oval 1588">
              <a:extLst>
                <a:ext uri="{FF2B5EF4-FFF2-40B4-BE49-F238E27FC236}">
                  <a16:creationId xmlns:a16="http://schemas.microsoft.com/office/drawing/2014/main" id="{6E32AB4C-D8B4-4C4E-8E9C-6B5B40A046B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8881" y="49755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0" name="Oval 1589">
              <a:extLst>
                <a:ext uri="{FF2B5EF4-FFF2-40B4-BE49-F238E27FC236}">
                  <a16:creationId xmlns:a16="http://schemas.microsoft.com/office/drawing/2014/main" id="{1DF08AE7-0BB8-904A-A4A8-47FCC78364D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475" y="5143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1" name="Oval 1590">
              <a:extLst>
                <a:ext uri="{FF2B5EF4-FFF2-40B4-BE49-F238E27FC236}">
                  <a16:creationId xmlns:a16="http://schemas.microsoft.com/office/drawing/2014/main" id="{578E0E83-F7EE-2A4C-952F-DC3D94418D8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07" y="52504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2" name="Oval 1591">
              <a:extLst>
                <a:ext uri="{FF2B5EF4-FFF2-40B4-BE49-F238E27FC236}">
                  <a16:creationId xmlns:a16="http://schemas.microsoft.com/office/drawing/2014/main" id="{19917221-E768-9A45-B960-AAB2908B5F6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1390" y="5429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3" name="Oval 1592">
              <a:extLst>
                <a:ext uri="{FF2B5EF4-FFF2-40B4-BE49-F238E27FC236}">
                  <a16:creationId xmlns:a16="http://schemas.microsoft.com/office/drawing/2014/main" id="{80F14A66-8B7A-8C44-A827-D4A0DFB9FBD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86880" y="44752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4" name="Oval 1593">
              <a:extLst>
                <a:ext uri="{FF2B5EF4-FFF2-40B4-BE49-F238E27FC236}">
                  <a16:creationId xmlns:a16="http://schemas.microsoft.com/office/drawing/2014/main" id="{2598D4D0-6BAC-9E4C-AD02-817DE9C904A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1" y="68403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5" name="Oval 1594">
              <a:extLst>
                <a:ext uri="{FF2B5EF4-FFF2-40B4-BE49-F238E27FC236}">
                  <a16:creationId xmlns:a16="http://schemas.microsoft.com/office/drawing/2014/main" id="{D591D422-AB6B-114B-8204-9ED7F8B0BFF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06296" y="68421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6" name="Oval 1595">
              <a:extLst>
                <a:ext uri="{FF2B5EF4-FFF2-40B4-BE49-F238E27FC236}">
                  <a16:creationId xmlns:a16="http://schemas.microsoft.com/office/drawing/2014/main" id="{C7A18562-020E-AF4F-92A0-4738F40A4D3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0143" y="7001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7" name="Oval 1596">
              <a:extLst>
                <a:ext uri="{FF2B5EF4-FFF2-40B4-BE49-F238E27FC236}">
                  <a16:creationId xmlns:a16="http://schemas.microsoft.com/office/drawing/2014/main" id="{124AA550-59F5-254B-8E60-1BDCAA39644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377" y="41784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8" name="Oval 1597">
              <a:extLst>
                <a:ext uri="{FF2B5EF4-FFF2-40B4-BE49-F238E27FC236}">
                  <a16:creationId xmlns:a16="http://schemas.microsoft.com/office/drawing/2014/main" id="{24032F44-1BF9-FE4B-8905-0B5E979DA5A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46157" y="70605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9" name="Oval 1598">
              <a:extLst>
                <a:ext uri="{FF2B5EF4-FFF2-40B4-BE49-F238E27FC236}">
                  <a16:creationId xmlns:a16="http://schemas.microsoft.com/office/drawing/2014/main" id="{F098054B-5E01-3F4F-A920-B5A48BA1C0D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65903" y="71880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0" name="Oval 1599">
              <a:extLst>
                <a:ext uri="{FF2B5EF4-FFF2-40B4-BE49-F238E27FC236}">
                  <a16:creationId xmlns:a16="http://schemas.microsoft.com/office/drawing/2014/main" id="{77D757E5-583F-6643-9753-D20ED40E38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00822" y="39142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1" name="Oval 1600">
              <a:extLst>
                <a:ext uri="{FF2B5EF4-FFF2-40B4-BE49-F238E27FC236}">
                  <a16:creationId xmlns:a16="http://schemas.microsoft.com/office/drawing/2014/main" id="{8DD9B9E3-2DA3-D148-829A-57FDC0DBCB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90050" y="73175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2" name="Oval 1601">
              <a:extLst>
                <a:ext uri="{FF2B5EF4-FFF2-40B4-BE49-F238E27FC236}">
                  <a16:creationId xmlns:a16="http://schemas.microsoft.com/office/drawing/2014/main" id="{D0652A1A-6C42-534D-92F0-250254C82A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7330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3" name="Oval 1602">
              <a:extLst>
                <a:ext uri="{FF2B5EF4-FFF2-40B4-BE49-F238E27FC236}">
                  <a16:creationId xmlns:a16="http://schemas.microsoft.com/office/drawing/2014/main" id="{9C975BC3-CB81-B849-88DC-4D18440FF1D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46840" y="73528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4" name="Oval 1603">
              <a:extLst>
                <a:ext uri="{FF2B5EF4-FFF2-40B4-BE49-F238E27FC236}">
                  <a16:creationId xmlns:a16="http://schemas.microsoft.com/office/drawing/2014/main" id="{C59283E5-2F56-7C42-96B9-64CD24AD9D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55436" y="737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5" name="Oval 1604">
              <a:extLst>
                <a:ext uri="{FF2B5EF4-FFF2-40B4-BE49-F238E27FC236}">
                  <a16:creationId xmlns:a16="http://schemas.microsoft.com/office/drawing/2014/main" id="{ED275F3D-FF01-054F-A55E-CFA00FD9068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48884" y="7338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6" name="Oval 1605">
              <a:extLst>
                <a:ext uri="{FF2B5EF4-FFF2-40B4-BE49-F238E27FC236}">
                  <a16:creationId xmlns:a16="http://schemas.microsoft.com/office/drawing/2014/main" id="{D9BA1EDB-DC8C-A74A-9E60-151D6151F5D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50781" y="71745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7" name="Oval 1606">
              <a:extLst>
                <a:ext uri="{FF2B5EF4-FFF2-40B4-BE49-F238E27FC236}">
                  <a16:creationId xmlns:a16="http://schemas.microsoft.com/office/drawing/2014/main" id="{DD58E281-16BC-D042-8A5D-29516025006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75646" y="7098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8" name="Oval 1607">
              <a:extLst>
                <a:ext uri="{FF2B5EF4-FFF2-40B4-BE49-F238E27FC236}">
                  <a16:creationId xmlns:a16="http://schemas.microsoft.com/office/drawing/2014/main" id="{121A22A7-7070-F84F-A249-84860828077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9727" y="70676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9" name="Oval 1608">
              <a:extLst>
                <a:ext uri="{FF2B5EF4-FFF2-40B4-BE49-F238E27FC236}">
                  <a16:creationId xmlns:a16="http://schemas.microsoft.com/office/drawing/2014/main" id="{6B9D8B7C-3C45-2A41-BBB6-1C077AEB88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9793" y="68746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0" name="Oval 1609">
              <a:extLst>
                <a:ext uri="{FF2B5EF4-FFF2-40B4-BE49-F238E27FC236}">
                  <a16:creationId xmlns:a16="http://schemas.microsoft.com/office/drawing/2014/main" id="{95A5642E-56FF-A142-8CC8-302858C096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25332" y="68470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1" name="Oval 1610">
              <a:extLst>
                <a:ext uri="{FF2B5EF4-FFF2-40B4-BE49-F238E27FC236}">
                  <a16:creationId xmlns:a16="http://schemas.microsoft.com/office/drawing/2014/main" id="{E0BF40D6-45D7-F648-BED8-19B11A1FA3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38964" y="65608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2" name="Oval 1611">
              <a:extLst>
                <a:ext uri="{FF2B5EF4-FFF2-40B4-BE49-F238E27FC236}">
                  <a16:creationId xmlns:a16="http://schemas.microsoft.com/office/drawing/2014/main" id="{E39EBC42-78DB-5A4C-815A-72A9D937195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6688" y="65688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3" name="Oval 1612">
              <a:extLst>
                <a:ext uri="{FF2B5EF4-FFF2-40B4-BE49-F238E27FC236}">
                  <a16:creationId xmlns:a16="http://schemas.microsoft.com/office/drawing/2014/main" id="{EA13A864-8866-CB4F-B7E5-B39C36B8552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2428" y="59487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4" name="Oval 1613">
              <a:extLst>
                <a:ext uri="{FF2B5EF4-FFF2-40B4-BE49-F238E27FC236}">
                  <a16:creationId xmlns:a16="http://schemas.microsoft.com/office/drawing/2014/main" id="{F9E9D200-4887-F645-9050-B3D39C7F22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260" y="6336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5" name="Oval 1614">
              <a:extLst>
                <a:ext uri="{FF2B5EF4-FFF2-40B4-BE49-F238E27FC236}">
                  <a16:creationId xmlns:a16="http://schemas.microsoft.com/office/drawing/2014/main" id="{A61B37FB-30E9-E245-991B-9A891921D6C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9560" y="6158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6" name="Oval 1615">
              <a:extLst>
                <a:ext uri="{FF2B5EF4-FFF2-40B4-BE49-F238E27FC236}">
                  <a16:creationId xmlns:a16="http://schemas.microsoft.com/office/drawing/2014/main" id="{D97608A7-3754-0F4A-B5F5-65B6D35246D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1363" y="57151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7" name="Oval 1616">
              <a:extLst>
                <a:ext uri="{FF2B5EF4-FFF2-40B4-BE49-F238E27FC236}">
                  <a16:creationId xmlns:a16="http://schemas.microsoft.com/office/drawing/2014/main" id="{D5B40960-888E-3548-8886-D6CDC7631B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9289" y="5540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8" name="Oval 1617">
              <a:extLst>
                <a:ext uri="{FF2B5EF4-FFF2-40B4-BE49-F238E27FC236}">
                  <a16:creationId xmlns:a16="http://schemas.microsoft.com/office/drawing/2014/main" id="{DDF58917-9721-D545-8362-48184A31971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9297" y="73300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9" name="Oval 1618">
              <a:extLst>
                <a:ext uri="{FF2B5EF4-FFF2-40B4-BE49-F238E27FC236}">
                  <a16:creationId xmlns:a16="http://schemas.microsoft.com/office/drawing/2014/main" id="{C0BD512D-693B-FF49-BF75-BD46A7D9B8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8136" y="37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0" name="Oval 1619">
              <a:extLst>
                <a:ext uri="{FF2B5EF4-FFF2-40B4-BE49-F238E27FC236}">
                  <a16:creationId xmlns:a16="http://schemas.microsoft.com/office/drawing/2014/main" id="{3E5D7384-45F3-394B-9B02-9482C5399E9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96616" y="73493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1" name="Oval 1620">
              <a:extLst>
                <a:ext uri="{FF2B5EF4-FFF2-40B4-BE49-F238E27FC236}">
                  <a16:creationId xmlns:a16="http://schemas.microsoft.com/office/drawing/2014/main" id="{E68F317C-770F-DF47-99A2-9E5BF1FFD10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3682" y="7200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2" name="Oval 1621">
              <a:extLst>
                <a:ext uri="{FF2B5EF4-FFF2-40B4-BE49-F238E27FC236}">
                  <a16:creationId xmlns:a16="http://schemas.microsoft.com/office/drawing/2014/main" id="{B8F11093-797B-9244-9853-C2F5CA88EB4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26513" y="62185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3" name="Oval 1622">
              <a:extLst>
                <a:ext uri="{FF2B5EF4-FFF2-40B4-BE49-F238E27FC236}">
                  <a16:creationId xmlns:a16="http://schemas.microsoft.com/office/drawing/2014/main" id="{1897E22E-F443-9F46-B0B6-EA25198BA62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01279" y="6377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4" name="Oval 1623">
              <a:extLst>
                <a:ext uri="{FF2B5EF4-FFF2-40B4-BE49-F238E27FC236}">
                  <a16:creationId xmlns:a16="http://schemas.microsoft.com/office/drawing/2014/main" id="{BEFE1781-FF99-084F-8E97-3D32C245AF1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45979" y="6466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5" name="Oval 1624">
              <a:extLst>
                <a:ext uri="{FF2B5EF4-FFF2-40B4-BE49-F238E27FC236}">
                  <a16:creationId xmlns:a16="http://schemas.microsoft.com/office/drawing/2014/main" id="{B309C12B-7EBC-0E4D-BC65-C5E42B72732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15920" y="6696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6" name="Oval 1625">
              <a:extLst>
                <a:ext uri="{FF2B5EF4-FFF2-40B4-BE49-F238E27FC236}">
                  <a16:creationId xmlns:a16="http://schemas.microsoft.com/office/drawing/2014/main" id="{AEDA2ADA-CF90-F041-B900-22DD5AE3684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55416" y="67180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7" name="Oval 1626">
              <a:extLst>
                <a:ext uri="{FF2B5EF4-FFF2-40B4-BE49-F238E27FC236}">
                  <a16:creationId xmlns:a16="http://schemas.microsoft.com/office/drawing/2014/main" id="{AB957D77-7D5B-5B47-9320-D7FA3CF1483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6569" y="69408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8" name="Oval 1627">
              <a:extLst>
                <a:ext uri="{FF2B5EF4-FFF2-40B4-BE49-F238E27FC236}">
                  <a16:creationId xmlns:a16="http://schemas.microsoft.com/office/drawing/2014/main" id="{ADDAE973-52DA-5845-8FC1-B3CD01D1EA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36283" y="70535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9" name="Oval 1628">
              <a:extLst>
                <a:ext uri="{FF2B5EF4-FFF2-40B4-BE49-F238E27FC236}">
                  <a16:creationId xmlns:a16="http://schemas.microsoft.com/office/drawing/2014/main" id="{CA10FD55-D02E-7247-AA08-90ED0CC9BF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60294" y="71460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0" name="Oval 1629">
              <a:extLst>
                <a:ext uri="{FF2B5EF4-FFF2-40B4-BE49-F238E27FC236}">
                  <a16:creationId xmlns:a16="http://schemas.microsoft.com/office/drawing/2014/main" id="{C32704D4-564E-F348-B283-7134E735BD9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06927" y="73038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1" name="Oval 1630">
              <a:extLst>
                <a:ext uri="{FF2B5EF4-FFF2-40B4-BE49-F238E27FC236}">
                  <a16:creationId xmlns:a16="http://schemas.microsoft.com/office/drawing/2014/main" id="{8A2EBB0A-A9E7-1143-89F4-EF7F6D4210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59291" y="72414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2" name="Oval 1631">
              <a:extLst>
                <a:ext uri="{FF2B5EF4-FFF2-40B4-BE49-F238E27FC236}">
                  <a16:creationId xmlns:a16="http://schemas.microsoft.com/office/drawing/2014/main" id="{CD7730D9-F437-024C-B8FB-DB5832EBE36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17954" y="73157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3" name="Oval 1632">
              <a:extLst>
                <a:ext uri="{FF2B5EF4-FFF2-40B4-BE49-F238E27FC236}">
                  <a16:creationId xmlns:a16="http://schemas.microsoft.com/office/drawing/2014/main" id="{980911FA-AE40-4E41-815C-368CAD9D7F6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74793" y="743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4" name="Oval 1633">
              <a:extLst>
                <a:ext uri="{FF2B5EF4-FFF2-40B4-BE49-F238E27FC236}">
                  <a16:creationId xmlns:a16="http://schemas.microsoft.com/office/drawing/2014/main" id="{1945D431-B118-494F-837C-C132817409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84088" y="73878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5" name="Oval 1634">
              <a:extLst>
                <a:ext uri="{FF2B5EF4-FFF2-40B4-BE49-F238E27FC236}">
                  <a16:creationId xmlns:a16="http://schemas.microsoft.com/office/drawing/2014/main" id="{6413BFF2-CDA9-9B48-9A6C-6CCE5D3AA24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72338" y="7442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6" name="Oval 1635">
              <a:extLst>
                <a:ext uri="{FF2B5EF4-FFF2-40B4-BE49-F238E27FC236}">
                  <a16:creationId xmlns:a16="http://schemas.microsoft.com/office/drawing/2014/main" id="{92DDE51A-6120-BB49-B71A-4F8DDD51CE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6453" y="7346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7" name="Oval 1636">
              <a:extLst>
                <a:ext uri="{FF2B5EF4-FFF2-40B4-BE49-F238E27FC236}">
                  <a16:creationId xmlns:a16="http://schemas.microsoft.com/office/drawing/2014/main" id="{3F6DC075-8EE5-864E-AD80-65738A2AD11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98016" y="74129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8" name="Oval 1637">
              <a:extLst>
                <a:ext uri="{FF2B5EF4-FFF2-40B4-BE49-F238E27FC236}">
                  <a16:creationId xmlns:a16="http://schemas.microsoft.com/office/drawing/2014/main" id="{6C60F5F6-1945-E445-BE8B-85139EB2C47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84567" y="5470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9" name="Oval 1638">
              <a:extLst>
                <a:ext uri="{FF2B5EF4-FFF2-40B4-BE49-F238E27FC236}">
                  <a16:creationId xmlns:a16="http://schemas.microsoft.com/office/drawing/2014/main" id="{9A11361D-4D07-EF46-8BF8-3D20797A19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78888" y="44332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0" name="Oval 1639">
              <a:extLst>
                <a:ext uri="{FF2B5EF4-FFF2-40B4-BE49-F238E27FC236}">
                  <a16:creationId xmlns:a16="http://schemas.microsoft.com/office/drawing/2014/main" id="{C999E208-C84A-584C-A3A2-488DDC7DD7A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79263" y="38712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1" name="Oval 1640">
              <a:extLst>
                <a:ext uri="{FF2B5EF4-FFF2-40B4-BE49-F238E27FC236}">
                  <a16:creationId xmlns:a16="http://schemas.microsoft.com/office/drawing/2014/main" id="{D2C89417-8D5F-4D48-94C0-7837C33D764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02772" y="39172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2" name="Oval 1641">
              <a:extLst>
                <a:ext uri="{FF2B5EF4-FFF2-40B4-BE49-F238E27FC236}">
                  <a16:creationId xmlns:a16="http://schemas.microsoft.com/office/drawing/2014/main" id="{182954A0-CE68-7948-93BC-EFC836081D5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4661" y="6892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3" name="Oval 1642">
              <a:extLst>
                <a:ext uri="{FF2B5EF4-FFF2-40B4-BE49-F238E27FC236}">
                  <a16:creationId xmlns:a16="http://schemas.microsoft.com/office/drawing/2014/main" id="{6760F7C0-2CA6-2B4B-A0BD-656947D2E1E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124408" y="4082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4" name="Oval 1643">
              <a:extLst>
                <a:ext uri="{FF2B5EF4-FFF2-40B4-BE49-F238E27FC236}">
                  <a16:creationId xmlns:a16="http://schemas.microsoft.com/office/drawing/2014/main" id="{22167F1C-DFA2-4D43-A8CB-349748E8BB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5322" y="4278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5" name="Oval 1644">
              <a:extLst>
                <a:ext uri="{FF2B5EF4-FFF2-40B4-BE49-F238E27FC236}">
                  <a16:creationId xmlns:a16="http://schemas.microsoft.com/office/drawing/2014/main" id="{0732CD29-E487-DE41-9267-D7DE0CD83F9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5191" y="649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6" name="Oval 1645">
              <a:extLst>
                <a:ext uri="{FF2B5EF4-FFF2-40B4-BE49-F238E27FC236}">
                  <a16:creationId xmlns:a16="http://schemas.microsoft.com/office/drawing/2014/main" id="{64B81552-0DC5-6E42-90FF-592594482FA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9864" y="63196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7" name="Oval 1646">
              <a:extLst>
                <a:ext uri="{FF2B5EF4-FFF2-40B4-BE49-F238E27FC236}">
                  <a16:creationId xmlns:a16="http://schemas.microsoft.com/office/drawing/2014/main" id="{D29494C7-0A79-BC46-A2E6-E2539C82B6F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9297" y="62193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8" name="Oval 1647">
              <a:extLst>
                <a:ext uri="{FF2B5EF4-FFF2-40B4-BE49-F238E27FC236}">
                  <a16:creationId xmlns:a16="http://schemas.microsoft.com/office/drawing/2014/main" id="{14C2ACE8-F175-844F-A8AB-0E22DE153C7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10682" y="47634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9" name="Oval 1648">
              <a:extLst>
                <a:ext uri="{FF2B5EF4-FFF2-40B4-BE49-F238E27FC236}">
                  <a16:creationId xmlns:a16="http://schemas.microsoft.com/office/drawing/2014/main" id="{A68B8766-F732-BE41-93E6-FAC56B18CAC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5430" y="61249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0" name="Oval 1649">
              <a:extLst>
                <a:ext uri="{FF2B5EF4-FFF2-40B4-BE49-F238E27FC236}">
                  <a16:creationId xmlns:a16="http://schemas.microsoft.com/office/drawing/2014/main" id="{CBA37B55-B0CA-1443-B1EE-AB4B9C0AF1A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78700" y="6011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1" name="Oval 1650">
              <a:extLst>
                <a:ext uri="{FF2B5EF4-FFF2-40B4-BE49-F238E27FC236}">
                  <a16:creationId xmlns:a16="http://schemas.microsoft.com/office/drawing/2014/main" id="{DE001745-5DC9-E447-B63A-E2C360A89BA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66346" y="58505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2" name="Oval 1651">
              <a:extLst>
                <a:ext uri="{FF2B5EF4-FFF2-40B4-BE49-F238E27FC236}">
                  <a16:creationId xmlns:a16="http://schemas.microsoft.com/office/drawing/2014/main" id="{D69D79B4-2707-8744-B0BC-3F6E1044E55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57338" y="56234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3" name="Oval 1652">
              <a:extLst>
                <a:ext uri="{FF2B5EF4-FFF2-40B4-BE49-F238E27FC236}">
                  <a16:creationId xmlns:a16="http://schemas.microsoft.com/office/drawing/2014/main" id="{9D2AB663-4C8C-9D4F-A9AB-F7F8F33CD2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8485" y="52818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4" name="Oval 1653">
              <a:extLst>
                <a:ext uri="{FF2B5EF4-FFF2-40B4-BE49-F238E27FC236}">
                  <a16:creationId xmlns:a16="http://schemas.microsoft.com/office/drawing/2014/main" id="{100538B8-5872-244F-9D2A-23ABDDDFAFA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22374" y="51337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5" name="Oval 1654">
              <a:extLst>
                <a:ext uri="{FF2B5EF4-FFF2-40B4-BE49-F238E27FC236}">
                  <a16:creationId xmlns:a16="http://schemas.microsoft.com/office/drawing/2014/main" id="{72F2093C-2240-544E-9359-9D567F82B0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81350" y="49609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6" name="Oval 1655">
              <a:extLst>
                <a:ext uri="{FF2B5EF4-FFF2-40B4-BE49-F238E27FC236}">
                  <a16:creationId xmlns:a16="http://schemas.microsoft.com/office/drawing/2014/main" id="{680BA915-B703-4842-A635-9988DDB76D7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98704" y="4645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7" name="Oval 1656">
              <a:extLst>
                <a:ext uri="{FF2B5EF4-FFF2-40B4-BE49-F238E27FC236}">
                  <a16:creationId xmlns:a16="http://schemas.microsoft.com/office/drawing/2014/main" id="{7B4A20A2-102E-854C-9033-7BCE9F5242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4076" y="44710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8" name="Oval 1657">
              <a:extLst>
                <a:ext uri="{FF2B5EF4-FFF2-40B4-BE49-F238E27FC236}">
                  <a16:creationId xmlns:a16="http://schemas.microsoft.com/office/drawing/2014/main" id="{69DA472B-6055-D34C-942E-E992A0A05CA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85261" y="3691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9" name="Oval 1658">
              <a:extLst>
                <a:ext uri="{FF2B5EF4-FFF2-40B4-BE49-F238E27FC236}">
                  <a16:creationId xmlns:a16="http://schemas.microsoft.com/office/drawing/2014/main" id="{420F50B2-C0EE-4446-ADDA-C2BFC79AB99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12905" y="3749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0" name="Oval 1659">
              <a:extLst>
                <a:ext uri="{FF2B5EF4-FFF2-40B4-BE49-F238E27FC236}">
                  <a16:creationId xmlns:a16="http://schemas.microsoft.com/office/drawing/2014/main" id="{CCA42B83-41A5-1E47-A7A2-496EF43BC5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97212" y="3671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1" name="Oval 1660">
              <a:extLst>
                <a:ext uri="{FF2B5EF4-FFF2-40B4-BE49-F238E27FC236}">
                  <a16:creationId xmlns:a16="http://schemas.microsoft.com/office/drawing/2014/main" id="{ECD6BB27-5C7F-0C4F-910E-13F7C40D7EB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9671" y="3762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2" name="Oval 1661">
              <a:extLst>
                <a:ext uri="{FF2B5EF4-FFF2-40B4-BE49-F238E27FC236}">
                  <a16:creationId xmlns:a16="http://schemas.microsoft.com/office/drawing/2014/main" id="{545CD2C8-6480-7249-802E-9BC875674BB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722622" y="3690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3" name="Oval 1662">
              <a:extLst>
                <a:ext uri="{FF2B5EF4-FFF2-40B4-BE49-F238E27FC236}">
                  <a16:creationId xmlns:a16="http://schemas.microsoft.com/office/drawing/2014/main" id="{533B1550-D514-F94C-8FE2-1974FC7DBE5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72153" y="38325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4" name="Oval 1663">
              <a:extLst>
                <a:ext uri="{FF2B5EF4-FFF2-40B4-BE49-F238E27FC236}">
                  <a16:creationId xmlns:a16="http://schemas.microsoft.com/office/drawing/2014/main" id="{1A0AB3EE-0695-884B-AACC-87DB067E45C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5474" y="3897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5" name="Oval 1664">
              <a:extLst>
                <a:ext uri="{FF2B5EF4-FFF2-40B4-BE49-F238E27FC236}">
                  <a16:creationId xmlns:a16="http://schemas.microsoft.com/office/drawing/2014/main" id="{C667ABCC-3E68-A440-AF4B-33B52D4975F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92775" y="72553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6" name="Oval 1665">
              <a:extLst>
                <a:ext uri="{FF2B5EF4-FFF2-40B4-BE49-F238E27FC236}">
                  <a16:creationId xmlns:a16="http://schemas.microsoft.com/office/drawing/2014/main" id="{DEB62D29-3E30-7842-84CE-C4A5FD6D51A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46159" y="71164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7" name="Oval 1666">
              <a:extLst>
                <a:ext uri="{FF2B5EF4-FFF2-40B4-BE49-F238E27FC236}">
                  <a16:creationId xmlns:a16="http://schemas.microsoft.com/office/drawing/2014/main" id="{3CE79D51-20E2-A243-AC55-B23E64620F6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64555" y="70739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8" name="Oval 1667">
              <a:extLst>
                <a:ext uri="{FF2B5EF4-FFF2-40B4-BE49-F238E27FC236}">
                  <a16:creationId xmlns:a16="http://schemas.microsoft.com/office/drawing/2014/main" id="{70F1FE54-7B3F-3944-A5B4-C38FF0713E2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45887" y="4017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9" name="Oval 1668">
              <a:extLst>
                <a:ext uri="{FF2B5EF4-FFF2-40B4-BE49-F238E27FC236}">
                  <a16:creationId xmlns:a16="http://schemas.microsoft.com/office/drawing/2014/main" id="{1A62FFF3-E4C3-694B-88FF-C2654B7CF47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58477" y="6935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0" name="Oval 1669">
              <a:extLst>
                <a:ext uri="{FF2B5EF4-FFF2-40B4-BE49-F238E27FC236}">
                  <a16:creationId xmlns:a16="http://schemas.microsoft.com/office/drawing/2014/main" id="{2A80490E-C25C-724A-AC0D-08D92329087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51171" y="6708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1" name="Oval 1670">
              <a:extLst>
                <a:ext uri="{FF2B5EF4-FFF2-40B4-BE49-F238E27FC236}">
                  <a16:creationId xmlns:a16="http://schemas.microsoft.com/office/drawing/2014/main" id="{246D7BAD-D4B9-AC46-AA4D-6F9A87780D6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56435" y="41191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2" name="Oval 1671">
              <a:extLst>
                <a:ext uri="{FF2B5EF4-FFF2-40B4-BE49-F238E27FC236}">
                  <a16:creationId xmlns:a16="http://schemas.microsoft.com/office/drawing/2014/main" id="{9026AF1E-DFA4-F444-8932-8FB90A4F827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73927" y="6580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3" name="Oval 1672">
              <a:extLst>
                <a:ext uri="{FF2B5EF4-FFF2-40B4-BE49-F238E27FC236}">
                  <a16:creationId xmlns:a16="http://schemas.microsoft.com/office/drawing/2014/main" id="{BA02067B-D6EB-EA42-9C03-A6355DFEDBF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1016" y="60535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4" name="Oval 1673">
              <a:extLst>
                <a:ext uri="{FF2B5EF4-FFF2-40B4-BE49-F238E27FC236}">
                  <a16:creationId xmlns:a16="http://schemas.microsoft.com/office/drawing/2014/main" id="{68AA961A-9FFB-AF4E-B4BF-4EA238B11AB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426" y="5883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5" name="Oval 1674">
              <a:extLst>
                <a:ext uri="{FF2B5EF4-FFF2-40B4-BE49-F238E27FC236}">
                  <a16:creationId xmlns:a16="http://schemas.microsoft.com/office/drawing/2014/main" id="{1A77EC92-3C2B-4C44-9B4D-78B994B2E3A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1360" y="5709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6" name="Oval 1675">
              <a:extLst>
                <a:ext uri="{FF2B5EF4-FFF2-40B4-BE49-F238E27FC236}">
                  <a16:creationId xmlns:a16="http://schemas.microsoft.com/office/drawing/2014/main" id="{353ABB9B-44D9-B64C-B4C3-2A63B9602FF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3808" y="55008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7" name="Oval 1676">
              <a:extLst>
                <a:ext uri="{FF2B5EF4-FFF2-40B4-BE49-F238E27FC236}">
                  <a16:creationId xmlns:a16="http://schemas.microsoft.com/office/drawing/2014/main" id="{8894C5EE-9DB5-B64D-84C8-30FF504BF2B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39" y="5357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8" name="Oval 1677">
              <a:extLst>
                <a:ext uri="{FF2B5EF4-FFF2-40B4-BE49-F238E27FC236}">
                  <a16:creationId xmlns:a16="http://schemas.microsoft.com/office/drawing/2014/main" id="{6D4CABFC-A4AA-9C47-896A-1594CAC09EE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8388" y="51672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9" name="Oval 1678">
              <a:extLst>
                <a:ext uri="{FF2B5EF4-FFF2-40B4-BE49-F238E27FC236}">
                  <a16:creationId xmlns:a16="http://schemas.microsoft.com/office/drawing/2014/main" id="{0FC0B138-0D1E-CB49-828A-3D077B564D6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868" y="4971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0" name="Oval 1679">
              <a:extLst>
                <a:ext uri="{FF2B5EF4-FFF2-40B4-BE49-F238E27FC236}">
                  <a16:creationId xmlns:a16="http://schemas.microsoft.com/office/drawing/2014/main" id="{35F09E91-FF3B-6E47-99C2-0CFC0C3DBA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3233" y="4854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1" name="Oval 1680">
              <a:extLst>
                <a:ext uri="{FF2B5EF4-FFF2-40B4-BE49-F238E27FC236}">
                  <a16:creationId xmlns:a16="http://schemas.microsoft.com/office/drawing/2014/main" id="{3E727EB1-E1E8-AD46-BC4F-F41A6FAABE8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9846" y="46613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2" name="Oval 1681">
              <a:extLst>
                <a:ext uri="{FF2B5EF4-FFF2-40B4-BE49-F238E27FC236}">
                  <a16:creationId xmlns:a16="http://schemas.microsoft.com/office/drawing/2014/main" id="{FE78AAE4-3827-3C4C-947C-B3B48A5E7AD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17383" y="449616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3" name="Oval 1682">
              <a:extLst>
                <a:ext uri="{FF2B5EF4-FFF2-40B4-BE49-F238E27FC236}">
                  <a16:creationId xmlns:a16="http://schemas.microsoft.com/office/drawing/2014/main" id="{F88C8262-3C59-8648-A584-94220809343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44456" y="43584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4" name="Oval 1683">
              <a:extLst>
                <a:ext uri="{FF2B5EF4-FFF2-40B4-BE49-F238E27FC236}">
                  <a16:creationId xmlns:a16="http://schemas.microsoft.com/office/drawing/2014/main" id="{39932906-4522-1A42-9885-96B2AD5A31C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69725" y="40119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5" name="Oval 1684">
              <a:extLst>
                <a:ext uri="{FF2B5EF4-FFF2-40B4-BE49-F238E27FC236}">
                  <a16:creationId xmlns:a16="http://schemas.microsoft.com/office/drawing/2014/main" id="{C5BB3808-C396-1C40-9BAB-D79D90A3072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2748" y="4185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6" name="Oval 1685">
              <a:extLst>
                <a:ext uri="{FF2B5EF4-FFF2-40B4-BE49-F238E27FC236}">
                  <a16:creationId xmlns:a16="http://schemas.microsoft.com/office/drawing/2014/main" id="{ED4B97A1-8173-3B4A-9F72-8CCC5C81DC1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1472" y="4159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7" name="Oval 1686">
              <a:extLst>
                <a:ext uri="{FF2B5EF4-FFF2-40B4-BE49-F238E27FC236}">
                  <a16:creationId xmlns:a16="http://schemas.microsoft.com/office/drawing/2014/main" id="{337802CC-46F2-604F-8D36-3718725D407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90974" y="3891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8" name="Oval 1687">
              <a:extLst>
                <a:ext uri="{FF2B5EF4-FFF2-40B4-BE49-F238E27FC236}">
                  <a16:creationId xmlns:a16="http://schemas.microsoft.com/office/drawing/2014/main" id="{327EB689-0C92-0A4E-871E-00AFFEE016E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32495" y="37597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689" name="Group 1688">
            <a:extLst>
              <a:ext uri="{FF2B5EF4-FFF2-40B4-BE49-F238E27FC236}">
                <a16:creationId xmlns:a16="http://schemas.microsoft.com/office/drawing/2014/main" id="{BDC99615-3F92-4B4A-8833-8FF2034B49A2}"/>
              </a:ext>
            </a:extLst>
          </p:cNvPr>
          <p:cNvGrpSpPr/>
          <p:nvPr/>
        </p:nvGrpSpPr>
        <p:grpSpPr>
          <a:xfrm rot="14926105">
            <a:off x="4381500" y="1770235"/>
            <a:ext cx="3445560" cy="3441845"/>
            <a:chOff x="99289" y="3671937"/>
            <a:chExt cx="3828400" cy="3824272"/>
          </a:xfrm>
        </p:grpSpPr>
        <p:sp>
          <p:nvSpPr>
            <p:cNvPr id="1690" name="Oval 1689">
              <a:extLst>
                <a:ext uri="{FF2B5EF4-FFF2-40B4-BE49-F238E27FC236}">
                  <a16:creationId xmlns:a16="http://schemas.microsoft.com/office/drawing/2014/main" id="{3DDC8AF9-B537-D44C-8E94-3228DBE4267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9410" y="65049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1" name="Oval 1690">
              <a:extLst>
                <a:ext uri="{FF2B5EF4-FFF2-40B4-BE49-F238E27FC236}">
                  <a16:creationId xmlns:a16="http://schemas.microsoft.com/office/drawing/2014/main" id="{16095402-3070-014B-954A-AE598888484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25990" y="4588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2" name="Oval 1691">
              <a:extLst>
                <a:ext uri="{FF2B5EF4-FFF2-40B4-BE49-F238E27FC236}">
                  <a16:creationId xmlns:a16="http://schemas.microsoft.com/office/drawing/2014/main" id="{93EE0A60-459D-0A49-BEF3-23D50DCA07B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498830" y="66379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3" name="Oval 1692">
              <a:extLst>
                <a:ext uri="{FF2B5EF4-FFF2-40B4-BE49-F238E27FC236}">
                  <a16:creationId xmlns:a16="http://schemas.microsoft.com/office/drawing/2014/main" id="{12898044-23C7-3849-934D-EA1FB61D3E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3" y="66608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4" name="Oval 1693">
              <a:extLst>
                <a:ext uri="{FF2B5EF4-FFF2-40B4-BE49-F238E27FC236}">
                  <a16:creationId xmlns:a16="http://schemas.microsoft.com/office/drawing/2014/main" id="{E295A4F8-1E48-D94C-8D96-2377E03092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2479" y="42059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5" name="Oval 1694">
              <a:extLst>
                <a:ext uri="{FF2B5EF4-FFF2-40B4-BE49-F238E27FC236}">
                  <a16:creationId xmlns:a16="http://schemas.microsoft.com/office/drawing/2014/main" id="{863B9BFD-4B52-734C-ABB8-07B244619E1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87011" y="41836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6" name="Oval 1695">
              <a:extLst>
                <a:ext uri="{FF2B5EF4-FFF2-40B4-BE49-F238E27FC236}">
                  <a16:creationId xmlns:a16="http://schemas.microsoft.com/office/drawing/2014/main" id="{64115670-57FF-DE44-9822-0FA2C628444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23544" y="43585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7" name="Oval 1696">
              <a:extLst>
                <a:ext uri="{FF2B5EF4-FFF2-40B4-BE49-F238E27FC236}">
                  <a16:creationId xmlns:a16="http://schemas.microsoft.com/office/drawing/2014/main" id="{F6355D6A-8E52-1B44-A13C-0634AE8C05B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3803" y="44578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8" name="Oval 1697">
              <a:extLst>
                <a:ext uri="{FF2B5EF4-FFF2-40B4-BE49-F238E27FC236}">
                  <a16:creationId xmlns:a16="http://schemas.microsoft.com/office/drawing/2014/main" id="{0AE25048-9EE5-F542-831A-585D7ECE5E9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04778" y="4617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9" name="Oval 1698">
              <a:extLst>
                <a:ext uri="{FF2B5EF4-FFF2-40B4-BE49-F238E27FC236}">
                  <a16:creationId xmlns:a16="http://schemas.microsoft.com/office/drawing/2014/main" id="{DF83296C-4B32-3B45-9311-A1154006F4F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11048" y="47034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0" name="Oval 1699">
              <a:extLst>
                <a:ext uri="{FF2B5EF4-FFF2-40B4-BE49-F238E27FC236}">
                  <a16:creationId xmlns:a16="http://schemas.microsoft.com/office/drawing/2014/main" id="{068CA25B-2E46-094F-A498-D0F2DF6C6D7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6167" y="50238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1" name="Oval 1700">
              <a:extLst>
                <a:ext uri="{FF2B5EF4-FFF2-40B4-BE49-F238E27FC236}">
                  <a16:creationId xmlns:a16="http://schemas.microsoft.com/office/drawing/2014/main" id="{27E96614-EABE-A047-80C5-F5E12490412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9576" y="53148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2" name="Oval 1701">
              <a:extLst>
                <a:ext uri="{FF2B5EF4-FFF2-40B4-BE49-F238E27FC236}">
                  <a16:creationId xmlns:a16="http://schemas.microsoft.com/office/drawing/2014/main" id="{E7AB6D1F-4D3A-754C-8712-C7457A0DD40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63367" y="5414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3" name="Oval 1702">
              <a:extLst>
                <a:ext uri="{FF2B5EF4-FFF2-40B4-BE49-F238E27FC236}">
                  <a16:creationId xmlns:a16="http://schemas.microsoft.com/office/drawing/2014/main" id="{2CE3F2EF-7367-DF46-83F1-C17B25D5EAC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8779" y="5535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4" name="Oval 1703">
              <a:extLst>
                <a:ext uri="{FF2B5EF4-FFF2-40B4-BE49-F238E27FC236}">
                  <a16:creationId xmlns:a16="http://schemas.microsoft.com/office/drawing/2014/main" id="{9E5BA230-83CF-1740-8A5A-610C0CDC508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5467" y="57879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5" name="Oval 1704">
              <a:extLst>
                <a:ext uri="{FF2B5EF4-FFF2-40B4-BE49-F238E27FC236}">
                  <a16:creationId xmlns:a16="http://schemas.microsoft.com/office/drawing/2014/main" id="{86775825-6C16-9A47-BA4D-1F255FEE4C4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91113" y="57719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6" name="Oval 1705">
              <a:extLst>
                <a:ext uri="{FF2B5EF4-FFF2-40B4-BE49-F238E27FC236}">
                  <a16:creationId xmlns:a16="http://schemas.microsoft.com/office/drawing/2014/main" id="{CFA4CC7C-CA63-1C4B-8D49-F019131785D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04940" y="5972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7" name="Oval 1706">
              <a:extLst>
                <a:ext uri="{FF2B5EF4-FFF2-40B4-BE49-F238E27FC236}">
                  <a16:creationId xmlns:a16="http://schemas.microsoft.com/office/drawing/2014/main" id="{B6A552E8-0CE3-D548-81B6-F916980145D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9649" y="6155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8" name="Oval 1707">
              <a:extLst>
                <a:ext uri="{FF2B5EF4-FFF2-40B4-BE49-F238E27FC236}">
                  <a16:creationId xmlns:a16="http://schemas.microsoft.com/office/drawing/2014/main" id="{EA8CCEBD-C7CC-EB4E-82B1-E033F0F027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39818" y="6246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9" name="Oval 1708">
              <a:extLst>
                <a:ext uri="{FF2B5EF4-FFF2-40B4-BE49-F238E27FC236}">
                  <a16:creationId xmlns:a16="http://schemas.microsoft.com/office/drawing/2014/main" id="{A3BF6D2B-2366-6145-9C1F-CF698C368A0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57830" y="64078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0" name="Oval 1709">
              <a:extLst>
                <a:ext uri="{FF2B5EF4-FFF2-40B4-BE49-F238E27FC236}">
                  <a16:creationId xmlns:a16="http://schemas.microsoft.com/office/drawing/2014/main" id="{08D9BF32-5E96-474A-97AA-E3ADB09840F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48881" y="3826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1" name="Oval 1710">
              <a:extLst>
                <a:ext uri="{FF2B5EF4-FFF2-40B4-BE49-F238E27FC236}">
                  <a16:creationId xmlns:a16="http://schemas.microsoft.com/office/drawing/2014/main" id="{07BA9F5D-3765-8842-971A-14E395B4B02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37336" y="3894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2" name="Oval 1711">
              <a:extLst>
                <a:ext uri="{FF2B5EF4-FFF2-40B4-BE49-F238E27FC236}">
                  <a16:creationId xmlns:a16="http://schemas.microsoft.com/office/drawing/2014/main" id="{C59CAE5D-2ABC-A145-8FD2-D951C69E53B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18505" y="42923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3" name="Oval 1712">
              <a:extLst>
                <a:ext uri="{FF2B5EF4-FFF2-40B4-BE49-F238E27FC236}">
                  <a16:creationId xmlns:a16="http://schemas.microsoft.com/office/drawing/2014/main" id="{34510047-7DE5-984B-9D1D-CB068F623E2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00135" y="41888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4" name="Oval 1713">
              <a:extLst>
                <a:ext uri="{FF2B5EF4-FFF2-40B4-BE49-F238E27FC236}">
                  <a16:creationId xmlns:a16="http://schemas.microsoft.com/office/drawing/2014/main" id="{9A18284B-3FDC-5449-946D-C720D14B6B2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152" y="71651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5" name="Oval 1714">
              <a:extLst>
                <a:ext uri="{FF2B5EF4-FFF2-40B4-BE49-F238E27FC236}">
                  <a16:creationId xmlns:a16="http://schemas.microsoft.com/office/drawing/2014/main" id="{A92CFAB8-D456-384A-8A84-89F00E711DA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25722" y="4028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6" name="Oval 1715">
              <a:extLst>
                <a:ext uri="{FF2B5EF4-FFF2-40B4-BE49-F238E27FC236}">
                  <a16:creationId xmlns:a16="http://schemas.microsoft.com/office/drawing/2014/main" id="{41AEAE20-540F-454F-866D-7583D01DDB9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77053" y="38881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7" name="Oval 1716">
              <a:extLst>
                <a:ext uri="{FF2B5EF4-FFF2-40B4-BE49-F238E27FC236}">
                  <a16:creationId xmlns:a16="http://schemas.microsoft.com/office/drawing/2014/main" id="{39FB756E-8712-6242-8753-81D0946BC59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267" y="74040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8" name="Oval 1717">
              <a:extLst>
                <a:ext uri="{FF2B5EF4-FFF2-40B4-BE49-F238E27FC236}">
                  <a16:creationId xmlns:a16="http://schemas.microsoft.com/office/drawing/2014/main" id="{2B821E53-4916-2446-9A2D-CFF5593429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97531" y="73746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9" name="Oval 1718">
              <a:extLst>
                <a:ext uri="{FF2B5EF4-FFF2-40B4-BE49-F238E27FC236}">
                  <a16:creationId xmlns:a16="http://schemas.microsoft.com/office/drawing/2014/main" id="{910E44FE-8A2C-1D45-BD54-BF1B099816B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98540" y="74596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0" name="Oval 1719">
              <a:extLst>
                <a:ext uri="{FF2B5EF4-FFF2-40B4-BE49-F238E27FC236}">
                  <a16:creationId xmlns:a16="http://schemas.microsoft.com/office/drawing/2014/main" id="{BF079C5A-457F-9146-8171-70928A811ED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53397" y="36795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1" name="Oval 1720">
              <a:extLst>
                <a:ext uri="{FF2B5EF4-FFF2-40B4-BE49-F238E27FC236}">
                  <a16:creationId xmlns:a16="http://schemas.microsoft.com/office/drawing/2014/main" id="{E45587E4-4115-934A-B668-B291B729280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84412" y="39878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2" name="Oval 1721">
              <a:extLst>
                <a:ext uri="{FF2B5EF4-FFF2-40B4-BE49-F238E27FC236}">
                  <a16:creationId xmlns:a16="http://schemas.microsoft.com/office/drawing/2014/main" id="{07246B53-DA52-D249-944F-9D1CC107FE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91791" y="40150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3" name="Oval 1722">
              <a:extLst>
                <a:ext uri="{FF2B5EF4-FFF2-40B4-BE49-F238E27FC236}">
                  <a16:creationId xmlns:a16="http://schemas.microsoft.com/office/drawing/2014/main" id="{11810086-A6F0-1D4B-9437-13813D50A7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35803" y="3864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4" name="Oval 1723">
              <a:extLst>
                <a:ext uri="{FF2B5EF4-FFF2-40B4-BE49-F238E27FC236}">
                  <a16:creationId xmlns:a16="http://schemas.microsoft.com/office/drawing/2014/main" id="{9036D50F-C1BA-8542-9A41-C8EC61CBE3C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16921" y="38037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5" name="Oval 1724">
              <a:extLst>
                <a:ext uri="{FF2B5EF4-FFF2-40B4-BE49-F238E27FC236}">
                  <a16:creationId xmlns:a16="http://schemas.microsoft.com/office/drawing/2014/main" id="{E8D4D23F-5E07-3D49-9704-3F9050A6391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82938" y="37263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6" name="Oval 1725">
              <a:extLst>
                <a:ext uri="{FF2B5EF4-FFF2-40B4-BE49-F238E27FC236}">
                  <a16:creationId xmlns:a16="http://schemas.microsoft.com/office/drawing/2014/main" id="{4289543F-42B3-FE41-9A26-D9690953CA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376" y="37819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7" name="Oval 1726">
              <a:extLst>
                <a:ext uri="{FF2B5EF4-FFF2-40B4-BE49-F238E27FC236}">
                  <a16:creationId xmlns:a16="http://schemas.microsoft.com/office/drawing/2014/main" id="{CBF8C824-A74C-6048-BDC0-3AE3D31DD62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37680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8" name="Oval 1727">
              <a:extLst>
                <a:ext uri="{FF2B5EF4-FFF2-40B4-BE49-F238E27FC236}">
                  <a16:creationId xmlns:a16="http://schemas.microsoft.com/office/drawing/2014/main" id="{662420DE-72B5-E04A-9B0C-918EB4ACE7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06494" y="3749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9" name="Oval 1728">
              <a:extLst>
                <a:ext uri="{FF2B5EF4-FFF2-40B4-BE49-F238E27FC236}">
                  <a16:creationId xmlns:a16="http://schemas.microsoft.com/office/drawing/2014/main" id="{769AA534-4BD1-2F4C-8947-C1B0F33EDB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417805" y="37674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0" name="Oval 1729">
              <a:extLst>
                <a:ext uri="{FF2B5EF4-FFF2-40B4-BE49-F238E27FC236}">
                  <a16:creationId xmlns:a16="http://schemas.microsoft.com/office/drawing/2014/main" id="{E7E67A0F-277B-1343-A601-102CED59BBB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5833" y="4707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1" name="Oval 1730">
              <a:extLst>
                <a:ext uri="{FF2B5EF4-FFF2-40B4-BE49-F238E27FC236}">
                  <a16:creationId xmlns:a16="http://schemas.microsoft.com/office/drawing/2014/main" id="{AD22CC68-F81C-9941-A8F8-590CF3606AD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7902" y="48891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2" name="Oval 1731">
              <a:extLst>
                <a:ext uri="{FF2B5EF4-FFF2-40B4-BE49-F238E27FC236}">
                  <a16:creationId xmlns:a16="http://schemas.microsoft.com/office/drawing/2014/main" id="{E95C3342-8109-A54E-AA97-D83B011DE9E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8881" y="49755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3" name="Oval 1732">
              <a:extLst>
                <a:ext uri="{FF2B5EF4-FFF2-40B4-BE49-F238E27FC236}">
                  <a16:creationId xmlns:a16="http://schemas.microsoft.com/office/drawing/2014/main" id="{54511D6F-C812-5841-A7D9-1ABC07BA2BB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475" y="5143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4" name="Oval 1733">
              <a:extLst>
                <a:ext uri="{FF2B5EF4-FFF2-40B4-BE49-F238E27FC236}">
                  <a16:creationId xmlns:a16="http://schemas.microsoft.com/office/drawing/2014/main" id="{345D0C51-2F7B-6942-91EF-80930DCE356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07" y="52504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5" name="Oval 1734">
              <a:extLst>
                <a:ext uri="{FF2B5EF4-FFF2-40B4-BE49-F238E27FC236}">
                  <a16:creationId xmlns:a16="http://schemas.microsoft.com/office/drawing/2014/main" id="{2CF9648B-2D93-B246-8124-07F0EAAD52F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1390" y="5429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6" name="Oval 1735">
              <a:extLst>
                <a:ext uri="{FF2B5EF4-FFF2-40B4-BE49-F238E27FC236}">
                  <a16:creationId xmlns:a16="http://schemas.microsoft.com/office/drawing/2014/main" id="{41C3AA37-388A-3A46-8810-4A0DE868EB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86880" y="44752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7" name="Oval 1736">
              <a:extLst>
                <a:ext uri="{FF2B5EF4-FFF2-40B4-BE49-F238E27FC236}">
                  <a16:creationId xmlns:a16="http://schemas.microsoft.com/office/drawing/2014/main" id="{D76C79C2-D301-DF4A-9A44-CBEDCB9FEE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1" y="68403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8" name="Oval 1737">
              <a:extLst>
                <a:ext uri="{FF2B5EF4-FFF2-40B4-BE49-F238E27FC236}">
                  <a16:creationId xmlns:a16="http://schemas.microsoft.com/office/drawing/2014/main" id="{8552F438-41B8-0643-9BEA-B40C106DF8E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06296" y="68421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9" name="Oval 1738">
              <a:extLst>
                <a:ext uri="{FF2B5EF4-FFF2-40B4-BE49-F238E27FC236}">
                  <a16:creationId xmlns:a16="http://schemas.microsoft.com/office/drawing/2014/main" id="{C6239449-2EA2-A54A-AC91-98EBC36C136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0143" y="7001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0" name="Oval 1739">
              <a:extLst>
                <a:ext uri="{FF2B5EF4-FFF2-40B4-BE49-F238E27FC236}">
                  <a16:creationId xmlns:a16="http://schemas.microsoft.com/office/drawing/2014/main" id="{8D1A4FB0-1248-9443-9DC5-2A7391B24C0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377" y="41784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1" name="Oval 1740">
              <a:extLst>
                <a:ext uri="{FF2B5EF4-FFF2-40B4-BE49-F238E27FC236}">
                  <a16:creationId xmlns:a16="http://schemas.microsoft.com/office/drawing/2014/main" id="{52A00A5D-D87A-C246-AEA3-763B7735861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46157" y="70605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2" name="Oval 1741">
              <a:extLst>
                <a:ext uri="{FF2B5EF4-FFF2-40B4-BE49-F238E27FC236}">
                  <a16:creationId xmlns:a16="http://schemas.microsoft.com/office/drawing/2014/main" id="{8FDDA5C9-38BA-044D-8653-598E45BD6B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65903" y="71880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3" name="Oval 1742">
              <a:extLst>
                <a:ext uri="{FF2B5EF4-FFF2-40B4-BE49-F238E27FC236}">
                  <a16:creationId xmlns:a16="http://schemas.microsoft.com/office/drawing/2014/main" id="{DA48F796-A415-8B45-B4CB-BF7052E08F0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00822" y="39142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4" name="Oval 1743">
              <a:extLst>
                <a:ext uri="{FF2B5EF4-FFF2-40B4-BE49-F238E27FC236}">
                  <a16:creationId xmlns:a16="http://schemas.microsoft.com/office/drawing/2014/main" id="{E2B81811-B26C-4F4E-B8EE-5DCDD9B950A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90050" y="73175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5" name="Oval 1744">
              <a:extLst>
                <a:ext uri="{FF2B5EF4-FFF2-40B4-BE49-F238E27FC236}">
                  <a16:creationId xmlns:a16="http://schemas.microsoft.com/office/drawing/2014/main" id="{FFE1F5A7-1867-B542-B414-A2DA5BFB038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7330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6" name="Oval 1745">
              <a:extLst>
                <a:ext uri="{FF2B5EF4-FFF2-40B4-BE49-F238E27FC236}">
                  <a16:creationId xmlns:a16="http://schemas.microsoft.com/office/drawing/2014/main" id="{6D2B1F7B-CAB7-D147-80E8-E2F74E81250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46840" y="73528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7" name="Oval 1746">
              <a:extLst>
                <a:ext uri="{FF2B5EF4-FFF2-40B4-BE49-F238E27FC236}">
                  <a16:creationId xmlns:a16="http://schemas.microsoft.com/office/drawing/2014/main" id="{4E2159AC-39E3-4A47-A477-DE5A2BF406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55436" y="737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8" name="Oval 1747">
              <a:extLst>
                <a:ext uri="{FF2B5EF4-FFF2-40B4-BE49-F238E27FC236}">
                  <a16:creationId xmlns:a16="http://schemas.microsoft.com/office/drawing/2014/main" id="{08EB36F5-4C1E-A648-8644-03CFC782639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48884" y="7338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9" name="Oval 1748">
              <a:extLst>
                <a:ext uri="{FF2B5EF4-FFF2-40B4-BE49-F238E27FC236}">
                  <a16:creationId xmlns:a16="http://schemas.microsoft.com/office/drawing/2014/main" id="{CB07EE7B-242B-EC42-A728-D7407F60554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50781" y="71745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0" name="Oval 1749">
              <a:extLst>
                <a:ext uri="{FF2B5EF4-FFF2-40B4-BE49-F238E27FC236}">
                  <a16:creationId xmlns:a16="http://schemas.microsoft.com/office/drawing/2014/main" id="{602B9F62-B516-B045-A1A9-1EFB8C3BF62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75646" y="7098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1" name="Oval 1750">
              <a:extLst>
                <a:ext uri="{FF2B5EF4-FFF2-40B4-BE49-F238E27FC236}">
                  <a16:creationId xmlns:a16="http://schemas.microsoft.com/office/drawing/2014/main" id="{BBB81D48-F04B-3440-BFC8-6325B23549F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9727" y="70676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2" name="Oval 1751">
              <a:extLst>
                <a:ext uri="{FF2B5EF4-FFF2-40B4-BE49-F238E27FC236}">
                  <a16:creationId xmlns:a16="http://schemas.microsoft.com/office/drawing/2014/main" id="{5D9B97DB-81D9-B044-B25D-4AAA51C56D1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9793" y="68746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3" name="Oval 1752">
              <a:extLst>
                <a:ext uri="{FF2B5EF4-FFF2-40B4-BE49-F238E27FC236}">
                  <a16:creationId xmlns:a16="http://schemas.microsoft.com/office/drawing/2014/main" id="{F0F71CC4-4F60-844E-8F35-22CB3A6833A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25332" y="68470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4" name="Oval 1753">
              <a:extLst>
                <a:ext uri="{FF2B5EF4-FFF2-40B4-BE49-F238E27FC236}">
                  <a16:creationId xmlns:a16="http://schemas.microsoft.com/office/drawing/2014/main" id="{F7CC4A84-90B1-F847-A7A7-D6ECA63DF33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38964" y="65608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5" name="Oval 1754">
              <a:extLst>
                <a:ext uri="{FF2B5EF4-FFF2-40B4-BE49-F238E27FC236}">
                  <a16:creationId xmlns:a16="http://schemas.microsoft.com/office/drawing/2014/main" id="{D7835ACE-24D8-CC46-9D76-BD188415D1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6688" y="65688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6" name="Oval 1755">
              <a:extLst>
                <a:ext uri="{FF2B5EF4-FFF2-40B4-BE49-F238E27FC236}">
                  <a16:creationId xmlns:a16="http://schemas.microsoft.com/office/drawing/2014/main" id="{DD16DA44-96F8-5E4D-BD39-C4631F68C96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2428" y="59487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7" name="Oval 1756">
              <a:extLst>
                <a:ext uri="{FF2B5EF4-FFF2-40B4-BE49-F238E27FC236}">
                  <a16:creationId xmlns:a16="http://schemas.microsoft.com/office/drawing/2014/main" id="{D2C1FA86-FED7-DB44-A301-FE43C1C705E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260" y="6336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8" name="Oval 1757">
              <a:extLst>
                <a:ext uri="{FF2B5EF4-FFF2-40B4-BE49-F238E27FC236}">
                  <a16:creationId xmlns:a16="http://schemas.microsoft.com/office/drawing/2014/main" id="{2630118F-0334-574A-BBA6-DC4BF20C958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9560" y="6158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9" name="Oval 1758">
              <a:extLst>
                <a:ext uri="{FF2B5EF4-FFF2-40B4-BE49-F238E27FC236}">
                  <a16:creationId xmlns:a16="http://schemas.microsoft.com/office/drawing/2014/main" id="{C98DD0FD-3184-364A-833F-A4C74291253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1363" y="57151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0" name="Oval 1759">
              <a:extLst>
                <a:ext uri="{FF2B5EF4-FFF2-40B4-BE49-F238E27FC236}">
                  <a16:creationId xmlns:a16="http://schemas.microsoft.com/office/drawing/2014/main" id="{0D70655A-CFE6-0944-B0C4-E331DF5E6D2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9289" y="5540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1" name="Oval 1760">
              <a:extLst>
                <a:ext uri="{FF2B5EF4-FFF2-40B4-BE49-F238E27FC236}">
                  <a16:creationId xmlns:a16="http://schemas.microsoft.com/office/drawing/2014/main" id="{BF613651-21D3-8745-BE71-7B88FE74AEE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9297" y="73300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2" name="Oval 1761">
              <a:extLst>
                <a:ext uri="{FF2B5EF4-FFF2-40B4-BE49-F238E27FC236}">
                  <a16:creationId xmlns:a16="http://schemas.microsoft.com/office/drawing/2014/main" id="{5A96364E-FE18-7B4A-8298-E89413FF258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8136" y="37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3" name="Oval 1762">
              <a:extLst>
                <a:ext uri="{FF2B5EF4-FFF2-40B4-BE49-F238E27FC236}">
                  <a16:creationId xmlns:a16="http://schemas.microsoft.com/office/drawing/2014/main" id="{E0534535-B86F-DB48-82D6-44B1DF48215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96616" y="73493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4" name="Oval 1763">
              <a:extLst>
                <a:ext uri="{FF2B5EF4-FFF2-40B4-BE49-F238E27FC236}">
                  <a16:creationId xmlns:a16="http://schemas.microsoft.com/office/drawing/2014/main" id="{F4E75C19-54FF-7949-B33B-E4CDFE1BF2D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3682" y="7200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5" name="Oval 1764">
              <a:extLst>
                <a:ext uri="{FF2B5EF4-FFF2-40B4-BE49-F238E27FC236}">
                  <a16:creationId xmlns:a16="http://schemas.microsoft.com/office/drawing/2014/main" id="{FCD4385B-E901-014D-ADF8-24C8731FAAE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26513" y="62185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6" name="Oval 1765">
              <a:extLst>
                <a:ext uri="{FF2B5EF4-FFF2-40B4-BE49-F238E27FC236}">
                  <a16:creationId xmlns:a16="http://schemas.microsoft.com/office/drawing/2014/main" id="{D47B81A8-8617-6A46-BC04-B6817164677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01279" y="6377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7" name="Oval 1766">
              <a:extLst>
                <a:ext uri="{FF2B5EF4-FFF2-40B4-BE49-F238E27FC236}">
                  <a16:creationId xmlns:a16="http://schemas.microsoft.com/office/drawing/2014/main" id="{99382DDA-3C05-F046-B553-F6B51398F24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45979" y="6466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8" name="Oval 1767">
              <a:extLst>
                <a:ext uri="{FF2B5EF4-FFF2-40B4-BE49-F238E27FC236}">
                  <a16:creationId xmlns:a16="http://schemas.microsoft.com/office/drawing/2014/main" id="{1D79D3FF-3776-4044-A3B9-097DFF21BE0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15920" y="6696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9" name="Oval 1768">
              <a:extLst>
                <a:ext uri="{FF2B5EF4-FFF2-40B4-BE49-F238E27FC236}">
                  <a16:creationId xmlns:a16="http://schemas.microsoft.com/office/drawing/2014/main" id="{311E2254-75C0-CF46-9F72-B3C017E6DD6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55416" y="67180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0" name="Oval 1769">
              <a:extLst>
                <a:ext uri="{FF2B5EF4-FFF2-40B4-BE49-F238E27FC236}">
                  <a16:creationId xmlns:a16="http://schemas.microsoft.com/office/drawing/2014/main" id="{D61A1E31-F28D-AE4C-8152-B1997C9943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6569" y="69408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1" name="Oval 1770">
              <a:extLst>
                <a:ext uri="{FF2B5EF4-FFF2-40B4-BE49-F238E27FC236}">
                  <a16:creationId xmlns:a16="http://schemas.microsoft.com/office/drawing/2014/main" id="{D996A09D-4E6F-8E4B-B8F6-2E5B70A607D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36283" y="70535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2" name="Oval 1771">
              <a:extLst>
                <a:ext uri="{FF2B5EF4-FFF2-40B4-BE49-F238E27FC236}">
                  <a16:creationId xmlns:a16="http://schemas.microsoft.com/office/drawing/2014/main" id="{0204D819-73C7-F44C-AC1B-344018C6674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60294" y="71460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3" name="Oval 1772">
              <a:extLst>
                <a:ext uri="{FF2B5EF4-FFF2-40B4-BE49-F238E27FC236}">
                  <a16:creationId xmlns:a16="http://schemas.microsoft.com/office/drawing/2014/main" id="{85E96328-BC33-F94C-8439-368E45A8C13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06927" y="73038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4" name="Oval 1773">
              <a:extLst>
                <a:ext uri="{FF2B5EF4-FFF2-40B4-BE49-F238E27FC236}">
                  <a16:creationId xmlns:a16="http://schemas.microsoft.com/office/drawing/2014/main" id="{7998893B-F9A9-8742-A5F8-909BBCA314E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59291" y="72414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5" name="Oval 1774">
              <a:extLst>
                <a:ext uri="{FF2B5EF4-FFF2-40B4-BE49-F238E27FC236}">
                  <a16:creationId xmlns:a16="http://schemas.microsoft.com/office/drawing/2014/main" id="{228568E0-CF76-1C4C-BB6F-3B66F29AD07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17954" y="73157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6" name="Oval 1775">
              <a:extLst>
                <a:ext uri="{FF2B5EF4-FFF2-40B4-BE49-F238E27FC236}">
                  <a16:creationId xmlns:a16="http://schemas.microsoft.com/office/drawing/2014/main" id="{25344BE8-1E0A-E548-B423-8D64AD874C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74793" y="743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7" name="Oval 1776">
              <a:extLst>
                <a:ext uri="{FF2B5EF4-FFF2-40B4-BE49-F238E27FC236}">
                  <a16:creationId xmlns:a16="http://schemas.microsoft.com/office/drawing/2014/main" id="{4ED08CC2-40FE-C942-A061-54FCF0D19FA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84088" y="73878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8" name="Oval 1777">
              <a:extLst>
                <a:ext uri="{FF2B5EF4-FFF2-40B4-BE49-F238E27FC236}">
                  <a16:creationId xmlns:a16="http://schemas.microsoft.com/office/drawing/2014/main" id="{D63F852B-B5E8-3C41-9559-D80E7C11DB4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72338" y="7442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9" name="Oval 1778">
              <a:extLst>
                <a:ext uri="{FF2B5EF4-FFF2-40B4-BE49-F238E27FC236}">
                  <a16:creationId xmlns:a16="http://schemas.microsoft.com/office/drawing/2014/main" id="{8DBDAC8A-F22B-6C4A-B95B-2F02C523747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6453" y="7346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0" name="Oval 1779">
              <a:extLst>
                <a:ext uri="{FF2B5EF4-FFF2-40B4-BE49-F238E27FC236}">
                  <a16:creationId xmlns:a16="http://schemas.microsoft.com/office/drawing/2014/main" id="{2144A6EC-D9B8-8B4D-9AC6-F8A6A6B46E5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98016" y="74129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1" name="Oval 1780">
              <a:extLst>
                <a:ext uri="{FF2B5EF4-FFF2-40B4-BE49-F238E27FC236}">
                  <a16:creationId xmlns:a16="http://schemas.microsoft.com/office/drawing/2014/main" id="{60ABABC9-DC05-EF4E-A2C0-8CD8765565A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84567" y="5470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2" name="Oval 1781">
              <a:extLst>
                <a:ext uri="{FF2B5EF4-FFF2-40B4-BE49-F238E27FC236}">
                  <a16:creationId xmlns:a16="http://schemas.microsoft.com/office/drawing/2014/main" id="{33E8C906-72FB-D245-B6B3-14A3451F678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78888" y="44332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3" name="Oval 1782">
              <a:extLst>
                <a:ext uri="{FF2B5EF4-FFF2-40B4-BE49-F238E27FC236}">
                  <a16:creationId xmlns:a16="http://schemas.microsoft.com/office/drawing/2014/main" id="{21675F78-A47F-0941-9BEF-BF4AA1548F3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79263" y="38712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4" name="Oval 1783">
              <a:extLst>
                <a:ext uri="{FF2B5EF4-FFF2-40B4-BE49-F238E27FC236}">
                  <a16:creationId xmlns:a16="http://schemas.microsoft.com/office/drawing/2014/main" id="{E3DE5D50-71C1-3E42-AC7B-4E4EF8E7F23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02772" y="39172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5" name="Oval 1784">
              <a:extLst>
                <a:ext uri="{FF2B5EF4-FFF2-40B4-BE49-F238E27FC236}">
                  <a16:creationId xmlns:a16="http://schemas.microsoft.com/office/drawing/2014/main" id="{D3E35C16-BF95-B940-B358-86DEC849D2F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4661" y="6892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6" name="Oval 1785">
              <a:extLst>
                <a:ext uri="{FF2B5EF4-FFF2-40B4-BE49-F238E27FC236}">
                  <a16:creationId xmlns:a16="http://schemas.microsoft.com/office/drawing/2014/main" id="{54B46870-0520-E74E-9145-C547FF6082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124408" y="4082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7" name="Oval 1786">
              <a:extLst>
                <a:ext uri="{FF2B5EF4-FFF2-40B4-BE49-F238E27FC236}">
                  <a16:creationId xmlns:a16="http://schemas.microsoft.com/office/drawing/2014/main" id="{EDC52F30-0A12-8540-81F1-527EB012784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5322" y="4278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8" name="Oval 1787">
              <a:extLst>
                <a:ext uri="{FF2B5EF4-FFF2-40B4-BE49-F238E27FC236}">
                  <a16:creationId xmlns:a16="http://schemas.microsoft.com/office/drawing/2014/main" id="{E83B9E1C-7918-6C43-9988-8091A499EF6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5191" y="649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9" name="Oval 1788">
              <a:extLst>
                <a:ext uri="{FF2B5EF4-FFF2-40B4-BE49-F238E27FC236}">
                  <a16:creationId xmlns:a16="http://schemas.microsoft.com/office/drawing/2014/main" id="{60E97263-F846-D84A-B510-DA65FC93E79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9864" y="63196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0" name="Oval 1789">
              <a:extLst>
                <a:ext uri="{FF2B5EF4-FFF2-40B4-BE49-F238E27FC236}">
                  <a16:creationId xmlns:a16="http://schemas.microsoft.com/office/drawing/2014/main" id="{4AE952D0-D35B-7049-9FC5-F0C23DD4BCA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9297" y="62193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1" name="Oval 1790">
              <a:extLst>
                <a:ext uri="{FF2B5EF4-FFF2-40B4-BE49-F238E27FC236}">
                  <a16:creationId xmlns:a16="http://schemas.microsoft.com/office/drawing/2014/main" id="{E5FF3505-AF74-0146-997E-FE71E3AA76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10682" y="47634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2" name="Oval 1791">
              <a:extLst>
                <a:ext uri="{FF2B5EF4-FFF2-40B4-BE49-F238E27FC236}">
                  <a16:creationId xmlns:a16="http://schemas.microsoft.com/office/drawing/2014/main" id="{17145F91-A1A0-CD4F-A818-7D4214B2C13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5430" y="61249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3" name="Oval 1792">
              <a:extLst>
                <a:ext uri="{FF2B5EF4-FFF2-40B4-BE49-F238E27FC236}">
                  <a16:creationId xmlns:a16="http://schemas.microsoft.com/office/drawing/2014/main" id="{EC07F4D8-0F2D-7F4D-91C7-E4311EEF6A5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78700" y="6011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4" name="Oval 1793">
              <a:extLst>
                <a:ext uri="{FF2B5EF4-FFF2-40B4-BE49-F238E27FC236}">
                  <a16:creationId xmlns:a16="http://schemas.microsoft.com/office/drawing/2014/main" id="{D61A5499-B334-734B-888A-2D2DFD261DC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66346" y="58505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5" name="Oval 1794">
              <a:extLst>
                <a:ext uri="{FF2B5EF4-FFF2-40B4-BE49-F238E27FC236}">
                  <a16:creationId xmlns:a16="http://schemas.microsoft.com/office/drawing/2014/main" id="{A3FB895C-1B82-9440-B3AD-962CDC0F1A1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57338" y="56234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6" name="Oval 1795">
              <a:extLst>
                <a:ext uri="{FF2B5EF4-FFF2-40B4-BE49-F238E27FC236}">
                  <a16:creationId xmlns:a16="http://schemas.microsoft.com/office/drawing/2014/main" id="{A7D36122-93F5-3043-AA00-6DC2A2355AA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8485" y="52818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7" name="Oval 1796">
              <a:extLst>
                <a:ext uri="{FF2B5EF4-FFF2-40B4-BE49-F238E27FC236}">
                  <a16:creationId xmlns:a16="http://schemas.microsoft.com/office/drawing/2014/main" id="{E3A250EF-CF28-BA43-A230-FC8AF3BA117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22374" y="51337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8" name="Oval 1797">
              <a:extLst>
                <a:ext uri="{FF2B5EF4-FFF2-40B4-BE49-F238E27FC236}">
                  <a16:creationId xmlns:a16="http://schemas.microsoft.com/office/drawing/2014/main" id="{2A0D90D4-08EA-7541-BC21-F429F3560AA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81350" y="49609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9" name="Oval 1798">
              <a:extLst>
                <a:ext uri="{FF2B5EF4-FFF2-40B4-BE49-F238E27FC236}">
                  <a16:creationId xmlns:a16="http://schemas.microsoft.com/office/drawing/2014/main" id="{BE4EEE33-F598-B747-8897-8856CC8FC6F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98704" y="4645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0" name="Oval 1799">
              <a:extLst>
                <a:ext uri="{FF2B5EF4-FFF2-40B4-BE49-F238E27FC236}">
                  <a16:creationId xmlns:a16="http://schemas.microsoft.com/office/drawing/2014/main" id="{1A5E639C-3AAE-904F-ADBB-CE6491EE932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4076" y="44710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1" name="Oval 1800">
              <a:extLst>
                <a:ext uri="{FF2B5EF4-FFF2-40B4-BE49-F238E27FC236}">
                  <a16:creationId xmlns:a16="http://schemas.microsoft.com/office/drawing/2014/main" id="{2E422E68-496E-B640-9392-F0B2B59FCC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85261" y="3691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2" name="Oval 1801">
              <a:extLst>
                <a:ext uri="{FF2B5EF4-FFF2-40B4-BE49-F238E27FC236}">
                  <a16:creationId xmlns:a16="http://schemas.microsoft.com/office/drawing/2014/main" id="{98F59EDC-03C2-AF43-84BD-0E14496C290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12905" y="3749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3" name="Oval 1802">
              <a:extLst>
                <a:ext uri="{FF2B5EF4-FFF2-40B4-BE49-F238E27FC236}">
                  <a16:creationId xmlns:a16="http://schemas.microsoft.com/office/drawing/2014/main" id="{99446FBC-F4C9-6744-A1A8-3E51B94EBFA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97212" y="3671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4" name="Oval 1803">
              <a:extLst>
                <a:ext uri="{FF2B5EF4-FFF2-40B4-BE49-F238E27FC236}">
                  <a16:creationId xmlns:a16="http://schemas.microsoft.com/office/drawing/2014/main" id="{A15793D3-86C2-BB4C-8871-52C10B402D6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9671" y="3762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5" name="Oval 1804">
              <a:extLst>
                <a:ext uri="{FF2B5EF4-FFF2-40B4-BE49-F238E27FC236}">
                  <a16:creationId xmlns:a16="http://schemas.microsoft.com/office/drawing/2014/main" id="{F4B536E1-E7C7-CB48-A68C-90536C518A4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722622" y="3690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6" name="Oval 1805">
              <a:extLst>
                <a:ext uri="{FF2B5EF4-FFF2-40B4-BE49-F238E27FC236}">
                  <a16:creationId xmlns:a16="http://schemas.microsoft.com/office/drawing/2014/main" id="{C32DC6F9-ABA9-A140-9197-B618C1F9AA5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72153" y="38325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7" name="Oval 1806">
              <a:extLst>
                <a:ext uri="{FF2B5EF4-FFF2-40B4-BE49-F238E27FC236}">
                  <a16:creationId xmlns:a16="http://schemas.microsoft.com/office/drawing/2014/main" id="{AD88D7EB-06D7-0B43-8E20-5A7CF3F799D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5474" y="3897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8" name="Oval 1807">
              <a:extLst>
                <a:ext uri="{FF2B5EF4-FFF2-40B4-BE49-F238E27FC236}">
                  <a16:creationId xmlns:a16="http://schemas.microsoft.com/office/drawing/2014/main" id="{8606DC81-FE9D-B34E-8540-2CF82A363AD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92775" y="72553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9" name="Oval 1808">
              <a:extLst>
                <a:ext uri="{FF2B5EF4-FFF2-40B4-BE49-F238E27FC236}">
                  <a16:creationId xmlns:a16="http://schemas.microsoft.com/office/drawing/2014/main" id="{98F09C00-FC7D-F746-9336-37C645B299E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46159" y="71164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0" name="Oval 1809">
              <a:extLst>
                <a:ext uri="{FF2B5EF4-FFF2-40B4-BE49-F238E27FC236}">
                  <a16:creationId xmlns:a16="http://schemas.microsoft.com/office/drawing/2014/main" id="{37B4B76E-5C06-0D44-ACE7-9074BA21D1A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64555" y="70739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1" name="Oval 1810">
              <a:extLst>
                <a:ext uri="{FF2B5EF4-FFF2-40B4-BE49-F238E27FC236}">
                  <a16:creationId xmlns:a16="http://schemas.microsoft.com/office/drawing/2014/main" id="{E95B5232-01F2-BA4C-B8BE-F57E29E02D3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45887" y="4017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2" name="Oval 1811">
              <a:extLst>
                <a:ext uri="{FF2B5EF4-FFF2-40B4-BE49-F238E27FC236}">
                  <a16:creationId xmlns:a16="http://schemas.microsoft.com/office/drawing/2014/main" id="{620858AE-3288-7841-A763-E49F9306398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58477" y="6935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3" name="Oval 1812">
              <a:extLst>
                <a:ext uri="{FF2B5EF4-FFF2-40B4-BE49-F238E27FC236}">
                  <a16:creationId xmlns:a16="http://schemas.microsoft.com/office/drawing/2014/main" id="{061A106E-8CED-8543-92A7-87F2C4E3FB8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51171" y="6708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4" name="Oval 1813">
              <a:extLst>
                <a:ext uri="{FF2B5EF4-FFF2-40B4-BE49-F238E27FC236}">
                  <a16:creationId xmlns:a16="http://schemas.microsoft.com/office/drawing/2014/main" id="{85E10A36-024F-3E45-A0A3-297A6A19FFF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56435" y="41191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5" name="Oval 1814">
              <a:extLst>
                <a:ext uri="{FF2B5EF4-FFF2-40B4-BE49-F238E27FC236}">
                  <a16:creationId xmlns:a16="http://schemas.microsoft.com/office/drawing/2014/main" id="{3656F46B-1B69-FD4C-A8AB-AF0014EEB39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73927" y="6580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6" name="Oval 1815">
              <a:extLst>
                <a:ext uri="{FF2B5EF4-FFF2-40B4-BE49-F238E27FC236}">
                  <a16:creationId xmlns:a16="http://schemas.microsoft.com/office/drawing/2014/main" id="{4B84A88B-8369-EF41-A045-B6C4F5EFA13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1016" y="60535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7" name="Oval 1816">
              <a:extLst>
                <a:ext uri="{FF2B5EF4-FFF2-40B4-BE49-F238E27FC236}">
                  <a16:creationId xmlns:a16="http://schemas.microsoft.com/office/drawing/2014/main" id="{32DE9192-2F09-A74B-82FE-5D1D380B8AD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426" y="5883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8" name="Oval 1817">
              <a:extLst>
                <a:ext uri="{FF2B5EF4-FFF2-40B4-BE49-F238E27FC236}">
                  <a16:creationId xmlns:a16="http://schemas.microsoft.com/office/drawing/2014/main" id="{42C4B49C-EC8F-6843-8494-10F3B71E9BA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1360" y="5709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9" name="Oval 1818">
              <a:extLst>
                <a:ext uri="{FF2B5EF4-FFF2-40B4-BE49-F238E27FC236}">
                  <a16:creationId xmlns:a16="http://schemas.microsoft.com/office/drawing/2014/main" id="{AB897C88-3B6B-894E-870D-63D935F560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3808" y="55008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0" name="Oval 1819">
              <a:extLst>
                <a:ext uri="{FF2B5EF4-FFF2-40B4-BE49-F238E27FC236}">
                  <a16:creationId xmlns:a16="http://schemas.microsoft.com/office/drawing/2014/main" id="{A0E5D725-6371-9541-ABAB-03A6DAC221B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39" y="5357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1" name="Oval 1820">
              <a:extLst>
                <a:ext uri="{FF2B5EF4-FFF2-40B4-BE49-F238E27FC236}">
                  <a16:creationId xmlns:a16="http://schemas.microsoft.com/office/drawing/2014/main" id="{D01409A6-66F7-E14F-AEB9-0C7FBF99C4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8388" y="51672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2" name="Oval 1821">
              <a:extLst>
                <a:ext uri="{FF2B5EF4-FFF2-40B4-BE49-F238E27FC236}">
                  <a16:creationId xmlns:a16="http://schemas.microsoft.com/office/drawing/2014/main" id="{E328E774-382B-6742-B4E1-34ED712009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868" y="4971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3" name="Oval 1822">
              <a:extLst>
                <a:ext uri="{FF2B5EF4-FFF2-40B4-BE49-F238E27FC236}">
                  <a16:creationId xmlns:a16="http://schemas.microsoft.com/office/drawing/2014/main" id="{20E0A96D-0305-1343-90BB-EC5737C8442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3233" y="4854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4" name="Oval 1823">
              <a:extLst>
                <a:ext uri="{FF2B5EF4-FFF2-40B4-BE49-F238E27FC236}">
                  <a16:creationId xmlns:a16="http://schemas.microsoft.com/office/drawing/2014/main" id="{9BF114CB-0DD8-D246-88F6-CA2BAE3AE91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9846" y="46613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5" name="Oval 1824">
              <a:extLst>
                <a:ext uri="{FF2B5EF4-FFF2-40B4-BE49-F238E27FC236}">
                  <a16:creationId xmlns:a16="http://schemas.microsoft.com/office/drawing/2014/main" id="{23D3F58D-8637-7244-85FC-E11C9538837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17383" y="449616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6" name="Oval 1825">
              <a:extLst>
                <a:ext uri="{FF2B5EF4-FFF2-40B4-BE49-F238E27FC236}">
                  <a16:creationId xmlns:a16="http://schemas.microsoft.com/office/drawing/2014/main" id="{DA7A4F79-4748-8E45-B92A-EBB5D97A51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44456" y="43584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7" name="Oval 1826">
              <a:extLst>
                <a:ext uri="{FF2B5EF4-FFF2-40B4-BE49-F238E27FC236}">
                  <a16:creationId xmlns:a16="http://schemas.microsoft.com/office/drawing/2014/main" id="{04832D31-DCA4-B146-9A14-107C8C9F6C4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69725" y="40119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8" name="Oval 1827">
              <a:extLst>
                <a:ext uri="{FF2B5EF4-FFF2-40B4-BE49-F238E27FC236}">
                  <a16:creationId xmlns:a16="http://schemas.microsoft.com/office/drawing/2014/main" id="{E052C2A8-B29D-174F-9E1F-A6A1BACA669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2748" y="4185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9" name="Oval 1828">
              <a:extLst>
                <a:ext uri="{FF2B5EF4-FFF2-40B4-BE49-F238E27FC236}">
                  <a16:creationId xmlns:a16="http://schemas.microsoft.com/office/drawing/2014/main" id="{729F17F7-5819-3F40-A3BC-B8221E7408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1472" y="4159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0" name="Oval 1829">
              <a:extLst>
                <a:ext uri="{FF2B5EF4-FFF2-40B4-BE49-F238E27FC236}">
                  <a16:creationId xmlns:a16="http://schemas.microsoft.com/office/drawing/2014/main" id="{AE8D643E-EA6A-6942-8FD6-D5CD9CE5B08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90974" y="3891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1" name="Oval 1830">
              <a:extLst>
                <a:ext uri="{FF2B5EF4-FFF2-40B4-BE49-F238E27FC236}">
                  <a16:creationId xmlns:a16="http://schemas.microsoft.com/office/drawing/2014/main" id="{52DC5625-CF28-AB4B-B88D-4E438DB8220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32495" y="37597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832" name="Group 1831">
            <a:extLst>
              <a:ext uri="{FF2B5EF4-FFF2-40B4-BE49-F238E27FC236}">
                <a16:creationId xmlns:a16="http://schemas.microsoft.com/office/drawing/2014/main" id="{2F94F4C8-908B-7C4C-9E5E-F0DEEA01DBA1}"/>
              </a:ext>
            </a:extLst>
          </p:cNvPr>
          <p:cNvGrpSpPr/>
          <p:nvPr/>
        </p:nvGrpSpPr>
        <p:grpSpPr>
          <a:xfrm rot="4886669">
            <a:off x="4381500" y="1770235"/>
            <a:ext cx="3445560" cy="3441845"/>
            <a:chOff x="99289" y="3671937"/>
            <a:chExt cx="3828400" cy="3824272"/>
          </a:xfrm>
        </p:grpSpPr>
        <p:sp>
          <p:nvSpPr>
            <p:cNvPr id="1833" name="Oval 1832">
              <a:extLst>
                <a:ext uri="{FF2B5EF4-FFF2-40B4-BE49-F238E27FC236}">
                  <a16:creationId xmlns:a16="http://schemas.microsoft.com/office/drawing/2014/main" id="{CFE52D43-18BB-6446-B891-B7485351593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9410" y="65049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4" name="Oval 1833">
              <a:extLst>
                <a:ext uri="{FF2B5EF4-FFF2-40B4-BE49-F238E27FC236}">
                  <a16:creationId xmlns:a16="http://schemas.microsoft.com/office/drawing/2014/main" id="{F5FEC8C2-8ACD-9C4B-ADE7-99E97B76EFA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25990" y="4588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5" name="Oval 1834">
              <a:extLst>
                <a:ext uri="{FF2B5EF4-FFF2-40B4-BE49-F238E27FC236}">
                  <a16:creationId xmlns:a16="http://schemas.microsoft.com/office/drawing/2014/main" id="{67826F72-95F1-9648-B7A8-E8C66CD80CD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498830" y="66379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6" name="Oval 1835">
              <a:extLst>
                <a:ext uri="{FF2B5EF4-FFF2-40B4-BE49-F238E27FC236}">
                  <a16:creationId xmlns:a16="http://schemas.microsoft.com/office/drawing/2014/main" id="{CCF918E1-4F42-E74B-AF8B-614BE4B09D0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3" y="66608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7" name="Oval 1836">
              <a:extLst>
                <a:ext uri="{FF2B5EF4-FFF2-40B4-BE49-F238E27FC236}">
                  <a16:creationId xmlns:a16="http://schemas.microsoft.com/office/drawing/2014/main" id="{423DB356-73B0-894D-AC56-19AE37F4C0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2479" y="42059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8" name="Oval 1837">
              <a:extLst>
                <a:ext uri="{FF2B5EF4-FFF2-40B4-BE49-F238E27FC236}">
                  <a16:creationId xmlns:a16="http://schemas.microsoft.com/office/drawing/2014/main" id="{D43D621F-D1A4-9448-AB8D-681A07861A1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87011" y="41836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9" name="Oval 1838">
              <a:extLst>
                <a:ext uri="{FF2B5EF4-FFF2-40B4-BE49-F238E27FC236}">
                  <a16:creationId xmlns:a16="http://schemas.microsoft.com/office/drawing/2014/main" id="{4E8BEB06-B558-984A-A73E-3A1420C652B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23544" y="43585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0" name="Oval 1839">
              <a:extLst>
                <a:ext uri="{FF2B5EF4-FFF2-40B4-BE49-F238E27FC236}">
                  <a16:creationId xmlns:a16="http://schemas.microsoft.com/office/drawing/2014/main" id="{7CBA332E-AEF9-C645-8F6A-B312105B36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3803" y="44578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1" name="Oval 1840">
              <a:extLst>
                <a:ext uri="{FF2B5EF4-FFF2-40B4-BE49-F238E27FC236}">
                  <a16:creationId xmlns:a16="http://schemas.microsoft.com/office/drawing/2014/main" id="{42A5FE75-44E3-7546-9810-D1BD05E90AB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04778" y="4617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2" name="Oval 1841">
              <a:extLst>
                <a:ext uri="{FF2B5EF4-FFF2-40B4-BE49-F238E27FC236}">
                  <a16:creationId xmlns:a16="http://schemas.microsoft.com/office/drawing/2014/main" id="{833958B1-BA89-F64A-AA3C-0FE11633873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11048" y="47034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3" name="Oval 1842">
              <a:extLst>
                <a:ext uri="{FF2B5EF4-FFF2-40B4-BE49-F238E27FC236}">
                  <a16:creationId xmlns:a16="http://schemas.microsoft.com/office/drawing/2014/main" id="{7CA2F283-B41A-EF40-88CB-5F34A3F95C7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6167" y="50238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4" name="Oval 1843">
              <a:extLst>
                <a:ext uri="{FF2B5EF4-FFF2-40B4-BE49-F238E27FC236}">
                  <a16:creationId xmlns:a16="http://schemas.microsoft.com/office/drawing/2014/main" id="{4DFA5311-5F20-FA4E-AF2C-2F4FC5192DC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9576" y="53148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5" name="Oval 1844">
              <a:extLst>
                <a:ext uri="{FF2B5EF4-FFF2-40B4-BE49-F238E27FC236}">
                  <a16:creationId xmlns:a16="http://schemas.microsoft.com/office/drawing/2014/main" id="{ECB846EB-3586-0143-B8D9-6E2B5A5C59E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63367" y="5414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6" name="Oval 1845">
              <a:extLst>
                <a:ext uri="{FF2B5EF4-FFF2-40B4-BE49-F238E27FC236}">
                  <a16:creationId xmlns:a16="http://schemas.microsoft.com/office/drawing/2014/main" id="{44D0A10D-1A19-4040-BA12-FF25B88E785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8779" y="5535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7" name="Oval 1846">
              <a:extLst>
                <a:ext uri="{FF2B5EF4-FFF2-40B4-BE49-F238E27FC236}">
                  <a16:creationId xmlns:a16="http://schemas.microsoft.com/office/drawing/2014/main" id="{EE106EA0-012F-B84D-B09D-69585B73E13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5467" y="57879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8" name="Oval 1847">
              <a:extLst>
                <a:ext uri="{FF2B5EF4-FFF2-40B4-BE49-F238E27FC236}">
                  <a16:creationId xmlns:a16="http://schemas.microsoft.com/office/drawing/2014/main" id="{FF24F53D-C926-7343-8B83-071917A6C6C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91113" y="57719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9" name="Oval 1848">
              <a:extLst>
                <a:ext uri="{FF2B5EF4-FFF2-40B4-BE49-F238E27FC236}">
                  <a16:creationId xmlns:a16="http://schemas.microsoft.com/office/drawing/2014/main" id="{AC46A523-6D9C-8B4C-9597-17F314C7288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04940" y="5972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0" name="Oval 1849">
              <a:extLst>
                <a:ext uri="{FF2B5EF4-FFF2-40B4-BE49-F238E27FC236}">
                  <a16:creationId xmlns:a16="http://schemas.microsoft.com/office/drawing/2014/main" id="{2D93DE20-5C93-8A4E-9B14-FC0E4E56D2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9649" y="6155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1" name="Oval 1850">
              <a:extLst>
                <a:ext uri="{FF2B5EF4-FFF2-40B4-BE49-F238E27FC236}">
                  <a16:creationId xmlns:a16="http://schemas.microsoft.com/office/drawing/2014/main" id="{E822999A-CC59-8646-A4C6-2A1BFA2D3A6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39818" y="6246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2" name="Oval 1851">
              <a:extLst>
                <a:ext uri="{FF2B5EF4-FFF2-40B4-BE49-F238E27FC236}">
                  <a16:creationId xmlns:a16="http://schemas.microsoft.com/office/drawing/2014/main" id="{56765DA6-1F4D-AF45-8872-7152D4CAB0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57830" y="64078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3" name="Oval 1852">
              <a:extLst>
                <a:ext uri="{FF2B5EF4-FFF2-40B4-BE49-F238E27FC236}">
                  <a16:creationId xmlns:a16="http://schemas.microsoft.com/office/drawing/2014/main" id="{D49C737A-4B58-1441-8B6F-7386A8D2CC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48881" y="3826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4" name="Oval 1853">
              <a:extLst>
                <a:ext uri="{FF2B5EF4-FFF2-40B4-BE49-F238E27FC236}">
                  <a16:creationId xmlns:a16="http://schemas.microsoft.com/office/drawing/2014/main" id="{0DBC26B3-5A73-904E-96FF-539B69AE863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37336" y="3894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5" name="Oval 1854">
              <a:extLst>
                <a:ext uri="{FF2B5EF4-FFF2-40B4-BE49-F238E27FC236}">
                  <a16:creationId xmlns:a16="http://schemas.microsoft.com/office/drawing/2014/main" id="{67278240-6703-514A-B922-8E52B69F825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18505" y="42923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6" name="Oval 1855">
              <a:extLst>
                <a:ext uri="{FF2B5EF4-FFF2-40B4-BE49-F238E27FC236}">
                  <a16:creationId xmlns:a16="http://schemas.microsoft.com/office/drawing/2014/main" id="{B2699D4C-0B49-5047-9226-057A8AB3656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00135" y="41888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7" name="Oval 1856">
              <a:extLst>
                <a:ext uri="{FF2B5EF4-FFF2-40B4-BE49-F238E27FC236}">
                  <a16:creationId xmlns:a16="http://schemas.microsoft.com/office/drawing/2014/main" id="{F3284069-C246-0C43-88F7-B01931BDEE9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152" y="71651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8" name="Oval 1857">
              <a:extLst>
                <a:ext uri="{FF2B5EF4-FFF2-40B4-BE49-F238E27FC236}">
                  <a16:creationId xmlns:a16="http://schemas.microsoft.com/office/drawing/2014/main" id="{04CC2C26-0712-4949-9D94-A93DFC8CBBC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25722" y="4028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9" name="Oval 1858">
              <a:extLst>
                <a:ext uri="{FF2B5EF4-FFF2-40B4-BE49-F238E27FC236}">
                  <a16:creationId xmlns:a16="http://schemas.microsoft.com/office/drawing/2014/main" id="{F9494E61-1978-1441-BDD4-9F33D63019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77053" y="38881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0" name="Oval 1859">
              <a:extLst>
                <a:ext uri="{FF2B5EF4-FFF2-40B4-BE49-F238E27FC236}">
                  <a16:creationId xmlns:a16="http://schemas.microsoft.com/office/drawing/2014/main" id="{63CCB2E7-58F2-0D45-ADAD-AB1695F11F9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267" y="74040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1" name="Oval 1860">
              <a:extLst>
                <a:ext uri="{FF2B5EF4-FFF2-40B4-BE49-F238E27FC236}">
                  <a16:creationId xmlns:a16="http://schemas.microsoft.com/office/drawing/2014/main" id="{0B180E48-DFBA-254F-A263-048A510815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97531" y="73746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2" name="Oval 1861">
              <a:extLst>
                <a:ext uri="{FF2B5EF4-FFF2-40B4-BE49-F238E27FC236}">
                  <a16:creationId xmlns:a16="http://schemas.microsoft.com/office/drawing/2014/main" id="{CFEA49A8-A6D3-0A4A-9C89-995C7A0E981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98540" y="74596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3" name="Oval 1862">
              <a:extLst>
                <a:ext uri="{FF2B5EF4-FFF2-40B4-BE49-F238E27FC236}">
                  <a16:creationId xmlns:a16="http://schemas.microsoft.com/office/drawing/2014/main" id="{428A0E64-D744-9E45-8968-3DDA940FD92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53397" y="36795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4" name="Oval 1863">
              <a:extLst>
                <a:ext uri="{FF2B5EF4-FFF2-40B4-BE49-F238E27FC236}">
                  <a16:creationId xmlns:a16="http://schemas.microsoft.com/office/drawing/2014/main" id="{3C5B6E41-4CAA-5A43-B35A-8F45138911A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84412" y="39878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5" name="Oval 1864">
              <a:extLst>
                <a:ext uri="{FF2B5EF4-FFF2-40B4-BE49-F238E27FC236}">
                  <a16:creationId xmlns:a16="http://schemas.microsoft.com/office/drawing/2014/main" id="{E1078831-7411-8A47-8311-59F92C41E5F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91791" y="40150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6" name="Oval 1865">
              <a:extLst>
                <a:ext uri="{FF2B5EF4-FFF2-40B4-BE49-F238E27FC236}">
                  <a16:creationId xmlns:a16="http://schemas.microsoft.com/office/drawing/2014/main" id="{62AD5224-CF70-8E44-B62D-D71106D5BE5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35803" y="3864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7" name="Oval 1866">
              <a:extLst>
                <a:ext uri="{FF2B5EF4-FFF2-40B4-BE49-F238E27FC236}">
                  <a16:creationId xmlns:a16="http://schemas.microsoft.com/office/drawing/2014/main" id="{F50BE5FA-800C-724A-A1A2-BCFC7B2F8D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16921" y="38037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8" name="Oval 1867">
              <a:extLst>
                <a:ext uri="{FF2B5EF4-FFF2-40B4-BE49-F238E27FC236}">
                  <a16:creationId xmlns:a16="http://schemas.microsoft.com/office/drawing/2014/main" id="{A70B0105-8565-3946-961B-B207AD5913D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82938" y="37263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9" name="Oval 1868">
              <a:extLst>
                <a:ext uri="{FF2B5EF4-FFF2-40B4-BE49-F238E27FC236}">
                  <a16:creationId xmlns:a16="http://schemas.microsoft.com/office/drawing/2014/main" id="{D91C66E8-FC03-C544-A66B-EC84E18497F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376" y="37819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0" name="Oval 1869">
              <a:extLst>
                <a:ext uri="{FF2B5EF4-FFF2-40B4-BE49-F238E27FC236}">
                  <a16:creationId xmlns:a16="http://schemas.microsoft.com/office/drawing/2014/main" id="{17BDBE37-CB31-CE4E-95E3-DE5CB0A4031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37680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1" name="Oval 1870">
              <a:extLst>
                <a:ext uri="{FF2B5EF4-FFF2-40B4-BE49-F238E27FC236}">
                  <a16:creationId xmlns:a16="http://schemas.microsoft.com/office/drawing/2014/main" id="{0F495EB7-9303-1549-8F5A-484F107C896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06494" y="3749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2" name="Oval 1871">
              <a:extLst>
                <a:ext uri="{FF2B5EF4-FFF2-40B4-BE49-F238E27FC236}">
                  <a16:creationId xmlns:a16="http://schemas.microsoft.com/office/drawing/2014/main" id="{9016EC20-33B2-6645-8061-9F93E372F88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417805" y="37674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3" name="Oval 1872">
              <a:extLst>
                <a:ext uri="{FF2B5EF4-FFF2-40B4-BE49-F238E27FC236}">
                  <a16:creationId xmlns:a16="http://schemas.microsoft.com/office/drawing/2014/main" id="{22FBDFAD-D13F-F447-9EF9-B8373420F40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5833" y="4707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4" name="Oval 1873">
              <a:extLst>
                <a:ext uri="{FF2B5EF4-FFF2-40B4-BE49-F238E27FC236}">
                  <a16:creationId xmlns:a16="http://schemas.microsoft.com/office/drawing/2014/main" id="{B4B14A9F-2737-C14F-9DC7-4AAF821BF67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7902" y="48891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5" name="Oval 1874">
              <a:extLst>
                <a:ext uri="{FF2B5EF4-FFF2-40B4-BE49-F238E27FC236}">
                  <a16:creationId xmlns:a16="http://schemas.microsoft.com/office/drawing/2014/main" id="{311903F9-86B5-5640-B029-56DDA0E740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8881" y="49755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6" name="Oval 1875">
              <a:extLst>
                <a:ext uri="{FF2B5EF4-FFF2-40B4-BE49-F238E27FC236}">
                  <a16:creationId xmlns:a16="http://schemas.microsoft.com/office/drawing/2014/main" id="{28ACD148-B99C-6746-8EAC-D14BF98F6F7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475" y="5143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7" name="Oval 1876">
              <a:extLst>
                <a:ext uri="{FF2B5EF4-FFF2-40B4-BE49-F238E27FC236}">
                  <a16:creationId xmlns:a16="http://schemas.microsoft.com/office/drawing/2014/main" id="{4B29A320-6031-1D4A-A9AC-BF4241E1B2A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07" y="52504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8" name="Oval 1877">
              <a:extLst>
                <a:ext uri="{FF2B5EF4-FFF2-40B4-BE49-F238E27FC236}">
                  <a16:creationId xmlns:a16="http://schemas.microsoft.com/office/drawing/2014/main" id="{97852D38-E4A6-9C49-967F-C8AA6E8364E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1390" y="5429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9" name="Oval 1878">
              <a:extLst>
                <a:ext uri="{FF2B5EF4-FFF2-40B4-BE49-F238E27FC236}">
                  <a16:creationId xmlns:a16="http://schemas.microsoft.com/office/drawing/2014/main" id="{08BAF7AD-8900-1F45-B0D5-CB91E834498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86880" y="44752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0" name="Oval 1879">
              <a:extLst>
                <a:ext uri="{FF2B5EF4-FFF2-40B4-BE49-F238E27FC236}">
                  <a16:creationId xmlns:a16="http://schemas.microsoft.com/office/drawing/2014/main" id="{3998FD65-5CF1-BA4C-B11F-6A2EBFF8579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1" y="68403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1" name="Oval 1880">
              <a:extLst>
                <a:ext uri="{FF2B5EF4-FFF2-40B4-BE49-F238E27FC236}">
                  <a16:creationId xmlns:a16="http://schemas.microsoft.com/office/drawing/2014/main" id="{D870C9C4-D8F3-CF47-AAAB-0F753B01A59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06296" y="68421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2" name="Oval 1881">
              <a:extLst>
                <a:ext uri="{FF2B5EF4-FFF2-40B4-BE49-F238E27FC236}">
                  <a16:creationId xmlns:a16="http://schemas.microsoft.com/office/drawing/2014/main" id="{2DEFCF34-E708-924A-B1B1-DE52D5AF1C1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0143" y="7001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3" name="Oval 1882">
              <a:extLst>
                <a:ext uri="{FF2B5EF4-FFF2-40B4-BE49-F238E27FC236}">
                  <a16:creationId xmlns:a16="http://schemas.microsoft.com/office/drawing/2014/main" id="{63DF56FF-87A6-CE43-BE57-107D65D1BC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377" y="41784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4" name="Oval 1883">
              <a:extLst>
                <a:ext uri="{FF2B5EF4-FFF2-40B4-BE49-F238E27FC236}">
                  <a16:creationId xmlns:a16="http://schemas.microsoft.com/office/drawing/2014/main" id="{A2DFFA3F-FAB8-5147-A463-713F461732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46157" y="70605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5" name="Oval 1884">
              <a:extLst>
                <a:ext uri="{FF2B5EF4-FFF2-40B4-BE49-F238E27FC236}">
                  <a16:creationId xmlns:a16="http://schemas.microsoft.com/office/drawing/2014/main" id="{F9875E68-D0C7-3F43-8EDE-7F67DD46454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65903" y="71880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6" name="Oval 1885">
              <a:extLst>
                <a:ext uri="{FF2B5EF4-FFF2-40B4-BE49-F238E27FC236}">
                  <a16:creationId xmlns:a16="http://schemas.microsoft.com/office/drawing/2014/main" id="{F0895DE4-E6F6-C94C-9B4A-CF90A39C2B8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00822" y="39142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7" name="Oval 1886">
              <a:extLst>
                <a:ext uri="{FF2B5EF4-FFF2-40B4-BE49-F238E27FC236}">
                  <a16:creationId xmlns:a16="http://schemas.microsoft.com/office/drawing/2014/main" id="{51806CAC-B3BD-554A-8F42-DFD51BDF686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90050" y="73175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8" name="Oval 1887">
              <a:extLst>
                <a:ext uri="{FF2B5EF4-FFF2-40B4-BE49-F238E27FC236}">
                  <a16:creationId xmlns:a16="http://schemas.microsoft.com/office/drawing/2014/main" id="{80E112E6-298B-8B48-9C0B-056871E1A75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7330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9" name="Oval 1888">
              <a:extLst>
                <a:ext uri="{FF2B5EF4-FFF2-40B4-BE49-F238E27FC236}">
                  <a16:creationId xmlns:a16="http://schemas.microsoft.com/office/drawing/2014/main" id="{E01EC9E0-9659-E548-A479-31BF53000E2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46840" y="73528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0" name="Oval 1889">
              <a:extLst>
                <a:ext uri="{FF2B5EF4-FFF2-40B4-BE49-F238E27FC236}">
                  <a16:creationId xmlns:a16="http://schemas.microsoft.com/office/drawing/2014/main" id="{25D707E3-03C4-A840-AC3D-B7E39B8A7BB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55436" y="737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1" name="Oval 1890">
              <a:extLst>
                <a:ext uri="{FF2B5EF4-FFF2-40B4-BE49-F238E27FC236}">
                  <a16:creationId xmlns:a16="http://schemas.microsoft.com/office/drawing/2014/main" id="{8A480610-1ABB-1E44-85B0-D434748BFF1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48884" y="7338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2" name="Oval 1891">
              <a:extLst>
                <a:ext uri="{FF2B5EF4-FFF2-40B4-BE49-F238E27FC236}">
                  <a16:creationId xmlns:a16="http://schemas.microsoft.com/office/drawing/2014/main" id="{0616666C-62BD-F342-B216-2468FB48CAC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50781" y="71745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3" name="Oval 1892">
              <a:extLst>
                <a:ext uri="{FF2B5EF4-FFF2-40B4-BE49-F238E27FC236}">
                  <a16:creationId xmlns:a16="http://schemas.microsoft.com/office/drawing/2014/main" id="{3A380022-4295-9849-9C9F-042B220A0C7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75646" y="7098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4" name="Oval 1893">
              <a:extLst>
                <a:ext uri="{FF2B5EF4-FFF2-40B4-BE49-F238E27FC236}">
                  <a16:creationId xmlns:a16="http://schemas.microsoft.com/office/drawing/2014/main" id="{DC161F93-920C-B44E-A0DE-454DFCE685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9727" y="70676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5" name="Oval 1894">
              <a:extLst>
                <a:ext uri="{FF2B5EF4-FFF2-40B4-BE49-F238E27FC236}">
                  <a16:creationId xmlns:a16="http://schemas.microsoft.com/office/drawing/2014/main" id="{6DE2BDDF-3786-F548-A2D6-F5BC3913E13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9793" y="68746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6" name="Oval 1895">
              <a:extLst>
                <a:ext uri="{FF2B5EF4-FFF2-40B4-BE49-F238E27FC236}">
                  <a16:creationId xmlns:a16="http://schemas.microsoft.com/office/drawing/2014/main" id="{B73AAA50-262C-054B-A36D-25F6F94EA8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25332" y="68470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7" name="Oval 1896">
              <a:extLst>
                <a:ext uri="{FF2B5EF4-FFF2-40B4-BE49-F238E27FC236}">
                  <a16:creationId xmlns:a16="http://schemas.microsoft.com/office/drawing/2014/main" id="{89ABD997-A675-3B41-B7B9-F4AF74DC7F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38964" y="65608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8" name="Oval 1897">
              <a:extLst>
                <a:ext uri="{FF2B5EF4-FFF2-40B4-BE49-F238E27FC236}">
                  <a16:creationId xmlns:a16="http://schemas.microsoft.com/office/drawing/2014/main" id="{C14E05A7-C86F-CF4B-9EB4-707DFA1E2D2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6688" y="65688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9" name="Oval 1898">
              <a:extLst>
                <a:ext uri="{FF2B5EF4-FFF2-40B4-BE49-F238E27FC236}">
                  <a16:creationId xmlns:a16="http://schemas.microsoft.com/office/drawing/2014/main" id="{1A2A07D1-CED5-5E47-BD6C-455518A60C5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2428" y="59487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0" name="Oval 1899">
              <a:extLst>
                <a:ext uri="{FF2B5EF4-FFF2-40B4-BE49-F238E27FC236}">
                  <a16:creationId xmlns:a16="http://schemas.microsoft.com/office/drawing/2014/main" id="{A6879840-8CE8-124E-8787-074E52ABC8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260" y="6336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1" name="Oval 1900">
              <a:extLst>
                <a:ext uri="{FF2B5EF4-FFF2-40B4-BE49-F238E27FC236}">
                  <a16:creationId xmlns:a16="http://schemas.microsoft.com/office/drawing/2014/main" id="{B0F712BD-67E2-3F4A-9C54-AFD609930F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9560" y="6158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2" name="Oval 1901">
              <a:extLst>
                <a:ext uri="{FF2B5EF4-FFF2-40B4-BE49-F238E27FC236}">
                  <a16:creationId xmlns:a16="http://schemas.microsoft.com/office/drawing/2014/main" id="{7C5F34FD-DDC1-474F-8970-14B0BA6DC76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1363" y="57151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3" name="Oval 1902">
              <a:extLst>
                <a:ext uri="{FF2B5EF4-FFF2-40B4-BE49-F238E27FC236}">
                  <a16:creationId xmlns:a16="http://schemas.microsoft.com/office/drawing/2014/main" id="{DECAB405-DFD9-104E-8C4F-62599929A88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9289" y="5540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4" name="Oval 1903">
              <a:extLst>
                <a:ext uri="{FF2B5EF4-FFF2-40B4-BE49-F238E27FC236}">
                  <a16:creationId xmlns:a16="http://schemas.microsoft.com/office/drawing/2014/main" id="{75829BC7-FB82-4149-9220-DF67CFC16E3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9297" y="73300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5" name="Oval 1904">
              <a:extLst>
                <a:ext uri="{FF2B5EF4-FFF2-40B4-BE49-F238E27FC236}">
                  <a16:creationId xmlns:a16="http://schemas.microsoft.com/office/drawing/2014/main" id="{15C42048-5DDA-8F47-9C21-90C128A125A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8136" y="37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6" name="Oval 1905">
              <a:extLst>
                <a:ext uri="{FF2B5EF4-FFF2-40B4-BE49-F238E27FC236}">
                  <a16:creationId xmlns:a16="http://schemas.microsoft.com/office/drawing/2014/main" id="{B3F62444-E3A4-A047-BB5A-D789C695719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96616" y="73493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7" name="Oval 1906">
              <a:extLst>
                <a:ext uri="{FF2B5EF4-FFF2-40B4-BE49-F238E27FC236}">
                  <a16:creationId xmlns:a16="http://schemas.microsoft.com/office/drawing/2014/main" id="{D3586FB0-E9C0-C847-BD53-48D4DF009E7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3682" y="7200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8" name="Oval 1907">
              <a:extLst>
                <a:ext uri="{FF2B5EF4-FFF2-40B4-BE49-F238E27FC236}">
                  <a16:creationId xmlns:a16="http://schemas.microsoft.com/office/drawing/2014/main" id="{0BCA1214-C286-4548-B511-A5DA507C071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26513" y="62185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9" name="Oval 1908">
              <a:extLst>
                <a:ext uri="{FF2B5EF4-FFF2-40B4-BE49-F238E27FC236}">
                  <a16:creationId xmlns:a16="http://schemas.microsoft.com/office/drawing/2014/main" id="{7FDBC1F3-64C0-AA42-A329-E9C218A4100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01279" y="6377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0" name="Oval 1909">
              <a:extLst>
                <a:ext uri="{FF2B5EF4-FFF2-40B4-BE49-F238E27FC236}">
                  <a16:creationId xmlns:a16="http://schemas.microsoft.com/office/drawing/2014/main" id="{66083F6D-C860-5D44-9DBF-E15D60DB7DF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45979" y="6466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1" name="Oval 1910">
              <a:extLst>
                <a:ext uri="{FF2B5EF4-FFF2-40B4-BE49-F238E27FC236}">
                  <a16:creationId xmlns:a16="http://schemas.microsoft.com/office/drawing/2014/main" id="{373D2F24-C8A4-F94F-BE10-A05AD04C600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15920" y="6696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2" name="Oval 1911">
              <a:extLst>
                <a:ext uri="{FF2B5EF4-FFF2-40B4-BE49-F238E27FC236}">
                  <a16:creationId xmlns:a16="http://schemas.microsoft.com/office/drawing/2014/main" id="{B1A8767C-5A78-C643-B143-BD5704D36D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55416" y="67180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3" name="Oval 1912">
              <a:extLst>
                <a:ext uri="{FF2B5EF4-FFF2-40B4-BE49-F238E27FC236}">
                  <a16:creationId xmlns:a16="http://schemas.microsoft.com/office/drawing/2014/main" id="{A49BB61E-CE44-214A-BED6-85DC8722D1D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6569" y="69408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4" name="Oval 1913">
              <a:extLst>
                <a:ext uri="{FF2B5EF4-FFF2-40B4-BE49-F238E27FC236}">
                  <a16:creationId xmlns:a16="http://schemas.microsoft.com/office/drawing/2014/main" id="{D5227CFF-970B-C74C-A152-FEA529AAE32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36283" y="70535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5" name="Oval 1914">
              <a:extLst>
                <a:ext uri="{FF2B5EF4-FFF2-40B4-BE49-F238E27FC236}">
                  <a16:creationId xmlns:a16="http://schemas.microsoft.com/office/drawing/2014/main" id="{7DC9A01A-C808-E042-B9D4-73E24EBB89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60294" y="71460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6" name="Oval 1915">
              <a:extLst>
                <a:ext uri="{FF2B5EF4-FFF2-40B4-BE49-F238E27FC236}">
                  <a16:creationId xmlns:a16="http://schemas.microsoft.com/office/drawing/2014/main" id="{22949F49-E535-F34A-9B92-2E3E39C19E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06927" y="73038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7" name="Oval 1916">
              <a:extLst>
                <a:ext uri="{FF2B5EF4-FFF2-40B4-BE49-F238E27FC236}">
                  <a16:creationId xmlns:a16="http://schemas.microsoft.com/office/drawing/2014/main" id="{B7D00B03-1A6E-6C4D-A003-5CB843239CF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59291" y="72414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8" name="Oval 1917">
              <a:extLst>
                <a:ext uri="{FF2B5EF4-FFF2-40B4-BE49-F238E27FC236}">
                  <a16:creationId xmlns:a16="http://schemas.microsoft.com/office/drawing/2014/main" id="{7913AE85-285B-104B-9BE7-B3B7D5B15B1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17954" y="73157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9" name="Oval 1918">
              <a:extLst>
                <a:ext uri="{FF2B5EF4-FFF2-40B4-BE49-F238E27FC236}">
                  <a16:creationId xmlns:a16="http://schemas.microsoft.com/office/drawing/2014/main" id="{10223AC1-0DB8-5A40-8CBB-79C23DC834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74793" y="743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0" name="Oval 1919">
              <a:extLst>
                <a:ext uri="{FF2B5EF4-FFF2-40B4-BE49-F238E27FC236}">
                  <a16:creationId xmlns:a16="http://schemas.microsoft.com/office/drawing/2014/main" id="{258AC84A-D96C-034D-AF86-F716ACD8EBC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84088" y="73878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1" name="Oval 1920">
              <a:extLst>
                <a:ext uri="{FF2B5EF4-FFF2-40B4-BE49-F238E27FC236}">
                  <a16:creationId xmlns:a16="http://schemas.microsoft.com/office/drawing/2014/main" id="{E0A917A4-E55F-244D-A8FA-487A4A969C7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72338" y="7442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2" name="Oval 1921">
              <a:extLst>
                <a:ext uri="{FF2B5EF4-FFF2-40B4-BE49-F238E27FC236}">
                  <a16:creationId xmlns:a16="http://schemas.microsoft.com/office/drawing/2014/main" id="{8D632E9C-B5A2-844B-87B9-BD33F2894CA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6453" y="7346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3" name="Oval 1922">
              <a:extLst>
                <a:ext uri="{FF2B5EF4-FFF2-40B4-BE49-F238E27FC236}">
                  <a16:creationId xmlns:a16="http://schemas.microsoft.com/office/drawing/2014/main" id="{6757C94F-AE20-B145-A883-5814101271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98016" y="74129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4" name="Oval 1923">
              <a:extLst>
                <a:ext uri="{FF2B5EF4-FFF2-40B4-BE49-F238E27FC236}">
                  <a16:creationId xmlns:a16="http://schemas.microsoft.com/office/drawing/2014/main" id="{89D6557B-756A-BA4E-98BB-B07E94370E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84567" y="5470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5" name="Oval 1924">
              <a:extLst>
                <a:ext uri="{FF2B5EF4-FFF2-40B4-BE49-F238E27FC236}">
                  <a16:creationId xmlns:a16="http://schemas.microsoft.com/office/drawing/2014/main" id="{66D7D100-A786-0F47-A8AA-14EB79F216A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78888" y="44332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6" name="Oval 1925">
              <a:extLst>
                <a:ext uri="{FF2B5EF4-FFF2-40B4-BE49-F238E27FC236}">
                  <a16:creationId xmlns:a16="http://schemas.microsoft.com/office/drawing/2014/main" id="{3E4024F6-E53A-544D-B504-A00D570BE74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79263" y="38712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7" name="Oval 1926">
              <a:extLst>
                <a:ext uri="{FF2B5EF4-FFF2-40B4-BE49-F238E27FC236}">
                  <a16:creationId xmlns:a16="http://schemas.microsoft.com/office/drawing/2014/main" id="{47AE24D7-DF01-2A49-8FC0-2FE29C8D023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02772" y="39172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8" name="Oval 1927">
              <a:extLst>
                <a:ext uri="{FF2B5EF4-FFF2-40B4-BE49-F238E27FC236}">
                  <a16:creationId xmlns:a16="http://schemas.microsoft.com/office/drawing/2014/main" id="{2662AB4B-A26E-8143-BEDA-68F14980E22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4661" y="6892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9" name="Oval 1928">
              <a:extLst>
                <a:ext uri="{FF2B5EF4-FFF2-40B4-BE49-F238E27FC236}">
                  <a16:creationId xmlns:a16="http://schemas.microsoft.com/office/drawing/2014/main" id="{DF6CC059-E22E-7640-B639-A84C396B553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124408" y="4082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0" name="Oval 1929">
              <a:extLst>
                <a:ext uri="{FF2B5EF4-FFF2-40B4-BE49-F238E27FC236}">
                  <a16:creationId xmlns:a16="http://schemas.microsoft.com/office/drawing/2014/main" id="{C83D38CB-AC9C-EE49-ADB5-0F009D40F6E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5322" y="4278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1" name="Oval 1930">
              <a:extLst>
                <a:ext uri="{FF2B5EF4-FFF2-40B4-BE49-F238E27FC236}">
                  <a16:creationId xmlns:a16="http://schemas.microsoft.com/office/drawing/2014/main" id="{12D2B311-6761-6344-918F-1D04866590B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5191" y="649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2" name="Oval 1931">
              <a:extLst>
                <a:ext uri="{FF2B5EF4-FFF2-40B4-BE49-F238E27FC236}">
                  <a16:creationId xmlns:a16="http://schemas.microsoft.com/office/drawing/2014/main" id="{BE0A69EA-548A-9B4E-87A9-6A7D362F0FA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9864" y="63196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3" name="Oval 1932">
              <a:extLst>
                <a:ext uri="{FF2B5EF4-FFF2-40B4-BE49-F238E27FC236}">
                  <a16:creationId xmlns:a16="http://schemas.microsoft.com/office/drawing/2014/main" id="{17CF93C2-5B03-D145-AB61-56025A9D8A0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9297" y="62193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4" name="Oval 1933">
              <a:extLst>
                <a:ext uri="{FF2B5EF4-FFF2-40B4-BE49-F238E27FC236}">
                  <a16:creationId xmlns:a16="http://schemas.microsoft.com/office/drawing/2014/main" id="{080757AB-B6EF-5A4C-8AC2-81A2FD8018F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10682" y="47634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5" name="Oval 1934">
              <a:extLst>
                <a:ext uri="{FF2B5EF4-FFF2-40B4-BE49-F238E27FC236}">
                  <a16:creationId xmlns:a16="http://schemas.microsoft.com/office/drawing/2014/main" id="{D06BF051-40C7-FD49-B1BE-A510D5D9C15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5430" y="61249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6" name="Oval 1935">
              <a:extLst>
                <a:ext uri="{FF2B5EF4-FFF2-40B4-BE49-F238E27FC236}">
                  <a16:creationId xmlns:a16="http://schemas.microsoft.com/office/drawing/2014/main" id="{8296E61F-6146-1340-8B96-09069530C82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78700" y="6011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7" name="Oval 1936">
              <a:extLst>
                <a:ext uri="{FF2B5EF4-FFF2-40B4-BE49-F238E27FC236}">
                  <a16:creationId xmlns:a16="http://schemas.microsoft.com/office/drawing/2014/main" id="{60B5E531-A417-EA4F-A426-2982CDE062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66346" y="58505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8" name="Oval 1937">
              <a:extLst>
                <a:ext uri="{FF2B5EF4-FFF2-40B4-BE49-F238E27FC236}">
                  <a16:creationId xmlns:a16="http://schemas.microsoft.com/office/drawing/2014/main" id="{25457070-2F14-A248-960D-A61D4D88A92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57338" y="56234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9" name="Oval 1938">
              <a:extLst>
                <a:ext uri="{FF2B5EF4-FFF2-40B4-BE49-F238E27FC236}">
                  <a16:creationId xmlns:a16="http://schemas.microsoft.com/office/drawing/2014/main" id="{95E59C3D-12D2-954B-A023-665B4893D58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8485" y="52818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0" name="Oval 1939">
              <a:extLst>
                <a:ext uri="{FF2B5EF4-FFF2-40B4-BE49-F238E27FC236}">
                  <a16:creationId xmlns:a16="http://schemas.microsoft.com/office/drawing/2014/main" id="{21305EC2-7599-4944-815E-2B8AFA92A71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22374" y="51337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1" name="Oval 1940">
              <a:extLst>
                <a:ext uri="{FF2B5EF4-FFF2-40B4-BE49-F238E27FC236}">
                  <a16:creationId xmlns:a16="http://schemas.microsoft.com/office/drawing/2014/main" id="{4D4F2AE6-906D-2F44-ACEC-1F109CDC4C3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81350" y="49609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2" name="Oval 1941">
              <a:extLst>
                <a:ext uri="{FF2B5EF4-FFF2-40B4-BE49-F238E27FC236}">
                  <a16:creationId xmlns:a16="http://schemas.microsoft.com/office/drawing/2014/main" id="{2A496E65-AF0A-0D4D-9F6F-C95170CF186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98704" y="4645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3" name="Oval 1942">
              <a:extLst>
                <a:ext uri="{FF2B5EF4-FFF2-40B4-BE49-F238E27FC236}">
                  <a16:creationId xmlns:a16="http://schemas.microsoft.com/office/drawing/2014/main" id="{590ECAA0-425B-6D45-B0EC-B1679B9D0F0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4076" y="44710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4" name="Oval 1943">
              <a:extLst>
                <a:ext uri="{FF2B5EF4-FFF2-40B4-BE49-F238E27FC236}">
                  <a16:creationId xmlns:a16="http://schemas.microsoft.com/office/drawing/2014/main" id="{91D6E0A8-1D43-4F46-B8AE-AFD8159770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85261" y="3691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5" name="Oval 1944">
              <a:extLst>
                <a:ext uri="{FF2B5EF4-FFF2-40B4-BE49-F238E27FC236}">
                  <a16:creationId xmlns:a16="http://schemas.microsoft.com/office/drawing/2014/main" id="{7EE5F0F6-3F25-1A4D-A38B-7F144650A16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12905" y="3749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6" name="Oval 1945">
              <a:extLst>
                <a:ext uri="{FF2B5EF4-FFF2-40B4-BE49-F238E27FC236}">
                  <a16:creationId xmlns:a16="http://schemas.microsoft.com/office/drawing/2014/main" id="{03A98CBC-1F8D-FD4A-82EE-77EC82CF20B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97212" y="3671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7" name="Oval 1946">
              <a:extLst>
                <a:ext uri="{FF2B5EF4-FFF2-40B4-BE49-F238E27FC236}">
                  <a16:creationId xmlns:a16="http://schemas.microsoft.com/office/drawing/2014/main" id="{45188B06-C265-BA4B-A825-988F24FD949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9671" y="3762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8" name="Oval 1947">
              <a:extLst>
                <a:ext uri="{FF2B5EF4-FFF2-40B4-BE49-F238E27FC236}">
                  <a16:creationId xmlns:a16="http://schemas.microsoft.com/office/drawing/2014/main" id="{4D09D80E-C15E-174D-8AFF-9E5989D347C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722622" y="3690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9" name="Oval 1948">
              <a:extLst>
                <a:ext uri="{FF2B5EF4-FFF2-40B4-BE49-F238E27FC236}">
                  <a16:creationId xmlns:a16="http://schemas.microsoft.com/office/drawing/2014/main" id="{CCB6F8A5-2A19-5C4E-AC9F-B87B3DAA4FE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72153" y="38325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0" name="Oval 1949">
              <a:extLst>
                <a:ext uri="{FF2B5EF4-FFF2-40B4-BE49-F238E27FC236}">
                  <a16:creationId xmlns:a16="http://schemas.microsoft.com/office/drawing/2014/main" id="{852318F8-10B6-C44C-B4D5-DCDEA337CF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5474" y="3897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1" name="Oval 1950">
              <a:extLst>
                <a:ext uri="{FF2B5EF4-FFF2-40B4-BE49-F238E27FC236}">
                  <a16:creationId xmlns:a16="http://schemas.microsoft.com/office/drawing/2014/main" id="{B912902A-5F7C-3E4A-A126-B7CC036B64B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92775" y="72553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2" name="Oval 1951">
              <a:extLst>
                <a:ext uri="{FF2B5EF4-FFF2-40B4-BE49-F238E27FC236}">
                  <a16:creationId xmlns:a16="http://schemas.microsoft.com/office/drawing/2014/main" id="{610BB4A3-401F-814B-B4C6-CDCE481888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46159" y="71164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3" name="Oval 1952">
              <a:extLst>
                <a:ext uri="{FF2B5EF4-FFF2-40B4-BE49-F238E27FC236}">
                  <a16:creationId xmlns:a16="http://schemas.microsoft.com/office/drawing/2014/main" id="{7D3BD1D8-F6C3-7340-B218-79528AB4668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64555" y="70739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4" name="Oval 1953">
              <a:extLst>
                <a:ext uri="{FF2B5EF4-FFF2-40B4-BE49-F238E27FC236}">
                  <a16:creationId xmlns:a16="http://schemas.microsoft.com/office/drawing/2014/main" id="{1E8DD0B1-D0A0-7D4A-88DB-0A1A09B9E23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45887" y="4017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5" name="Oval 1954">
              <a:extLst>
                <a:ext uri="{FF2B5EF4-FFF2-40B4-BE49-F238E27FC236}">
                  <a16:creationId xmlns:a16="http://schemas.microsoft.com/office/drawing/2014/main" id="{51E70B19-A06A-7C46-BA66-51472926EF4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58477" y="6935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6" name="Oval 1955">
              <a:extLst>
                <a:ext uri="{FF2B5EF4-FFF2-40B4-BE49-F238E27FC236}">
                  <a16:creationId xmlns:a16="http://schemas.microsoft.com/office/drawing/2014/main" id="{B058F314-A604-BB42-B8D1-F7EC22C03D5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51171" y="6708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7" name="Oval 1956">
              <a:extLst>
                <a:ext uri="{FF2B5EF4-FFF2-40B4-BE49-F238E27FC236}">
                  <a16:creationId xmlns:a16="http://schemas.microsoft.com/office/drawing/2014/main" id="{653D39B0-B0DC-E045-8480-3547E070E5B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56435" y="41191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8" name="Oval 1957">
              <a:extLst>
                <a:ext uri="{FF2B5EF4-FFF2-40B4-BE49-F238E27FC236}">
                  <a16:creationId xmlns:a16="http://schemas.microsoft.com/office/drawing/2014/main" id="{52EE9CB2-15B3-9148-876C-4C830AEE5B0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73927" y="6580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9" name="Oval 1958">
              <a:extLst>
                <a:ext uri="{FF2B5EF4-FFF2-40B4-BE49-F238E27FC236}">
                  <a16:creationId xmlns:a16="http://schemas.microsoft.com/office/drawing/2014/main" id="{BC305793-C247-D344-82D8-DCA1EF44F7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1016" y="60535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0" name="Oval 1959">
              <a:extLst>
                <a:ext uri="{FF2B5EF4-FFF2-40B4-BE49-F238E27FC236}">
                  <a16:creationId xmlns:a16="http://schemas.microsoft.com/office/drawing/2014/main" id="{F115ED15-1E9D-C44F-96C1-E1A83DB7E56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426" y="5883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1" name="Oval 1960">
              <a:extLst>
                <a:ext uri="{FF2B5EF4-FFF2-40B4-BE49-F238E27FC236}">
                  <a16:creationId xmlns:a16="http://schemas.microsoft.com/office/drawing/2014/main" id="{9E5E05D9-C8E3-FC4E-A770-0804015C85D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1360" y="5709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2" name="Oval 1961">
              <a:extLst>
                <a:ext uri="{FF2B5EF4-FFF2-40B4-BE49-F238E27FC236}">
                  <a16:creationId xmlns:a16="http://schemas.microsoft.com/office/drawing/2014/main" id="{63265E97-B145-5D4E-A9E7-34A964E83A5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3808" y="55008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3" name="Oval 1962">
              <a:extLst>
                <a:ext uri="{FF2B5EF4-FFF2-40B4-BE49-F238E27FC236}">
                  <a16:creationId xmlns:a16="http://schemas.microsoft.com/office/drawing/2014/main" id="{55BADAEA-2019-BE4F-BC64-173B1FF47BE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39" y="5357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4" name="Oval 1963">
              <a:extLst>
                <a:ext uri="{FF2B5EF4-FFF2-40B4-BE49-F238E27FC236}">
                  <a16:creationId xmlns:a16="http://schemas.microsoft.com/office/drawing/2014/main" id="{E453579E-D568-3444-B4BB-4AB481B4BC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8388" y="51672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5" name="Oval 1964">
              <a:extLst>
                <a:ext uri="{FF2B5EF4-FFF2-40B4-BE49-F238E27FC236}">
                  <a16:creationId xmlns:a16="http://schemas.microsoft.com/office/drawing/2014/main" id="{F67D90E8-6E7E-F148-96CC-4676DD586D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868" y="4971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6" name="Oval 1965">
              <a:extLst>
                <a:ext uri="{FF2B5EF4-FFF2-40B4-BE49-F238E27FC236}">
                  <a16:creationId xmlns:a16="http://schemas.microsoft.com/office/drawing/2014/main" id="{DCAA2758-FD7D-CB43-BAE8-5A42FB48C80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3233" y="4854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7" name="Oval 1966">
              <a:extLst>
                <a:ext uri="{FF2B5EF4-FFF2-40B4-BE49-F238E27FC236}">
                  <a16:creationId xmlns:a16="http://schemas.microsoft.com/office/drawing/2014/main" id="{9899FAB9-CA2B-6948-BA54-8F9A029661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9846" y="46613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8" name="Oval 1967">
              <a:extLst>
                <a:ext uri="{FF2B5EF4-FFF2-40B4-BE49-F238E27FC236}">
                  <a16:creationId xmlns:a16="http://schemas.microsoft.com/office/drawing/2014/main" id="{407070F2-2DB4-584A-BDD6-631EC38DDF8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17383" y="449616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9" name="Oval 1968">
              <a:extLst>
                <a:ext uri="{FF2B5EF4-FFF2-40B4-BE49-F238E27FC236}">
                  <a16:creationId xmlns:a16="http://schemas.microsoft.com/office/drawing/2014/main" id="{EF66C130-D61D-094C-BAFF-1051521F352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44456" y="43584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0" name="Oval 1969">
              <a:extLst>
                <a:ext uri="{FF2B5EF4-FFF2-40B4-BE49-F238E27FC236}">
                  <a16:creationId xmlns:a16="http://schemas.microsoft.com/office/drawing/2014/main" id="{F26BABFF-05CD-9D4A-8813-63186F78874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69725" y="40119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1" name="Oval 1970">
              <a:extLst>
                <a:ext uri="{FF2B5EF4-FFF2-40B4-BE49-F238E27FC236}">
                  <a16:creationId xmlns:a16="http://schemas.microsoft.com/office/drawing/2014/main" id="{1D7807EC-804C-7949-8C40-52AA5E53126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2748" y="4185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2" name="Oval 1971">
              <a:extLst>
                <a:ext uri="{FF2B5EF4-FFF2-40B4-BE49-F238E27FC236}">
                  <a16:creationId xmlns:a16="http://schemas.microsoft.com/office/drawing/2014/main" id="{7AA48941-7FCC-524D-B69E-3220C9C056A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1472" y="4159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3" name="Oval 1972">
              <a:extLst>
                <a:ext uri="{FF2B5EF4-FFF2-40B4-BE49-F238E27FC236}">
                  <a16:creationId xmlns:a16="http://schemas.microsoft.com/office/drawing/2014/main" id="{9CB875F1-D674-034B-8236-73AF78CA85A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90974" y="3891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4" name="Oval 1973">
              <a:extLst>
                <a:ext uri="{FF2B5EF4-FFF2-40B4-BE49-F238E27FC236}">
                  <a16:creationId xmlns:a16="http://schemas.microsoft.com/office/drawing/2014/main" id="{52F09A5C-8359-A54C-9F5B-7BB99196B5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32495" y="37597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sp>
        <p:nvSpPr>
          <p:cNvPr id="1975" name="Title 13">
            <a:extLst>
              <a:ext uri="{FF2B5EF4-FFF2-40B4-BE49-F238E27FC236}">
                <a16:creationId xmlns:a16="http://schemas.microsoft.com/office/drawing/2014/main" id="{91E2715F-268E-8040-B665-DFE1D6BD243F}"/>
              </a:ext>
            </a:extLst>
          </p:cNvPr>
          <p:cNvSpPr txBox="1">
            <a:spLocks/>
          </p:cNvSpPr>
          <p:nvPr/>
        </p:nvSpPr>
        <p:spPr bwMode="auto">
          <a:xfrm>
            <a:off x="2667000" y="5841683"/>
            <a:ext cx="6926580" cy="630034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b="1" dirty="0">
                <a:solidFill>
                  <a:schemeClr val="bg1"/>
                </a:solidFill>
                <a:latin typeface="+mn-lt"/>
              </a:rPr>
              <a:t>Need to estimate and correct CFO to decode!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4755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6" dur="500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40" dur="500" fill="hold"/>
                                        <p:tgtEl>
                                          <p:spTgt spid="18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42" dur="500" fill="hold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46" dur="50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50" dur="5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52" dur="5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0" dur="2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0" dur="2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3" dur="20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0" dur="20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3" dur="20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CFO Estimation &amp; Correction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485642"/>
            <a:ext cx="8503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Use Preamble to estimate CFO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2663279" y="2057400"/>
                <a:ext cx="3045962" cy="400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279" y="2057400"/>
                <a:ext cx="3045962" cy="400366"/>
              </a:xfrm>
              <a:prstGeom prst="rect">
                <a:avLst/>
              </a:prstGeom>
              <a:blipFill>
                <a:blip r:embed="rId4"/>
                <a:stretch>
                  <a:fillRect l="-2075" t="-312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D3F239-7E94-9B46-9823-2D0B863789A5}"/>
                  </a:ext>
                </a:extLst>
              </p:cNvPr>
              <p:cNvSpPr txBox="1"/>
              <p:nvPr/>
            </p:nvSpPr>
            <p:spPr>
              <a:xfrm>
                <a:off x="2663279" y="2928083"/>
                <a:ext cx="3572132" cy="4139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D3F239-7E94-9B46-9823-2D0B86378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279" y="2928083"/>
                <a:ext cx="3572132" cy="413959"/>
              </a:xfrm>
              <a:prstGeom prst="rect">
                <a:avLst/>
              </a:prstGeom>
              <a:blipFill>
                <a:blip r:embed="rId5"/>
                <a:stretch>
                  <a:fillRect l="-176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DF8F51A-5FD9-7643-87A4-98D90E8DDA7A}"/>
              </a:ext>
            </a:extLst>
          </p:cNvPr>
          <p:cNvSpPr/>
          <p:nvPr/>
        </p:nvSpPr>
        <p:spPr>
          <a:xfrm>
            <a:off x="6141720" y="105537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587F10-AE35-554E-B6EC-A271EDA963DA}"/>
              </a:ext>
            </a:extLst>
          </p:cNvPr>
          <p:cNvSpPr/>
          <p:nvPr/>
        </p:nvSpPr>
        <p:spPr>
          <a:xfrm>
            <a:off x="7869936" y="105537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5C363B-A16A-4649-A89A-90C19879D544}"/>
              </a:ext>
            </a:extLst>
          </p:cNvPr>
          <p:cNvSpPr/>
          <p:nvPr/>
        </p:nvSpPr>
        <p:spPr>
          <a:xfrm>
            <a:off x="7293864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032A06-856E-9446-AE43-381DA01C3B35}"/>
              </a:ext>
            </a:extLst>
          </p:cNvPr>
          <p:cNvSpPr/>
          <p:nvPr/>
        </p:nvSpPr>
        <p:spPr>
          <a:xfrm>
            <a:off x="9119235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7373F9-D1C5-0947-A804-9BF402151D91}"/>
              </a:ext>
            </a:extLst>
          </p:cNvPr>
          <p:cNvSpPr/>
          <p:nvPr/>
        </p:nvSpPr>
        <p:spPr>
          <a:xfrm>
            <a:off x="2186940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C6C68-35F9-474E-832A-2CFE40D1D5A6}"/>
              </a:ext>
            </a:extLst>
          </p:cNvPr>
          <p:cNvSpPr/>
          <p:nvPr/>
        </p:nvSpPr>
        <p:spPr>
          <a:xfrm>
            <a:off x="3339084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E49C99-26EE-B741-BDB7-E243120F7389}"/>
              </a:ext>
            </a:extLst>
          </p:cNvPr>
          <p:cNvSpPr/>
          <p:nvPr/>
        </p:nvSpPr>
        <p:spPr>
          <a:xfrm>
            <a:off x="4989576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B5A5CB-3344-8640-9396-CA15C041B672}"/>
                  </a:ext>
                </a:extLst>
              </p:cNvPr>
              <p:cNvSpPr txBox="1"/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B5A5CB-3344-8640-9396-CA15C041B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357073-07EF-6142-945B-4FFE9D7D899E}"/>
                  </a:ext>
                </a:extLst>
              </p:cNvPr>
              <p:cNvSpPr txBox="1"/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357073-07EF-6142-945B-4FFE9D7D8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BDAB89-2D7B-4F41-841E-6879D2B50DDC}"/>
                  </a:ext>
                </a:extLst>
              </p:cNvPr>
              <p:cNvSpPr/>
              <p:nvPr/>
            </p:nvSpPr>
            <p:spPr>
              <a:xfrm>
                <a:off x="6702216" y="1975079"/>
                <a:ext cx="356988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Sample at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Symbol has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samples </a:t>
                </a:r>
                <a:r>
                  <a:rPr lang="en-US" dirty="0">
                    <a:solidFill>
                      <a:srgbClr val="C00000"/>
                    </a:solidFill>
                    <a:sym typeface="Wingdings" pitchFamily="2" charset="2"/>
                  </a:rPr>
                  <a:t>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 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BDAB89-2D7B-4F41-841E-6879D2B50D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216" y="1975079"/>
                <a:ext cx="3569881" cy="646331"/>
              </a:xfrm>
              <a:prstGeom prst="rect">
                <a:avLst/>
              </a:prstGeom>
              <a:blipFill>
                <a:blip r:embed="rId8"/>
                <a:stretch>
                  <a:fillRect l="-1418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0255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15" grpId="0"/>
      <p:bldP spid="1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6DDC4D-905B-0943-B193-A8C26A85C6B8}"/>
                  </a:ext>
                </a:extLst>
              </p:cNvPr>
              <p:cNvSpPr txBox="1"/>
              <p:nvPr/>
            </p:nvSpPr>
            <p:spPr>
              <a:xfrm>
                <a:off x="2671573" y="2118877"/>
                <a:ext cx="3339569" cy="400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6DDC4D-905B-0943-B193-A8C26A85C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573" y="2118877"/>
                <a:ext cx="3339569" cy="400815"/>
              </a:xfrm>
              <a:prstGeom prst="rect">
                <a:avLst/>
              </a:prstGeom>
              <a:blipFill>
                <a:blip r:embed="rId4"/>
                <a:stretch>
                  <a:fillRect l="-1894" t="-3125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CF096F-4EBB-F64A-A925-A8AEF3A934C1}"/>
                  </a:ext>
                </a:extLst>
              </p:cNvPr>
              <p:cNvSpPr txBox="1"/>
              <p:nvPr/>
            </p:nvSpPr>
            <p:spPr>
              <a:xfrm>
                <a:off x="2598420" y="2987298"/>
                <a:ext cx="4114653" cy="414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CF096F-4EBB-F64A-A925-A8AEF3A93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420" y="2987298"/>
                <a:ext cx="4114653" cy="414409"/>
              </a:xfrm>
              <a:prstGeom prst="rect">
                <a:avLst/>
              </a:prstGeom>
              <a:blipFill>
                <a:blip r:embed="rId5"/>
                <a:stretch>
                  <a:fillRect l="-123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CFO Estimation &amp; Correction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485642"/>
            <a:ext cx="8503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Use Preamble to estimate CFO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2E03C4-B2F7-584E-8930-9DA0C90A135B}"/>
              </a:ext>
            </a:extLst>
          </p:cNvPr>
          <p:cNvSpPr txBox="1"/>
          <p:nvPr/>
        </p:nvSpPr>
        <p:spPr>
          <a:xfrm>
            <a:off x="2212086" y="4287802"/>
            <a:ext cx="1851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Compute: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/>
              <p:nvPr/>
            </p:nvSpPr>
            <p:spPr>
              <a:xfrm>
                <a:off x="3850333" y="3969138"/>
                <a:ext cx="3370891" cy="102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16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333" y="3969138"/>
                <a:ext cx="3370891" cy="1027076"/>
              </a:xfrm>
              <a:prstGeom prst="rect">
                <a:avLst/>
              </a:prstGeom>
              <a:blipFill>
                <a:blip r:embed="rId6"/>
                <a:stretch>
                  <a:fillRect l="-12782" t="-102439" b="-15853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D5DCE-E42D-0E45-A4FB-C51DA95B6BD0}"/>
                  </a:ext>
                </a:extLst>
              </p:cNvPr>
              <p:cNvSpPr txBox="1"/>
              <p:nvPr/>
            </p:nvSpPr>
            <p:spPr>
              <a:xfrm>
                <a:off x="6121146" y="3961443"/>
                <a:ext cx="3370891" cy="102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16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]</m:t>
                          </m:r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sty m:val="p"/>
                                </m:rPr>
                                <a:rPr lang="en-US" sz="216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D5DCE-E42D-0E45-A4FB-C51DA95B6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146" y="3961443"/>
                <a:ext cx="3370891" cy="1027076"/>
              </a:xfrm>
              <a:prstGeom prst="rect">
                <a:avLst/>
              </a:prstGeom>
              <a:blipFill>
                <a:blip r:embed="rId7"/>
                <a:stretch>
                  <a:fillRect l="-19850" t="-103704" b="-16049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2C10DB-AAB0-E946-A18D-D266E76A199B}"/>
                  </a:ext>
                </a:extLst>
              </p:cNvPr>
              <p:cNvSpPr txBox="1"/>
              <p:nvPr/>
            </p:nvSpPr>
            <p:spPr>
              <a:xfrm>
                <a:off x="4175760" y="5212080"/>
                <a:ext cx="3370891" cy="102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16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16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2C10DB-AAB0-E946-A18D-D266E76A1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760" y="5212080"/>
                <a:ext cx="3370891" cy="1027076"/>
              </a:xfrm>
              <a:prstGeom prst="rect">
                <a:avLst/>
              </a:prstGeom>
              <a:blipFill>
                <a:blip r:embed="rId8"/>
                <a:stretch>
                  <a:fillRect t="-102439" b="-15853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CE270C35-027E-694F-91E5-088C4987C2B0}"/>
              </a:ext>
            </a:extLst>
          </p:cNvPr>
          <p:cNvSpPr/>
          <p:nvPr/>
        </p:nvSpPr>
        <p:spPr>
          <a:xfrm>
            <a:off x="7330441" y="5554980"/>
            <a:ext cx="476151" cy="3429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FC5703-24A3-6F4A-8AA5-56D328B71F50}"/>
                  </a:ext>
                </a:extLst>
              </p:cNvPr>
              <p:cNvSpPr txBox="1"/>
              <p:nvPr/>
            </p:nvSpPr>
            <p:spPr>
              <a:xfrm>
                <a:off x="8016240" y="5344546"/>
                <a:ext cx="1783080" cy="773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6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∠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FC5703-24A3-6F4A-8AA5-56D328B71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240" y="5344546"/>
                <a:ext cx="1783080" cy="773032"/>
              </a:xfrm>
              <a:prstGeom prst="rect">
                <a:avLst/>
              </a:prstGeom>
              <a:blipFill>
                <a:blip r:embed="rId9"/>
                <a:stretch>
                  <a:fillRect l="-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E9D1A9DF-6ADB-2B4F-8834-AFFE912ADB47}"/>
              </a:ext>
            </a:extLst>
          </p:cNvPr>
          <p:cNvSpPr/>
          <p:nvPr/>
        </p:nvSpPr>
        <p:spPr>
          <a:xfrm>
            <a:off x="6141720" y="105537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9C1980-76BB-1347-88A5-8C38D145879F}"/>
              </a:ext>
            </a:extLst>
          </p:cNvPr>
          <p:cNvSpPr/>
          <p:nvPr/>
        </p:nvSpPr>
        <p:spPr>
          <a:xfrm>
            <a:off x="7869936" y="105537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C3D6F8-F8D4-CA49-91A9-16F3159798DE}"/>
              </a:ext>
            </a:extLst>
          </p:cNvPr>
          <p:cNvSpPr/>
          <p:nvPr/>
        </p:nvSpPr>
        <p:spPr>
          <a:xfrm>
            <a:off x="7293864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82220B-642F-3640-9501-45D9A3A1E10F}"/>
              </a:ext>
            </a:extLst>
          </p:cNvPr>
          <p:cNvSpPr/>
          <p:nvPr/>
        </p:nvSpPr>
        <p:spPr>
          <a:xfrm>
            <a:off x="9119235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A89511-EF01-704E-A9EE-2FAD005D3936}"/>
              </a:ext>
            </a:extLst>
          </p:cNvPr>
          <p:cNvSpPr/>
          <p:nvPr/>
        </p:nvSpPr>
        <p:spPr>
          <a:xfrm>
            <a:off x="2186940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47FB79-490F-B44F-BC3C-7C85F60994FB}"/>
              </a:ext>
            </a:extLst>
          </p:cNvPr>
          <p:cNvSpPr/>
          <p:nvPr/>
        </p:nvSpPr>
        <p:spPr>
          <a:xfrm>
            <a:off x="3339084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634B13-5718-5E40-B32D-906BBE13FCC4}"/>
              </a:ext>
            </a:extLst>
          </p:cNvPr>
          <p:cNvSpPr/>
          <p:nvPr/>
        </p:nvSpPr>
        <p:spPr>
          <a:xfrm>
            <a:off x="4989576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9727AE-AD7C-9F45-AECE-5AB2A09A9979}"/>
                  </a:ext>
                </a:extLst>
              </p:cNvPr>
              <p:cNvSpPr txBox="1"/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9727AE-AD7C-9F45-AECE-5AB2A09A9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CDEB2B-8475-8646-96E9-F7113156E31A}"/>
                  </a:ext>
                </a:extLst>
              </p:cNvPr>
              <p:cNvSpPr txBox="1"/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CDEB2B-8475-8646-96E9-F7113156E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6E79E7D-E1CF-D649-BE48-8E2D1B1CC7A9}"/>
                  </a:ext>
                </a:extLst>
              </p:cNvPr>
              <p:cNvSpPr/>
              <p:nvPr/>
            </p:nvSpPr>
            <p:spPr>
              <a:xfrm>
                <a:off x="6702216" y="1975079"/>
                <a:ext cx="356988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Sample at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Symbol has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samples </a:t>
                </a:r>
                <a:r>
                  <a:rPr lang="en-US" dirty="0">
                    <a:solidFill>
                      <a:srgbClr val="C00000"/>
                    </a:solidFill>
                    <a:sym typeface="Wingdings" pitchFamily="2" charset="2"/>
                  </a:rPr>
                  <a:t>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 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6E79E7D-E1CF-D649-BE48-8E2D1B1CC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216" y="1975079"/>
                <a:ext cx="3569881" cy="646331"/>
              </a:xfrm>
              <a:prstGeom prst="rect">
                <a:avLst/>
              </a:prstGeom>
              <a:blipFill>
                <a:blip r:embed="rId12"/>
                <a:stretch>
                  <a:fillRect l="-1418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81553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16" grpId="0"/>
      <p:bldP spid="13" grpId="0"/>
      <p:bldP spid="2" grpId="0" animBg="1"/>
      <p:bldP spid="1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6DDC4D-905B-0943-B193-A8C26A85C6B8}"/>
                  </a:ext>
                </a:extLst>
              </p:cNvPr>
              <p:cNvSpPr txBox="1"/>
              <p:nvPr/>
            </p:nvSpPr>
            <p:spPr>
              <a:xfrm>
                <a:off x="2671573" y="2118877"/>
                <a:ext cx="3339569" cy="400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6DDC4D-905B-0943-B193-A8C26A85C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573" y="2118877"/>
                <a:ext cx="3339569" cy="400815"/>
              </a:xfrm>
              <a:prstGeom prst="rect">
                <a:avLst/>
              </a:prstGeom>
              <a:blipFill>
                <a:blip r:embed="rId4"/>
                <a:stretch>
                  <a:fillRect l="-1894" t="-3125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CF096F-4EBB-F64A-A925-A8AEF3A934C1}"/>
                  </a:ext>
                </a:extLst>
              </p:cNvPr>
              <p:cNvSpPr txBox="1"/>
              <p:nvPr/>
            </p:nvSpPr>
            <p:spPr>
              <a:xfrm>
                <a:off x="2598420" y="2987298"/>
                <a:ext cx="4114653" cy="414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CF096F-4EBB-F64A-A925-A8AEF3A93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420" y="2987298"/>
                <a:ext cx="4114653" cy="414409"/>
              </a:xfrm>
              <a:prstGeom prst="rect">
                <a:avLst/>
              </a:prstGeom>
              <a:blipFill>
                <a:blip r:embed="rId5"/>
                <a:stretch>
                  <a:fillRect l="-123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CFO Estimation &amp; Correction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485642"/>
            <a:ext cx="8503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Use Preamble to estimate CFO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2E03C4-B2F7-584E-8930-9DA0C90A135B}"/>
              </a:ext>
            </a:extLst>
          </p:cNvPr>
          <p:cNvSpPr txBox="1"/>
          <p:nvPr/>
        </p:nvSpPr>
        <p:spPr>
          <a:xfrm>
            <a:off x="2212086" y="4287802"/>
            <a:ext cx="1851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Compute: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/>
              <p:nvPr/>
            </p:nvSpPr>
            <p:spPr>
              <a:xfrm>
                <a:off x="3850333" y="3969138"/>
                <a:ext cx="3370891" cy="102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16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333" y="3969138"/>
                <a:ext cx="3370891" cy="1027076"/>
              </a:xfrm>
              <a:prstGeom prst="rect">
                <a:avLst/>
              </a:prstGeom>
              <a:blipFill>
                <a:blip r:embed="rId6"/>
                <a:stretch>
                  <a:fillRect l="-12782" t="-102439" b="-15853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CE270C35-027E-694F-91E5-088C4987C2B0}"/>
              </a:ext>
            </a:extLst>
          </p:cNvPr>
          <p:cNvSpPr/>
          <p:nvPr/>
        </p:nvSpPr>
        <p:spPr>
          <a:xfrm>
            <a:off x="6390592" y="4316406"/>
            <a:ext cx="476151" cy="3429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FC5703-24A3-6F4A-8AA5-56D328B71F50}"/>
                  </a:ext>
                </a:extLst>
              </p:cNvPr>
              <p:cNvSpPr txBox="1"/>
              <p:nvPr/>
            </p:nvSpPr>
            <p:spPr>
              <a:xfrm>
                <a:off x="7076392" y="4105973"/>
                <a:ext cx="1783080" cy="773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6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∠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FC5703-24A3-6F4A-8AA5-56D328B71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392" y="4105973"/>
                <a:ext cx="1783080" cy="773032"/>
              </a:xfrm>
              <a:prstGeom prst="rect">
                <a:avLst/>
              </a:prstGeom>
              <a:blipFill>
                <a:blip r:embed="rId7"/>
                <a:stretch>
                  <a:fillRect l="-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BFB80CE-F744-5A45-8C2C-DA105693B206}"/>
              </a:ext>
            </a:extLst>
          </p:cNvPr>
          <p:cNvSpPr txBox="1"/>
          <p:nvPr/>
        </p:nvSpPr>
        <p:spPr>
          <a:xfrm>
            <a:off x="2212086" y="5700317"/>
            <a:ext cx="2032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Correct CFO: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0AA60C-FE67-6B46-AA10-1274968485D3}"/>
                  </a:ext>
                </a:extLst>
              </p:cNvPr>
              <p:cNvSpPr txBox="1"/>
              <p:nvPr/>
            </p:nvSpPr>
            <p:spPr>
              <a:xfrm>
                <a:off x="4141695" y="5657408"/>
                <a:ext cx="2245743" cy="400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0AA60C-FE67-6B46-AA10-127496848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695" y="5657408"/>
                <a:ext cx="2245743" cy="400366"/>
              </a:xfrm>
              <a:prstGeom prst="rect">
                <a:avLst/>
              </a:prstGeom>
              <a:blipFill>
                <a:blip r:embed="rId8"/>
                <a:stretch>
                  <a:fillRect l="-2235" t="-3030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6F493A3-F4B5-1142-A30E-D249B2008C30}"/>
              </a:ext>
            </a:extLst>
          </p:cNvPr>
          <p:cNvSpPr/>
          <p:nvPr/>
        </p:nvSpPr>
        <p:spPr>
          <a:xfrm>
            <a:off x="6141720" y="105537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645A2-1827-9E4F-B8B0-D8F5BB1F70B5}"/>
              </a:ext>
            </a:extLst>
          </p:cNvPr>
          <p:cNvSpPr/>
          <p:nvPr/>
        </p:nvSpPr>
        <p:spPr>
          <a:xfrm>
            <a:off x="7869936" y="105537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B880E2-9FA2-FB4B-BB02-3778B5C5EF39}"/>
              </a:ext>
            </a:extLst>
          </p:cNvPr>
          <p:cNvSpPr/>
          <p:nvPr/>
        </p:nvSpPr>
        <p:spPr>
          <a:xfrm>
            <a:off x="7293864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056CBA-7327-374B-ACE6-CBBE219F6157}"/>
              </a:ext>
            </a:extLst>
          </p:cNvPr>
          <p:cNvSpPr/>
          <p:nvPr/>
        </p:nvSpPr>
        <p:spPr>
          <a:xfrm>
            <a:off x="9119235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7CDF15-1275-2C4B-AEED-D819C969CF1F}"/>
              </a:ext>
            </a:extLst>
          </p:cNvPr>
          <p:cNvSpPr/>
          <p:nvPr/>
        </p:nvSpPr>
        <p:spPr>
          <a:xfrm>
            <a:off x="2186940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B3A34F-7340-2149-B380-FC53375B68C9}"/>
              </a:ext>
            </a:extLst>
          </p:cNvPr>
          <p:cNvSpPr/>
          <p:nvPr/>
        </p:nvSpPr>
        <p:spPr>
          <a:xfrm>
            <a:off x="3339084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2A4B06-3F8A-0441-9F69-232ADD337F39}"/>
              </a:ext>
            </a:extLst>
          </p:cNvPr>
          <p:cNvSpPr/>
          <p:nvPr/>
        </p:nvSpPr>
        <p:spPr>
          <a:xfrm>
            <a:off x="4989576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FF6C16-2226-2147-BA46-5D07554554B6}"/>
                  </a:ext>
                </a:extLst>
              </p:cNvPr>
              <p:cNvSpPr txBox="1"/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FF6C16-2226-2147-BA46-5D0755455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F4245B-4EEF-3240-8BDD-37A4862E3899}"/>
                  </a:ext>
                </a:extLst>
              </p:cNvPr>
              <p:cNvSpPr txBox="1"/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F4245B-4EEF-3240-8BDD-37A4862E3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94970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 Channel Estimation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485642"/>
            <a:ext cx="8503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Preamble to estimate the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3607244" y="2128418"/>
                <a:ext cx="5560881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↔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𝑌</m:t>
                      </m:r>
                      <m:d>
                        <m:d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d>
                        <m:d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d>
                        <m:d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244" y="2128418"/>
                <a:ext cx="5560881" cy="387798"/>
              </a:xfrm>
              <a:prstGeom prst="rect">
                <a:avLst/>
              </a:prstGeom>
              <a:blipFill>
                <a:blip r:embed="rId4"/>
                <a:stretch>
                  <a:fillRect l="-913" t="-625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A9B500D-01EB-4148-B637-B39F91B5D9BA}"/>
                  </a:ext>
                </a:extLst>
              </p:cNvPr>
              <p:cNvSpPr txBox="1"/>
              <p:nvPr/>
            </p:nvSpPr>
            <p:spPr>
              <a:xfrm>
                <a:off x="2255520" y="3086100"/>
                <a:ext cx="185166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marR="0" lvl="0" indent="-30861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Send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𝑋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A9B500D-01EB-4148-B637-B39F91B5D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3086100"/>
                <a:ext cx="1851660" cy="430887"/>
              </a:xfrm>
              <a:prstGeom prst="rect">
                <a:avLst/>
              </a:prstGeom>
              <a:blipFill>
                <a:blip r:embed="rId5"/>
                <a:stretch>
                  <a:fillRect l="-4082" t="-5714" r="-6803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BD89C4-654B-C54C-A7E0-94FC226D013F}"/>
                  </a:ext>
                </a:extLst>
              </p:cNvPr>
              <p:cNvSpPr txBox="1"/>
              <p:nvPr/>
            </p:nvSpPr>
            <p:spPr>
              <a:xfrm>
                <a:off x="4038600" y="3072384"/>
                <a:ext cx="337089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−1,+1,−1,−1,−1,+1,…</m:t>
                      </m:r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BD89C4-654B-C54C-A7E0-94FC226D0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072384"/>
                <a:ext cx="337089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12E03C4-B2F7-584E-8930-9DA0C90A135B}"/>
              </a:ext>
            </a:extLst>
          </p:cNvPr>
          <p:cNvSpPr txBox="1"/>
          <p:nvPr/>
        </p:nvSpPr>
        <p:spPr>
          <a:xfrm>
            <a:off x="2280666" y="3922776"/>
            <a:ext cx="1851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/>
              <p:nvPr/>
            </p:nvSpPr>
            <p:spPr>
              <a:xfrm>
                <a:off x="4063746" y="3909060"/>
                <a:ext cx="337089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(1),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(2),−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(3),−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(4),−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(5),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(6),…</m:t>
                      </m:r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746" y="3909060"/>
                <a:ext cx="3370891" cy="430887"/>
              </a:xfrm>
              <a:prstGeom prst="rect">
                <a:avLst/>
              </a:prstGeom>
              <a:blipFill>
                <a:blip r:embed="rId7"/>
                <a:stretch>
                  <a:fillRect r="-58647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8BEBD816-C7B0-624A-9190-A53F954EEA24}"/>
              </a:ext>
            </a:extLst>
          </p:cNvPr>
          <p:cNvSpPr txBox="1"/>
          <p:nvPr/>
        </p:nvSpPr>
        <p:spPr>
          <a:xfrm>
            <a:off x="2280666" y="4718304"/>
            <a:ext cx="1851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AD2F34-8839-3F44-AB0B-BD2F12DDFDF2}"/>
                  </a:ext>
                </a:extLst>
              </p:cNvPr>
              <p:cNvSpPr txBox="1"/>
              <p:nvPr/>
            </p:nvSpPr>
            <p:spPr>
              <a:xfrm>
                <a:off x="3206496" y="4515777"/>
                <a:ext cx="3154680" cy="820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𝑌</m:t>
                          </m:r>
                          <m:d>
                            <m:d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</m:d>
                        </m:num>
                        <m:den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  <m:d>
                            <m:d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AD2F34-8839-3F44-AB0B-BD2F12DDF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496" y="4515777"/>
                <a:ext cx="3154680" cy="820546"/>
              </a:xfrm>
              <a:prstGeom prst="rect">
                <a:avLst/>
              </a:prstGeom>
              <a:blipFill>
                <a:blip r:embed="rId8"/>
                <a:stretch>
                  <a:fillRect t="-151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D8B86A03-05A3-9044-86A8-FF7ACE23C0DB}"/>
              </a:ext>
            </a:extLst>
          </p:cNvPr>
          <p:cNvSpPr txBox="1"/>
          <p:nvPr/>
        </p:nvSpPr>
        <p:spPr>
          <a:xfrm>
            <a:off x="2280666" y="5716358"/>
            <a:ext cx="5717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two preambles to average noise: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06F4BF8-225E-E546-A4E0-B424B03C6351}"/>
                  </a:ext>
                </a:extLst>
              </p:cNvPr>
              <p:cNvSpPr txBox="1"/>
              <p:nvPr/>
            </p:nvSpPr>
            <p:spPr>
              <a:xfrm>
                <a:off x="6850380" y="5513831"/>
                <a:ext cx="3154680" cy="820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</m:e>
                            <m: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</m:d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</m:e>
                            <m: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</m:d>
                        </m:num>
                        <m:den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2 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  <m:d>
                            <m:d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06F4BF8-225E-E546-A4E0-B424B03C6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380" y="5513831"/>
                <a:ext cx="3154680" cy="820546"/>
              </a:xfrm>
              <a:prstGeom prst="rect">
                <a:avLst/>
              </a:prstGeom>
              <a:blipFill>
                <a:blip r:embed="rId9"/>
                <a:stretch>
                  <a:fillRect l="-402" t="-1515" b="-1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63EB0A8B-CED8-E84E-92F3-F070CAAA703D}"/>
              </a:ext>
            </a:extLst>
          </p:cNvPr>
          <p:cNvSpPr/>
          <p:nvPr/>
        </p:nvSpPr>
        <p:spPr>
          <a:xfrm>
            <a:off x="6141720" y="105537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98F3B1-84A0-124D-A518-9C517D765431}"/>
              </a:ext>
            </a:extLst>
          </p:cNvPr>
          <p:cNvSpPr/>
          <p:nvPr/>
        </p:nvSpPr>
        <p:spPr>
          <a:xfrm>
            <a:off x="7869936" y="105537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BDD5D1-806D-EB4E-B332-D957C93F686E}"/>
              </a:ext>
            </a:extLst>
          </p:cNvPr>
          <p:cNvSpPr/>
          <p:nvPr/>
        </p:nvSpPr>
        <p:spPr>
          <a:xfrm>
            <a:off x="7293864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93E0AC-C4B9-DD47-914C-F6C17E31FF57}"/>
              </a:ext>
            </a:extLst>
          </p:cNvPr>
          <p:cNvSpPr/>
          <p:nvPr/>
        </p:nvSpPr>
        <p:spPr>
          <a:xfrm>
            <a:off x="9119235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F5379B-A4C0-5D4C-9A72-71549A9FC1D0}"/>
              </a:ext>
            </a:extLst>
          </p:cNvPr>
          <p:cNvSpPr/>
          <p:nvPr/>
        </p:nvSpPr>
        <p:spPr>
          <a:xfrm>
            <a:off x="2186940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Preamble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624E6A-EF3B-8444-B0F0-259ED6FEBFC3}"/>
              </a:ext>
            </a:extLst>
          </p:cNvPr>
          <p:cNvSpPr/>
          <p:nvPr/>
        </p:nvSpPr>
        <p:spPr>
          <a:xfrm>
            <a:off x="3339084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Preamble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272180-3A5C-5546-B024-BA47A34B7167}"/>
              </a:ext>
            </a:extLst>
          </p:cNvPr>
          <p:cNvSpPr/>
          <p:nvPr/>
        </p:nvSpPr>
        <p:spPr>
          <a:xfrm>
            <a:off x="4989576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D8B4D7-D7C9-E24F-98DA-D28867F08DCF}"/>
                  </a:ext>
                </a:extLst>
              </p:cNvPr>
              <p:cNvSpPr txBox="1"/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⋯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D8B4D7-D7C9-E24F-98DA-D28867F08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5DA061-AD96-F14B-84C8-B3202B8A0D6B}"/>
                  </a:ext>
                </a:extLst>
              </p:cNvPr>
              <p:cNvSpPr txBox="1"/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⋯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5DA061-AD96-F14B-84C8-B3202B8A0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188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25" grpId="0"/>
      <p:bldP spid="27" grpId="0"/>
      <p:bldP spid="37" grpId="0"/>
      <p:bldP spid="40" grpId="0"/>
      <p:bldP spid="41" grpId="0"/>
      <p:bldP spid="42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7"/>
            <a:ext cx="2468880" cy="879636"/>
            <a:chOff x="492760" y="4627675"/>
            <a:chExt cx="9235440" cy="3290490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778367"/>
              <a:ext cx="6437879" cy="1139798"/>
              <a:chOff x="1686559" y="6637137"/>
              <a:chExt cx="7012941" cy="1241585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637137"/>
                <a:ext cx="977900" cy="1241585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2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703" name="Google Shape;1703;p40"/>
          <p:cNvCxnSpPr/>
          <p:nvPr/>
        </p:nvCxnSpPr>
        <p:spPr>
          <a:xfrm>
            <a:off x="6233160" y="5444454"/>
            <a:ext cx="2468880" cy="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1704" name="Google Shape;1704;p40"/>
          <p:cNvCxnSpPr/>
          <p:nvPr/>
        </p:nvCxnSpPr>
        <p:spPr>
          <a:xfrm>
            <a:off x="6589306" y="5382732"/>
            <a:ext cx="0" cy="12344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5" name="Google Shape;1705;p40"/>
          <p:cNvCxnSpPr/>
          <p:nvPr/>
        </p:nvCxnSpPr>
        <p:spPr>
          <a:xfrm>
            <a:off x="8229477" y="5382732"/>
            <a:ext cx="0" cy="12344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06" name="Google Shape;1706;p40"/>
          <p:cNvSpPr/>
          <p:nvPr/>
        </p:nvSpPr>
        <p:spPr>
          <a:xfrm>
            <a:off x="8020863" y="5431307"/>
            <a:ext cx="417229" cy="276999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7" name="Google Shape;1707;p40"/>
          <p:cNvSpPr/>
          <p:nvPr/>
        </p:nvSpPr>
        <p:spPr>
          <a:xfrm>
            <a:off x="6380692" y="5431307"/>
            <a:ext cx="417229" cy="276999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08" name="Google Shape;1708;p40"/>
          <p:cNvCxnSpPr/>
          <p:nvPr/>
        </p:nvCxnSpPr>
        <p:spPr>
          <a:xfrm rot="10800000">
            <a:off x="7374204" y="4401751"/>
            <a:ext cx="3" cy="205740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1709" name="Google Shape;1709;p40"/>
          <p:cNvSpPr/>
          <p:nvPr/>
        </p:nvSpPr>
        <p:spPr>
          <a:xfrm>
            <a:off x="8188329" y="540330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0" name="Google Shape;1710;p40"/>
          <p:cNvSpPr/>
          <p:nvPr/>
        </p:nvSpPr>
        <p:spPr>
          <a:xfrm>
            <a:off x="6548158" y="540357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1" name="Google Shape;1711;p40"/>
          <p:cNvSpPr txBox="1"/>
          <p:nvPr/>
        </p:nvSpPr>
        <p:spPr>
          <a:xfrm>
            <a:off x="5848273" y="4252140"/>
            <a:ext cx="992128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BPSK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12" name="Google Shape;1712;p40"/>
          <p:cNvSpPr/>
          <p:nvPr/>
        </p:nvSpPr>
        <p:spPr>
          <a:xfrm>
            <a:off x="8146660" y="5145801"/>
            <a:ext cx="374584" cy="276999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3" name="Google Shape;1713;p40"/>
          <p:cNvSpPr/>
          <p:nvPr/>
        </p:nvSpPr>
        <p:spPr>
          <a:xfrm>
            <a:off x="6370320" y="5140443"/>
            <a:ext cx="552325" cy="276999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5988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 Receiver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F7021D14-88E5-602C-455E-B772E56E7B1C}"/>
              </a:ext>
            </a:extLst>
          </p:cNvPr>
          <p:cNvSpPr/>
          <p:nvPr/>
        </p:nvSpPr>
        <p:spPr>
          <a:xfrm>
            <a:off x="1291572" y="1237053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634D2-53F3-9017-8CFE-910B37879A8E}"/>
              </a:ext>
            </a:extLst>
          </p:cNvPr>
          <p:cNvSpPr/>
          <p:nvPr/>
        </p:nvSpPr>
        <p:spPr>
          <a:xfrm>
            <a:off x="1986184" y="1162357"/>
            <a:ext cx="1240620" cy="781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Packet Detection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1B83F0-6A9F-3F43-E6D3-63230BAA9E77}"/>
              </a:ext>
            </a:extLst>
          </p:cNvPr>
          <p:cNvSpPr/>
          <p:nvPr/>
        </p:nvSpPr>
        <p:spPr>
          <a:xfrm>
            <a:off x="3273416" y="1237053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A5E88AC-4D03-0F76-BDC7-5E19936F87F1}"/>
              </a:ext>
            </a:extLst>
          </p:cNvPr>
          <p:cNvSpPr/>
          <p:nvPr/>
        </p:nvSpPr>
        <p:spPr>
          <a:xfrm>
            <a:off x="5784469" y="1237053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FA1008-7D79-4EDB-6BE2-0DA5751A5291}"/>
              </a:ext>
            </a:extLst>
          </p:cNvPr>
          <p:cNvSpPr/>
          <p:nvPr/>
        </p:nvSpPr>
        <p:spPr>
          <a:xfrm>
            <a:off x="3968028" y="1162357"/>
            <a:ext cx="1769829" cy="781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CFO Estimation &amp; Correction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942AD-6E4C-CE07-B260-D344369C6754}"/>
              </a:ext>
            </a:extLst>
          </p:cNvPr>
          <p:cNvSpPr/>
          <p:nvPr/>
        </p:nvSpPr>
        <p:spPr>
          <a:xfrm>
            <a:off x="2026600" y="2255120"/>
            <a:ext cx="1475872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Remove Cyclic Prefix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F13E0B2-D276-F9E1-0A91-387B1C4121CA}"/>
              </a:ext>
            </a:extLst>
          </p:cNvPr>
          <p:cNvSpPr/>
          <p:nvPr/>
        </p:nvSpPr>
        <p:spPr>
          <a:xfrm>
            <a:off x="1291572" y="2329816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0FC35-D849-EEA7-E5D4-A5B682E16772}"/>
              </a:ext>
            </a:extLst>
          </p:cNvPr>
          <p:cNvSpPr txBox="1"/>
          <p:nvPr/>
        </p:nvSpPr>
        <p:spPr>
          <a:xfrm>
            <a:off x="-160601" y="1122941"/>
            <a:ext cx="168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55A527-B644-DD15-1E16-14F36C900094}"/>
              </a:ext>
            </a:extLst>
          </p:cNvPr>
          <p:cNvSpPr/>
          <p:nvPr/>
        </p:nvSpPr>
        <p:spPr>
          <a:xfrm>
            <a:off x="6479083" y="1162357"/>
            <a:ext cx="1332500" cy="781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 Estimation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F4225B1-6E8C-B768-D3FE-C303732B10CD}"/>
              </a:ext>
            </a:extLst>
          </p:cNvPr>
          <p:cNvSpPr/>
          <p:nvPr/>
        </p:nvSpPr>
        <p:spPr>
          <a:xfrm>
            <a:off x="3589500" y="2329816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5C288A-6983-3E6D-F78E-960AA9F5E0DC}"/>
              </a:ext>
            </a:extLst>
          </p:cNvPr>
          <p:cNvSpPr/>
          <p:nvPr/>
        </p:nvSpPr>
        <p:spPr>
          <a:xfrm>
            <a:off x="4324528" y="2255120"/>
            <a:ext cx="1332499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2800" dirty="0">
                <a:solidFill>
                  <a:prstClr val="white"/>
                </a:solidFill>
                <a:latin typeface="Calibri" panose="020F0502020204030204"/>
              </a:rPr>
              <a:t>FFT</a:t>
            </a:r>
            <a:endParaRPr kumimoji="0" lang="en-C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5E0C140-9BAA-B848-2B00-CFCB8E121901}"/>
              </a:ext>
            </a:extLst>
          </p:cNvPr>
          <p:cNvSpPr/>
          <p:nvPr/>
        </p:nvSpPr>
        <p:spPr>
          <a:xfrm>
            <a:off x="5744055" y="2329816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2E0FF8-04A0-667A-AA8D-8D54C7CA7B41}"/>
              </a:ext>
            </a:extLst>
          </p:cNvPr>
          <p:cNvSpPr/>
          <p:nvPr/>
        </p:nvSpPr>
        <p:spPr>
          <a:xfrm>
            <a:off x="6479083" y="2255120"/>
            <a:ext cx="1332499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2000" dirty="0">
                <a:solidFill>
                  <a:prstClr val="white"/>
                </a:solidFill>
                <a:latin typeface="Calibri" panose="020F0502020204030204"/>
              </a:rPr>
              <a:t>Channel Correction</a:t>
            </a: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CC815BD4-2A97-6774-2D00-4BD7E3E424AD}"/>
              </a:ext>
            </a:extLst>
          </p:cNvPr>
          <p:cNvSpPr/>
          <p:nvPr/>
        </p:nvSpPr>
        <p:spPr>
          <a:xfrm>
            <a:off x="7898610" y="2329816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EC28B8-E920-75D8-D7D2-84E035F12B59}"/>
              </a:ext>
            </a:extLst>
          </p:cNvPr>
          <p:cNvSpPr/>
          <p:nvPr/>
        </p:nvSpPr>
        <p:spPr>
          <a:xfrm>
            <a:off x="8633638" y="2255120"/>
            <a:ext cx="1218198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2000" dirty="0">
                <a:solidFill>
                  <a:prstClr val="white"/>
                </a:solidFill>
                <a:latin typeface="Calibri" panose="020F0502020204030204"/>
              </a:rPr>
              <a:t>Decoding</a:t>
            </a: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1AE882-35A2-05D8-4FD4-35A976F79B6F}"/>
              </a:ext>
            </a:extLst>
          </p:cNvPr>
          <p:cNvSpPr txBox="1"/>
          <p:nvPr/>
        </p:nvSpPr>
        <p:spPr>
          <a:xfrm>
            <a:off x="10555891" y="2230147"/>
            <a:ext cx="168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Bits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6A03C1CF-5A8B-993F-6187-4CC5B7321A2F}"/>
              </a:ext>
            </a:extLst>
          </p:cNvPr>
          <p:cNvSpPr/>
          <p:nvPr/>
        </p:nvSpPr>
        <p:spPr>
          <a:xfrm>
            <a:off x="9938865" y="2329816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7A2843C5-4900-83B6-EB8F-5F29EDE41C76}"/>
              </a:ext>
            </a:extLst>
          </p:cNvPr>
          <p:cNvCxnSpPr>
            <a:cxnSpLocks/>
          </p:cNvCxnSpPr>
          <p:nvPr/>
        </p:nvCxnSpPr>
        <p:spPr>
          <a:xfrm rot="5400000">
            <a:off x="6413650" y="-1941792"/>
            <a:ext cx="12700" cy="10018570"/>
          </a:xfrm>
          <a:prstGeom prst="bentConnector3">
            <a:avLst>
              <a:gd name="adj1" fmla="val 5684213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0E2C03E-2CAB-59CD-DE00-AEC5114D7D4D}"/>
              </a:ext>
            </a:extLst>
          </p:cNvPr>
          <p:cNvSpPr txBox="1"/>
          <p:nvPr/>
        </p:nvSpPr>
        <p:spPr>
          <a:xfrm>
            <a:off x="1428888" y="3824412"/>
            <a:ext cx="1001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 until all OFDM Symbols are decoded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992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34290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Phase Tracking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E27E32-371C-E840-8E14-5EF51F194220}"/>
              </a:ext>
            </a:extLst>
          </p:cNvPr>
          <p:cNvSpPr/>
          <p:nvPr/>
        </p:nvSpPr>
        <p:spPr>
          <a:xfrm>
            <a:off x="2529840" y="123444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 Far: </a:t>
            </a: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Estimated and Corrected For Coarse Value of CFO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5E7450-D352-144E-B717-77ADE4BFA803}"/>
              </a:ext>
            </a:extLst>
          </p:cNvPr>
          <p:cNvSpPr/>
          <p:nvPr/>
        </p:nvSpPr>
        <p:spPr>
          <a:xfrm>
            <a:off x="2529840" y="1920240"/>
            <a:ext cx="774954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Residual CFO:</a:t>
            </a:r>
            <a:endParaRPr kumimoji="0" lang="en-US" sz="28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E61499-8BEA-2146-AC8C-39E42316396B}"/>
                  </a:ext>
                </a:extLst>
              </p:cNvPr>
              <p:cNvSpPr/>
              <p:nvPr/>
            </p:nvSpPr>
            <p:spPr>
              <a:xfrm>
                <a:off x="3898152" y="2634186"/>
                <a:ext cx="5101739" cy="473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Δ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𝑣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E61499-8BEA-2146-AC8C-39E423163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152" y="2634186"/>
                <a:ext cx="5101739" cy="473591"/>
              </a:xfrm>
              <a:prstGeom prst="rect">
                <a:avLst/>
              </a:prstGeom>
              <a:blipFill>
                <a:blip r:embed="rId4"/>
                <a:stretch>
                  <a:fillRect l="-248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1C685E1-A8A3-6C45-B050-1E225923808D}"/>
                  </a:ext>
                </a:extLst>
              </p:cNvPr>
              <p:cNvSpPr/>
              <p:nvPr/>
            </p:nvSpPr>
            <p:spPr>
              <a:xfrm>
                <a:off x="4861560" y="3324898"/>
                <a:ext cx="212598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1C685E1-A8A3-6C45-B050-1E2259238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560" y="3324898"/>
                <a:ext cx="2125980" cy="430887"/>
              </a:xfrm>
              <a:prstGeom prst="rect">
                <a:avLst/>
              </a:prstGeom>
              <a:blipFill>
                <a:blip r:embed="rId5"/>
                <a:stretch>
                  <a:fillRect l="-595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Up Arrow 2">
            <a:extLst>
              <a:ext uri="{FF2B5EF4-FFF2-40B4-BE49-F238E27FC236}">
                <a16:creationId xmlns:a16="http://schemas.microsoft.com/office/drawing/2014/main" id="{2FB455DA-E718-0341-9921-D3D196C770E0}"/>
              </a:ext>
            </a:extLst>
          </p:cNvPr>
          <p:cNvSpPr/>
          <p:nvPr/>
        </p:nvSpPr>
        <p:spPr>
          <a:xfrm rot="1760716">
            <a:off x="5581650" y="3695128"/>
            <a:ext cx="205740" cy="41148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B53E1DB3-E8BA-3E46-A20E-1F94FF2A4DA4}"/>
              </a:ext>
            </a:extLst>
          </p:cNvPr>
          <p:cNvSpPr/>
          <p:nvPr/>
        </p:nvSpPr>
        <p:spPr>
          <a:xfrm rot="19181751">
            <a:off x="6616143" y="3685501"/>
            <a:ext cx="205740" cy="41148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1322EA-B6E7-8F4D-83A4-00AF78FFA991}"/>
              </a:ext>
            </a:extLst>
          </p:cNvPr>
          <p:cNvSpPr/>
          <p:nvPr/>
        </p:nvSpPr>
        <p:spPr>
          <a:xfrm>
            <a:off x="4671062" y="4130622"/>
            <a:ext cx="1645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Coarse CFO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4457F-1BD3-EA48-B526-CD30E2FF6457}"/>
              </a:ext>
            </a:extLst>
          </p:cNvPr>
          <p:cNvSpPr/>
          <p:nvPr/>
        </p:nvSpPr>
        <p:spPr>
          <a:xfrm>
            <a:off x="6393852" y="4130622"/>
            <a:ext cx="1645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Residual CFO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F22375-187F-534C-A99E-7A5648BE52AC}"/>
              </a:ext>
            </a:extLst>
          </p:cNvPr>
          <p:cNvSpPr/>
          <p:nvPr/>
        </p:nvSpPr>
        <p:spPr>
          <a:xfrm>
            <a:off x="3695701" y="4602851"/>
            <a:ext cx="530419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 estimated and corrected for coarse CFO!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A0726A3-71BD-4E4F-B921-65108E5E7CEB}"/>
                  </a:ext>
                </a:extLst>
              </p:cNvPr>
              <p:cNvSpPr/>
              <p:nvPr/>
            </p:nvSpPr>
            <p:spPr>
              <a:xfrm>
                <a:off x="3695700" y="5098963"/>
                <a:ext cx="5304192" cy="773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Even small residual can accumulate over time to create large phase: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  <m:sSub>
                          <m:sSubPr>
                            <m:ctrlP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𝛿</m:t>
                            </m:r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p>
                    </m:sSup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A0726A3-71BD-4E4F-B921-65108E5E7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00" y="5098963"/>
                <a:ext cx="5304192" cy="773097"/>
              </a:xfrm>
              <a:prstGeom prst="rect">
                <a:avLst/>
              </a:prstGeom>
              <a:blipFill>
                <a:blip r:embed="rId6"/>
                <a:stretch>
                  <a:fillRect t="-4839" r="-1432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E065E43D-DF5E-8B45-A026-99B9D720F342}"/>
              </a:ext>
            </a:extLst>
          </p:cNvPr>
          <p:cNvSpPr/>
          <p:nvPr/>
        </p:nvSpPr>
        <p:spPr>
          <a:xfrm>
            <a:off x="3664886" y="6031022"/>
            <a:ext cx="5304192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Need to track the phase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9563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" grpId="0" animBg="1"/>
      <p:bldP spid="13" grpId="0" animBg="1"/>
      <p:bldP spid="14" grpId="0"/>
      <p:bldP spid="15" grpId="0"/>
      <p:bldP spid="16" grpId="0"/>
      <p:bldP spid="17" grpId="0"/>
      <p:bldP spid="1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Phase Tracking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/>
              <p:nvPr/>
            </p:nvSpPr>
            <p:spPr>
              <a:xfrm>
                <a:off x="2248946" y="4136893"/>
                <a:ext cx="3366994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Δ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𝑣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946" y="4136893"/>
                <a:ext cx="3366994" cy="410112"/>
              </a:xfrm>
              <a:prstGeom prst="rect">
                <a:avLst/>
              </a:prstGeom>
              <a:blipFill>
                <a:blip r:embed="rId4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FE32E6FE-97ED-0249-A719-E13AF7E1EBA9}"/>
              </a:ext>
            </a:extLst>
          </p:cNvPr>
          <p:cNvGrpSpPr/>
          <p:nvPr/>
        </p:nvGrpSpPr>
        <p:grpSpPr>
          <a:xfrm>
            <a:off x="3325108" y="2680428"/>
            <a:ext cx="822960" cy="812719"/>
            <a:chOff x="4394200" y="1732109"/>
            <a:chExt cx="914400" cy="903021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C2B4C27-8572-044C-9B67-B14CC1D464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30" y="18626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3CECD21-F1F1-BA44-965A-45D18A5C7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5245" y="245254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7DC8923-4C98-3742-89D5-78E53916E9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015" y="18266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40096FA-B98B-F145-97FD-75014FBDE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1131" y="18405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512B9D7-3C71-574A-AA23-5D24913741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4633" y="23867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B5883A5-2D51-3C4D-99E3-6194BCD5A3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3326" y="239970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14A8DF9-A4A8-8E4F-B5AD-1915C5C0D2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9831" y="23505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F72923B-E5A2-6749-823B-19EA87D3A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3430" y="23225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9C7EB8F-203C-2A4E-AFE7-D32C74B734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3326" y="22892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A11278C-4854-3F4B-B91C-56B1C3688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2031" y="22534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D88D31C-4B66-1E41-9D49-415C4A8DF8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2677" y="22265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F97F5E5-94C4-5A4D-A286-75F443F45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5604" y="21815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4E23CF33-D0B8-C246-9993-BAC70E5394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3504" y="21186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569A916-2869-834E-8DC5-8A90869B3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4200" y="20776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8199999-A73E-0247-89B1-1550ED349F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5402" y="206624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305075D-B0ED-8B47-A81B-43E1EA62E6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8772" y="2025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08AC9680-144A-0C48-9F7C-800D3D5D5E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7854" y="20009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CDFFFF65-8ACC-C34E-934A-4A2649F343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0458" y="197203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CC5044D-BCA1-E048-BC19-E903353D30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8384" y="19242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EEA8482-810B-AB4A-8A1C-6A352A09C8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9362" y="19147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910D51E-A50A-764B-A9A1-E020619F2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8375" y="18707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83B87F8-89DE-154B-BA3C-1CE963CBC6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41874" y="25081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4E7DB1F-C075-B34E-BFAE-3CFF75AC8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6995" y="25516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8576B09-73DC-7245-A26D-4AA47AAF2F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6846" y="25081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14E58F5-8BFD-5D47-ADF2-3E0345D9E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161" y="25441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7CC7294-9D79-2745-AE82-D8187C929A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9460" y="17515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C45430E-6582-C94D-BEE0-68BC9B279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84715" y="25504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B8BCCAD-D37E-184B-9704-97D7EF62F9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1489" y="256838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3BE45CDC-CE51-C84C-89BF-7A1003F5CF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5990" y="176269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65EF515-EB9E-C64B-8467-26FD0038C0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9185" y="17404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4AE3F35-F8B3-524F-9C00-EF6F794EA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851" y="17321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EF939C5-798D-6B49-8987-C220C41C27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73886" y="25504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E5C50CDB-15B0-5D42-BC77-35DC66D91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3330" y="24454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BBCCE19-348F-EF44-A3B5-6E3EECC9A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602" y="24454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1A34FED-9D0D-CF4B-BB26-C319E307E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015" y="248591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5628E0A-9615-724A-B992-7E243DA0B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7380" y="251103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3C62064-D112-9D4B-8494-81613CD648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7438" y="25458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BCE11E1-64D4-444B-BA89-77C10EA975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8903" y="25426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2189A31-89D3-0941-95B5-6203B72DC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4171" y="25816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3EDDEF31-0AFE-9C4F-A4D7-7C507D16C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8844" y="25763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65537D3-13BF-6943-B0C5-738F54612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4785" y="25947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2F1D6271-4550-304F-A3D8-3D9707E21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60410" y="243307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1100D9F1-B6E2-5B44-9A62-00CFCC58CA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69556" y="239261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4F0A1E0C-189A-D14C-9058-552EE5E1B0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8488" y="23826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8C383C99-223F-F645-A2F5-32E10E8D7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8196" y="23397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CC8788F4-FD69-8247-A649-DE935D327B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4320" y="232654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B0BA7B6-D9CA-6F47-988B-0C883DB07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5100" y="227016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0796788C-BB62-8D4D-BD57-F5AE83DD06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3532" y="24692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81DF81F2-052A-474D-82ED-FEB78902C4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1131" y="17905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E8D444B6-D8BE-3840-A8DF-9FFBCFEF3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7099" y="18053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A693D407-8FB7-2A43-84F3-9968B22603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6890" y="17749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059AA3E1-E582-BD4C-A276-9EF50A553A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8676" y="252340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23D3B05-A2F2-B548-B33D-F554CCB924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9994" y="177938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3C31E15-B0A3-0941-9F14-F613B51E4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65345" y="175713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51C809DB-D6FA-B64A-8064-75D14B7301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51344" y="26017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921DA89D-60F2-CA43-B8BC-8252A8AC2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1229" y="17376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00A244CE-5849-AF4C-982F-22C60661CE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6689" y="17738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EE55547D-0958-8B4A-8A11-0B834876E3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8082" y="17691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C6CDB42-F080-CB4B-BB15-61532373D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5182" y="17654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1C4AF629-1B70-ED42-A668-80C74CDEB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5680" y="17932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CE1F3D0A-DF38-D942-B245-AA8CB9F466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8786" y="18349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33007103-AC48-554D-B67E-992138B708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3659" y="18609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1F18C5EE-5AC2-A642-8854-DF067F236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5511" y="18782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AB1D47A-109F-C74D-911B-27AD199B7C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8616" y="19242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A7A49F6-C3A4-384B-9006-EB885BF182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0329" y="19406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82AC9423-2C9A-1943-9A08-A7C9A1BFC5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9146" y="19831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E223BF47-1567-414C-84F5-24F0557473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1859" y="20088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E0ABA4C-2B2B-A343-92B5-533F4DA625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6763" y="215768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2A0E6-90FD-2149-A9CB-5446C95043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5229" y="20519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84FCF1E2-28DB-514F-AAD1-BD51EFCC12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4649" y="21033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E03FDF0-23CD-DA4E-B41F-C99B4A1FD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9078" y="22154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C94C5C11-6775-0241-8889-FC1EBBD2C3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6375" y="22682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80A60779-7A5A-D44F-9E24-4FEB66027CA3}"/>
              </a:ext>
            </a:extLst>
          </p:cNvPr>
          <p:cNvGrpSpPr/>
          <p:nvPr/>
        </p:nvGrpSpPr>
        <p:grpSpPr>
          <a:xfrm>
            <a:off x="3328802" y="2670103"/>
            <a:ext cx="814181" cy="833370"/>
            <a:chOff x="7029579" y="1789786"/>
            <a:chExt cx="904646" cy="925967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1D3A36B5-7917-7B40-AAED-D2D14CC858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CD6415CF-5801-4E41-BF8A-268CE35C434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7ED724E0-B6F3-6349-84C5-09E0977F57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75EBD74-A7FD-9946-A0A1-9D614DD6DE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2F32796-0C06-4E46-B2EC-246A7F3613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35D2166-6B74-FB41-937B-5B9DEA42DDD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927F1AEA-D94D-2F4F-9935-4F97CC3378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31198BAA-E31E-004F-BCD4-94BEF34992B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D6E0687-2418-614F-B713-D954D498AD0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312E9DEC-B7FD-8C47-ABCB-6E91BD03FDC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E20D34A-C1FA-9C41-880F-3644B8EEAD0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3683E9F5-8ABD-624F-81B3-2B996D4CAA0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7A5F7CD-6DE5-AB44-8142-53252E4192B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F98BE745-97F5-5F4D-8BCF-57CA1F07DE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6E9C89E-FADC-4748-AB7A-0C6649C223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A6218A65-3F48-6F42-A59B-6E5B837EA76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655576B8-8896-5640-AE91-5B60FAE4CC2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55D34F01-4A39-634F-B448-6BC71F36FDF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C3868FF-EEE0-6849-84BF-E8AEB64EB9E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021989B-F433-1445-AECE-E6CC207D55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C0A77FE3-61D4-5046-AA53-2D6D8C573E2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82F87FC-E5CE-D249-8B71-E28ED30A079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8661708-9775-224A-ABF9-EE41BDB2347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21B06A2E-D628-3B45-B9EF-BB72B9DCC7C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5F84080C-11A2-EB47-B995-053FD2EF9B6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1EB7C8A-9FB1-6042-9492-38E340D11D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28B6456F-715D-D54F-B227-2443C941A65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46B4D4E-27D1-2248-BEC6-0922DC44930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F4F77C2-4847-484A-B499-902495B21C7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5866E1E9-9BF0-9A4C-BE9A-8A9E7865F00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7B8C6E1-21BA-CB4D-8E2B-BCE75DF036C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84B426C0-48E8-6949-8B55-C76BA1F7C9D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9C4953D-AFC5-BA4B-B5B2-09BF42D8E88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5277192-CFBC-9747-AA42-1A7C86B8A8A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F8C7578F-9814-9E4C-846A-4F715995346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06BF9EB-CEE0-C74D-9B88-FF32F3C059C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25E0A22F-E698-4743-8254-5B862FE83B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A7C3A04A-8966-7149-A698-918837F9547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FABB028-3CA3-CA40-8601-8D950AAAAA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96568C80-14E6-D845-ACCA-4BD0A6D36F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8B8BB459-2EDE-8141-9F71-FD165F5B818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AA0B5A5C-89B3-5C4F-AD83-6972D8D6452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24166748-F81E-F541-BA71-A6D46F614C2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4B02BA4E-5D3E-4143-ABF6-F71C008C274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8F34478C-1AB3-5140-B2EA-2D1FACF4ED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F1AD50EA-4411-CF49-A79B-415CA67B8D4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67E58820-8C88-7F40-BB8C-10CAEBC782D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6A645235-4C4B-E642-8C2D-E2FDE635EFF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98FBE674-9B7B-324A-811E-9A9BD09D92A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5724A6B4-A989-1347-85E5-98FF2D1D52D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615CDC7-237D-D344-8824-ABA8A8FE553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BA518A0A-D81E-C14E-821D-2361F9C1E65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7CD87C1F-C9A9-EA49-9337-0CF1A09E767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69E17345-9F6B-AD48-806E-0EAC7B61F43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98F87DFF-1550-234D-9001-DDC2EA0F41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CA585537-D3E9-A144-96B4-29118A0602B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EC59FAF7-64C0-F144-B276-E8BC6722226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B540CB4-2E72-D94E-92BF-B986485CE3C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11F324-9B38-BA49-953A-548389934CB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A303E166-DA07-5843-82C8-3E93F226C23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C4B4BDFF-AAC2-214B-BF7C-DB5554FC962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B935E471-E6D6-C747-B2D3-56552A58128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35E7E75A-5BEA-074B-86C2-CF424D23F74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248DEFBB-B26E-B342-96F5-9F7B18819BA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CDE3F410-98E0-4F4F-AF20-0C3FBDFA62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C717B294-CC15-D342-8E91-E2E64042F87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01CCD850-45F5-8541-BC75-530F0EAADE4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9302E665-84D6-AE41-ACB5-343D48C8976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6B59A83A-866F-0B44-8BE2-25C32F7D7BC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25E71970-C364-8E4E-89F5-1E8D4294E68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E77315B0-05C8-004D-8621-6F0B6B71529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07DFBD52-9E75-AC4E-A89F-5FBABF135D7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C23C5C-CF43-E448-A3A6-17C3AFA359AE}"/>
              </a:ext>
            </a:extLst>
          </p:cNvPr>
          <p:cNvGrpSpPr/>
          <p:nvPr/>
        </p:nvGrpSpPr>
        <p:grpSpPr>
          <a:xfrm>
            <a:off x="3337839" y="2652376"/>
            <a:ext cx="826388" cy="842529"/>
            <a:chOff x="5433468" y="3265796"/>
            <a:chExt cx="918209" cy="93614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390E1653-DF99-E542-B69C-BF0175276B9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2963" y="390083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F63F7FBB-00E6-C942-AE2B-4DA2F26210E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5310" y="354031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29D877D3-5259-0241-A150-6446418A111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4577" y="38731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29B1A08D-B62A-5242-A25C-DABA7CE2AB1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0683" y="384087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E6FE8670-BAC6-B84C-B8B2-B2489F626DF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70474" y="409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CE24DEA7-1F7C-694F-B2D9-F376BC84A2E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62326" y="41565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4CDC2EAF-D56F-6046-AEFF-107D5933EA2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21414" y="41246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5DD90DCE-4F7E-4842-8DDA-CF5A6E2FA3A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76316" y="41685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B9C4083A-F8C7-6D4A-B5E0-F40A8CACDA3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8134" y="41198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1FA797BE-968D-D147-8044-85480151C71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7361" y="41563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58B5B9CF-FEA9-4D4B-90E2-8BE8DAE5DE8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8728" y="40713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046A41BD-BE68-A547-A385-BEB88D11AD5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4031" y="411968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1E560B0-EE8A-014C-900E-9343EC7601F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90640" y="40819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C767E770-0F5F-A041-9F6F-7E3B6897685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8943" y="41053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787DA59-3572-BA40-8A16-DDD8428135D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41840" y="406271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5088B484-955C-BA46-B228-D9C714DF518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14526" y="40177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D3E0494E-F11D-614E-9A5D-21EADBBF107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74423" y="40575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594628F5-2220-BF40-B78D-AE0F566B758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64615" y="399836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ECBF396D-494F-8D4B-98DC-59E2785449B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15556" y="39938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BEFAEBC3-A056-A142-9CFD-1A8AB29799D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20212" y="39520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40DF2837-A9CA-5645-91F1-7BC8ADC024D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75045" y="39478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0278FECE-7BDA-074F-8399-2D4A7713A11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27243" y="4014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01C97AC8-6A56-294D-BB44-353B392DEAB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46392" y="38074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A7C2BF3-9D36-5C4F-9DE4-641FAA393C9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8377" y="3613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CE916F57-EF9E-0842-BD34-1BEF134D085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96755" y="36415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982FA51-7D2B-054A-B04F-84967DAE813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9364" y="369027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109E46B-65D1-1F42-B829-2C1E6371803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0989" y="37053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22E1EB26-D332-9047-AFCE-DDA4417328F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76906" y="37709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37CB644-E544-E74E-A45C-C9427034F67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1877" y="35746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C82F21F-B29A-0E49-A74A-96F04949E24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1917" y="35359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A7EEC4C-A3EF-3B48-93E8-A349EFA42D6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0209" y="34872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3E94FEFC-06F1-9B48-835B-EF6658BE8D6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10973" y="39042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DB59731-C73E-584C-BD78-B0E576E54B4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22077" y="41245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3C0B02FB-EE7B-F146-92A1-5F399B729C7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37443" y="408093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AD18C5A6-37AF-7D46-B179-12278E32408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76415" y="40920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48B04464-5140-784C-AFC1-940EAF90317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15179" y="405765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154443C-506F-0540-96A2-C359824C491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71283" y="40031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D70E2DB1-F256-A94E-A349-53712FD57DA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82073" y="39629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4617D90-8377-F447-AF40-047336B88B0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7187" y="39520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2165487C-242F-584E-8B5B-6D23A18A239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50378" y="38704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DD63DCD1-EFE4-3546-9819-898D2574440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2956" y="38332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6AE14C40-DD06-CD43-985D-0BFDC385B05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8627" y="350068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3A184F2-9385-414C-9B55-6E288EB0864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3503" y="34786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D98ECDC8-16BD-0547-8AC7-672847FE64D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7025" y="343858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682CE5B-A646-7243-963D-243758ED0C0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3130" y="34340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6FA8D7E5-15C5-024E-BBBD-922A4C5042B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6012" y="33861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A880B6DD-83FF-FA46-AD7A-7B50B1EC03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89802" y="34044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AF022C4E-7FFE-9C46-9C5C-FC84625D1DB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7196" y="35852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02F5A909-72B8-5F46-B54F-1C350C1AB19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3468" y="38242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011F0CA2-DA10-CD40-BE78-7AA43EDB8A8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433" y="37952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D2F1C9AC-1C02-EB47-A4A8-7C86CB21F92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40654" y="37570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FB424266-BCD4-2347-B9C3-54C26F0AEA0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6762" y="36643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9ED8BC21-E645-1443-8A99-29F9035FE17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130" y="37178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4716A5EB-2FBA-454A-8C72-7456BA83A1D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848" y="36488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D49BB41D-2C13-A94F-B42C-8E008C8C988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318306" y="37539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127AE5F-5391-4447-A896-51369719938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6726" y="35991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32A96CDF-E197-CD4C-92AE-70E8C44909A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32491" y="34927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37A87DD1-3250-C944-8247-BC161D3C03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41805" y="34521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9900799-602A-C148-9F83-081F21E1F6F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54010" y="34065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4BF028B2-B7C5-424E-9CBC-478B391D679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93691" y="33775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53B6DFF8-C3A3-0948-B5D4-FD5D6D62A1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7302" y="33790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0D94468-B3CC-0E4D-82E0-DCCB6BB80CE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73490" y="3354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1141065-2DA0-B54E-ABD1-3BC60F1D452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03663" y="33210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0F20C8BD-2E59-8E40-816F-FCBD6513C62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8106" y="33334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43A608FC-2B42-AA41-9AAC-0E6ECC9E74C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77430" y="3299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F797DFE6-A8CF-4E40-94CF-4C3261BF16C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17107" y="33147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FF6E2714-BE20-8E43-9857-9E25136CA30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5532" y="32829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0616231D-2B73-FB45-B1E9-A8817346DF7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90898" y="33466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75C691CE-0A80-8840-92D4-6808C099125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07227" y="32657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7F5BCE7E-89BC-7841-A944-0CD5E7DD9F0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35590" y="334000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06F9B892-4A7C-424C-B77A-330FAEE2305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49439" y="33541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20825D84-E180-064B-8CD2-A35C2FBAB1F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08342" y="33459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78CD6710-86BB-5C43-B1AC-F141D674E0E0}"/>
              </a:ext>
            </a:extLst>
          </p:cNvPr>
          <p:cNvGrpSpPr/>
          <p:nvPr/>
        </p:nvGrpSpPr>
        <p:grpSpPr>
          <a:xfrm rot="17263340">
            <a:off x="3329380" y="2656955"/>
            <a:ext cx="814181" cy="833370"/>
            <a:chOff x="7029579" y="1789786"/>
            <a:chExt cx="904646" cy="925967"/>
          </a:xfrm>
        </p:grpSpPr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C9C9F157-364C-CC49-B321-59BF415D83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AF5F64D-9010-F141-9E5F-2CD93E59784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968962C0-1AA0-4F4A-B063-44DCFC5B9D2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049BFC40-1CEE-014B-94BE-47A1D6BEDF4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7B8C145B-D528-B943-AEDF-56B213B1B37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4A15074E-6FE8-AA4F-B27B-2E0F9A73228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6922835C-C60A-A741-9943-5900A459805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6DF44FB9-6BF5-A441-9D21-9C562C17565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BBE3467D-B828-7F44-8305-8090370CDE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B3DC6647-4005-F54C-B358-F68B5351924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D102FE9A-B422-044B-B619-10C86CAA843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59FE45BB-B9C1-924D-B912-03E0584E81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D920D1A8-0454-044B-AA2E-F9AFD25C2CB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830AA1B5-A839-274A-AD62-7E9A87E9C3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FC469D79-2A3D-D146-A9FD-A09C0F5BAF1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DF6F5762-02BB-7F46-9E71-496174E080F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205A8C15-CC43-1149-B96D-EE449D3A972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22B45FFA-3599-6C4B-A5ED-FFD2FDF00BD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0D6EEF5-2D73-6E49-8125-232AC56C668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27196533-2962-454E-8EBE-BEA271BDBD4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26E4B869-047C-D84C-AFCC-E90075553BC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E78D158D-6EAA-8C42-9F35-7ECB463DA42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305D8177-19DC-9D4B-B08F-7899E4A2535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9F54F6EE-AD85-6948-837B-617F2491A2A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05B4E1E2-3A33-1F4C-B291-69B62EFC395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2B1678E6-8F39-944A-B90F-5875ABB46F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43C08FCE-D819-3B4D-A620-0BD866CD9FD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3C53664D-D363-0346-AF26-D332EE166AD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9B32F486-2A9E-2C43-A117-43BF1E686F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884A489-2AF3-A547-A067-D251EB6489A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B2B848E-B699-724E-A85A-A7E321489B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BDF876DF-49E6-F545-927B-701BA9ED57D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BB247432-37BF-EA4E-B4F6-11C60C65C0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2A28FE34-919F-7748-B05C-16804C0EABB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7D19B90-577C-5B4C-AB10-054029F9F96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07CB927-13FA-1543-9968-7EFCC3A431A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AE3F614D-DF9F-B243-8107-5B884DBAF9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1D103FD-5578-0440-BD66-35CA6BB58F3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5ECCA82C-CC37-3142-9D2C-E7C13717A9E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6E440BB4-F446-744C-9C12-8880C910340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6717BDC8-3FD0-0E4F-BE4C-C4B0A0CDD5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D63BB619-1105-C042-821B-F919F628A31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AF438ECB-01AB-D342-990C-B04710B7386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CD4DA3B1-596B-F141-9862-F0A0481E834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65E77D5C-E41A-1845-BAFD-A6F9B299831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7CFBF36-AA31-0D40-BBCB-41689037518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C4DEE4EA-BDC4-E145-BA5F-F979F638A19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BA8F3F16-5E35-D440-94E0-37B95E067C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A895385A-56D8-FD48-A199-98C11184913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76AA0168-3B15-6547-B56D-F1CFE62D2FD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8F949066-5FCB-C34A-9A42-E74FC1416E0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9AA708BE-D94A-2641-B942-2253EDB343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45872561-FE35-6C46-BD5F-ECB784B242E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64E1545E-E72D-E44C-A93F-3405E8C231C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1FF7F8D5-13B2-DD41-B7EB-2A98262F07E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4D010047-1C0B-0F43-B4B5-9A74396F229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66246C95-360A-9D43-BC68-6ECBC1DC92E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E97C8EE2-6A9F-8943-855A-9FAA9659463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C60C1C8C-86E6-DC48-9573-0864196FC0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D7A28744-A610-474D-9E46-796087BE013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5F484B1E-89B6-8143-B5BD-C6BC5C7643B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0C3E45E0-B9A1-8E4B-B91F-C432F9C3AC9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1E120D1F-BC14-B34B-A8F7-43C94745925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3E54AE6A-8F86-DF45-A7B3-690704FE245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602E4328-0B7C-CC4B-9ECB-64268DA9046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1280AFAC-037D-C147-9900-3CD8AA09771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491D2DA4-8D0C-7340-8091-BBA662FE3A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D911C5A3-54BE-3D4D-BF53-590F0D201E9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1A6F620-E7D7-C54D-AD17-7DC3C255E1A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295D99DD-00CC-8241-AA94-611813D0DCC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62DE802C-F1D6-6C45-8217-4C7A3FEA69B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82FFF771-F212-624C-BC3F-F944ED1A13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3C94959-5683-2948-AEAB-AF1D2A85CA22}"/>
              </a:ext>
            </a:extLst>
          </p:cNvPr>
          <p:cNvGrpSpPr/>
          <p:nvPr/>
        </p:nvGrpSpPr>
        <p:grpSpPr>
          <a:xfrm rot="5400000">
            <a:off x="3328801" y="2670104"/>
            <a:ext cx="814181" cy="833370"/>
            <a:chOff x="7029579" y="1789786"/>
            <a:chExt cx="904646" cy="925967"/>
          </a:xfrm>
        </p:grpSpPr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3E87EC1-833E-E74C-B162-E587E1028F3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B466B350-B68A-B54F-9BFA-162F42647C0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70F3A605-A5D5-0D4E-A901-307EF845FDE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475EDC68-EB46-5242-A8C5-C3E0CD68ED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A81DEF2E-8BC1-6543-B297-11ED4C16A8B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BE651082-C264-BD41-B7B4-08811F09B6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A1A93F6-5955-3A4C-A9A4-19D7D905ED0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08399154-75D9-A74C-A0DC-1A4597826DC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6516C68B-0BA4-6143-8B43-180F0AA48E4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3EF1CA1B-7BF9-0643-9FA9-09118BAFA5E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20121F3A-7A5E-BE41-877C-D89A9B5F1A1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70E44F9F-75AA-7249-9543-5F4086EDC6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B06FD908-DF17-3B4C-AD02-B3A19F4BF19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530E2A43-7B6D-404B-BCC4-12F52DD223C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624DB79D-7DEA-444F-8F1A-58F0E804F29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B6B18A46-33B7-F84C-A947-B4A74289D38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42A4ABBA-EAEE-5446-B5AE-277BD8949F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61D8BDA8-B38D-F146-9331-070DD46B179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6DD0FCF6-5345-9F4A-91ED-44AEEA657A1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0BA189DF-8350-1649-9B02-EC909E08BDA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1E352A33-B426-F54A-B9C7-5ADF52605D5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25FEAC88-424D-A343-97D2-F493424032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25B54D75-5E52-C64C-91E0-254F8140C81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7F0DA253-040E-684B-8B78-9FCC8AC1F8E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2336BA75-A38F-D642-965C-CBFB796666D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93B088CC-A876-664D-956E-DCFDA82E6C1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CBF8805C-8E1A-5044-88FA-37C140DDDCB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C4C78A12-8974-7849-ABE9-CFBBF2B1AB7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C2A6FFD1-E4EE-684F-8EE9-3BAD8E88AD7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C27B1327-1500-F140-B7FB-683EE3ADEE5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0180CB9B-EDEA-0D48-98E0-F8F4878073E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EA70A45A-25E7-F243-A7BC-35754167B79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5A4C3F08-00F3-AD4D-B2AC-62FEC33B5C6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C2C0CFA8-1D5F-8645-AA64-F6D54439E4C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935E8509-BBE7-DC40-A3FC-82F28A1B5E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98195A97-CE79-1F44-9EF1-B564EA62A00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EE364CBA-E340-C043-98CF-7BD960D6BAA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575B6DD6-5F4C-914C-AF2C-755BE93158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478A46BF-9EAD-D943-8883-259CFAA7F00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F600082D-CDB0-994B-A4A4-E10C6E53AB1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85D817B1-3FC2-A348-8AA6-9343254983A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791B3648-D4C6-AD4D-9FDC-625DB99AF12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3784F9E8-878C-9249-8F79-944D31A00C8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985B1C70-CD4E-F04A-B98A-7935CE0035F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ED6AC226-7B73-3C4A-9ECA-B06294AEBCE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155F3DE9-64DA-044E-8C34-C236C54B00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88DFA0A3-4ACE-AD45-8454-8570A6A46C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D6081412-68E8-0343-9EF5-5D8CF94121E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0BDC2D91-F9CF-1B48-9F71-762DFA8C12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8D9B7879-5335-6A40-90B8-A39E3AE1FF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D95343E1-B3EC-C845-80A8-79A6F310F9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715F8511-0D4E-644E-8980-0B4C59ADE6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A8CE58A8-7E0E-DB40-91BA-3603B43776F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8EF3B301-D2B2-5144-B37C-EFFB4622F0B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8F6E74C9-897D-A841-A02E-AEF6826E1A0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2D6A26C7-B8BE-3F49-A6C4-A44AEF158B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35AB465F-3514-4947-BAF0-3C784597EFC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E623397C-CFCB-2D47-AD26-6568D658427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243761DE-DFF3-1249-B627-A20934A4C26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1C9FC8AB-215D-CF47-A059-3686B479092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0533D063-F385-0E42-98E0-78ACF9F4EC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67E1FBD2-07DD-5F4C-8103-A91894B42AD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B6264FC4-CAD3-2C45-B74F-C5FC79B9B9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D1DC1FF2-181B-7543-8FA6-05F6C4AFA3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45992F41-5D0A-3D4F-B882-0E3E2E30A6D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9DFE79C2-C046-2740-B634-65EF7C74624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FE7AC74C-F237-294E-8C84-FBE88D3E59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BD317F3F-66C8-C240-8BD8-A3015A917CB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88F0B435-5FDF-B341-89AD-D4C46A34BA5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4E172D13-349B-A141-BF57-4EB65CC6974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B3C1AED1-0093-514D-AFE9-5F2149EBF71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70" name="Straight Arrow Connector 469">
            <a:extLst>
              <a:ext uri="{FF2B5EF4-FFF2-40B4-BE49-F238E27FC236}">
                <a16:creationId xmlns:a16="http://schemas.microsoft.com/office/drawing/2014/main" id="{ED57421A-08D1-5D43-87B0-09F441BCEABA}"/>
              </a:ext>
            </a:extLst>
          </p:cNvPr>
          <p:cNvCxnSpPr/>
          <p:nvPr/>
        </p:nvCxnSpPr>
        <p:spPr>
          <a:xfrm>
            <a:off x="2586356" y="3079826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Arrow Connector 470">
            <a:extLst>
              <a:ext uri="{FF2B5EF4-FFF2-40B4-BE49-F238E27FC236}">
                <a16:creationId xmlns:a16="http://schemas.microsoft.com/office/drawing/2014/main" id="{B730289C-8FB0-E14D-9B8C-C367AA2C7435}"/>
              </a:ext>
            </a:extLst>
          </p:cNvPr>
          <p:cNvCxnSpPr>
            <a:cxnSpLocks/>
          </p:cNvCxnSpPr>
          <p:nvPr/>
        </p:nvCxnSpPr>
        <p:spPr>
          <a:xfrm flipH="1" flipV="1">
            <a:off x="3727400" y="2037123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9C7BF0B9-D38E-B440-AF0B-60ECCFB696A0}"/>
              </a:ext>
            </a:extLst>
          </p:cNvPr>
          <p:cNvCxnSpPr/>
          <p:nvPr/>
        </p:nvCxnSpPr>
        <p:spPr>
          <a:xfrm>
            <a:off x="4582673" y="3018104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F1EB665F-270E-B14E-89E0-8D33921C6699}"/>
                  </a:ext>
                </a:extLst>
              </p:cNvPr>
              <p:cNvSpPr/>
              <p:nvPr/>
            </p:nvSpPr>
            <p:spPr>
              <a:xfrm>
                <a:off x="4374059" y="3066679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12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F1EB665F-270E-B14E-89E0-8D33921C66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059" y="3066679"/>
                <a:ext cx="431528" cy="2862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F3AA1699-DBE4-4C43-BAAE-BA1A1DD4540E}"/>
                  </a:ext>
                </a:extLst>
              </p:cNvPr>
              <p:cNvSpPr/>
              <p:nvPr/>
            </p:nvSpPr>
            <p:spPr>
              <a:xfrm>
                <a:off x="2733888" y="3066679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12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F3AA1699-DBE4-4C43-BAAE-BA1A1DD45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888" y="3066679"/>
                <a:ext cx="431528" cy="2862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0" name="TextBox 479">
                <a:extLst>
                  <a:ext uri="{FF2B5EF4-FFF2-40B4-BE49-F238E27FC236}">
                    <a16:creationId xmlns:a16="http://schemas.microsoft.com/office/drawing/2014/main" id="{711764F8-8045-F045-B477-7AC3C56D421D}"/>
                  </a:ext>
                </a:extLst>
              </p:cNvPr>
              <p:cNvSpPr txBox="1"/>
              <p:nvPr/>
            </p:nvSpPr>
            <p:spPr>
              <a:xfrm>
                <a:off x="4969668" y="3128114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0" name="TextBox 479">
                <a:extLst>
                  <a:ext uri="{FF2B5EF4-FFF2-40B4-BE49-F238E27FC236}">
                    <a16:creationId xmlns:a16="http://schemas.microsoft.com/office/drawing/2014/main" id="{711764F8-8045-F045-B477-7AC3C56D4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668" y="3128114"/>
                <a:ext cx="166212" cy="249299"/>
              </a:xfrm>
              <a:prstGeom prst="rect">
                <a:avLst/>
              </a:prstGeom>
              <a:blipFill>
                <a:blip r:embed="rId7"/>
                <a:stretch>
                  <a:fillRect l="-21429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1" name="TextBox 480">
                <a:extLst>
                  <a:ext uri="{FF2B5EF4-FFF2-40B4-BE49-F238E27FC236}">
                    <a16:creationId xmlns:a16="http://schemas.microsoft.com/office/drawing/2014/main" id="{77EEBD05-6A8D-2C40-AD22-BF8E40A30A3E}"/>
                  </a:ext>
                </a:extLst>
              </p:cNvPr>
              <p:cNvSpPr txBox="1"/>
              <p:nvPr/>
            </p:nvSpPr>
            <p:spPr>
              <a:xfrm>
                <a:off x="3773341" y="1750173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1" name="TextBox 480">
                <a:extLst>
                  <a:ext uri="{FF2B5EF4-FFF2-40B4-BE49-F238E27FC236}">
                    <a16:creationId xmlns:a16="http://schemas.microsoft.com/office/drawing/2014/main" id="{77EEBD05-6A8D-2C40-AD22-BF8E40A30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341" y="1750173"/>
                <a:ext cx="193643" cy="249299"/>
              </a:xfrm>
              <a:prstGeom prst="rect">
                <a:avLst/>
              </a:prstGeom>
              <a:blipFill>
                <a:blip r:embed="rId8"/>
                <a:stretch>
                  <a:fillRect l="-37500" r="-3125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2" name="Oval 481">
            <a:extLst>
              <a:ext uri="{FF2B5EF4-FFF2-40B4-BE49-F238E27FC236}">
                <a16:creationId xmlns:a16="http://schemas.microsoft.com/office/drawing/2014/main" id="{6AB53FCF-6CBD-2B44-8760-FA9881DAF47D}"/>
              </a:ext>
            </a:extLst>
          </p:cNvPr>
          <p:cNvSpPr/>
          <p:nvPr/>
        </p:nvSpPr>
        <p:spPr>
          <a:xfrm>
            <a:off x="3686252" y="3447137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015726D7-0788-064B-A538-B6D5714AC47D}"/>
              </a:ext>
            </a:extLst>
          </p:cNvPr>
          <p:cNvSpPr/>
          <p:nvPr/>
        </p:nvSpPr>
        <p:spPr>
          <a:xfrm>
            <a:off x="3686252" y="266585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4" name="Straight Connector 483">
            <a:extLst>
              <a:ext uri="{FF2B5EF4-FFF2-40B4-BE49-F238E27FC236}">
                <a16:creationId xmlns:a16="http://schemas.microsoft.com/office/drawing/2014/main" id="{CEECCC9C-9238-B447-BAE3-6ADBF2899ABD}"/>
              </a:ext>
            </a:extLst>
          </p:cNvPr>
          <p:cNvCxnSpPr/>
          <p:nvPr/>
        </p:nvCxnSpPr>
        <p:spPr>
          <a:xfrm>
            <a:off x="2942503" y="3018104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B71C585C-63C4-D343-B962-ACDCBA64B683}"/>
                  </a:ext>
                </a:extLst>
              </p:cNvPr>
              <p:cNvSpPr/>
              <p:nvPr/>
            </p:nvSpPr>
            <p:spPr>
              <a:xfrm>
                <a:off x="6638066" y="4117899"/>
                <a:ext cx="3366994" cy="414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𝑣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B71C585C-63C4-D343-B962-ACDCBA64B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066" y="4117899"/>
                <a:ext cx="3366994" cy="414857"/>
              </a:xfrm>
              <a:prstGeom prst="rect">
                <a:avLst/>
              </a:prstGeom>
              <a:blipFill>
                <a:blip r:embed="rId9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4" name="Group 553">
            <a:extLst>
              <a:ext uri="{FF2B5EF4-FFF2-40B4-BE49-F238E27FC236}">
                <a16:creationId xmlns:a16="http://schemas.microsoft.com/office/drawing/2014/main" id="{0C33126A-B25A-0A49-BDBF-14FFA0C4BF9D}"/>
              </a:ext>
            </a:extLst>
          </p:cNvPr>
          <p:cNvGrpSpPr/>
          <p:nvPr/>
        </p:nvGrpSpPr>
        <p:grpSpPr>
          <a:xfrm rot="16200000">
            <a:off x="7717922" y="2651109"/>
            <a:ext cx="814181" cy="833370"/>
            <a:chOff x="7029579" y="1789786"/>
            <a:chExt cx="904646" cy="925967"/>
          </a:xfrm>
        </p:grpSpPr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D3FC477F-DFD7-1C44-AFE5-8ECA1C3DBD9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DFD32AC2-8FE2-E640-8C38-0E83A0F4968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DB4A53E9-C0DE-604E-8F77-6AC621A4F02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0F004D43-98B6-1D44-A770-D2E49E1F274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9B1DF688-5039-CF49-9E0E-85E63EACC26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FC5BBFA4-860D-BD4E-A851-CAAC370CFBD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34490987-894F-774B-AFBA-C7856F70E7F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07F31C9F-F2FC-6C48-9124-3C398CFC05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5085ABA0-0001-B94B-98FF-532D989BB44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FF621D3C-EAFB-EA4F-B1E6-05582012B11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1B38C134-F42E-9C45-8D76-F4857DC2666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37A93879-08B2-AB44-B9AC-889F04C3262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3537AEB9-35AC-ED47-9F93-0A7C1AC4B94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2054B028-68BE-F045-B0D5-7CFE2663B71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A3EEF8B0-2AEB-A04D-B5A7-A64720C21D9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FC4E718B-9E78-0840-94CF-F7BBB2F0595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389F62EE-E897-8B4F-96BB-FDA20B982FA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E17D28C8-1B46-8448-ABD1-31D9F9A049A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DC0B885F-6BF0-2741-B373-32D16A8BB78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04720ED6-B3CA-7048-8AA5-24D24D389C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21460017-9010-894D-A49E-86FAC414067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1BF213CD-377D-A24D-9D00-0025924C5B7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7B4C7721-DCA1-4441-89F8-F1857D2CC94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1B0C0CD4-CCA9-544E-AC87-A83D6E4E2D5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805ACB60-5C0B-D34C-9442-8614822647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1E3C00D4-DE43-604C-9C30-620E6E6C50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169BB428-6993-014D-88CD-37F3B26E39E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F1992BEE-B110-3D4C-9C40-492B0018695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7F298277-ADA0-CA46-9CEC-B0F140CE3C1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E71C3371-F86A-E24B-A653-87F964DBA5C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C31DA088-8BC1-7149-9B00-75FB8827734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2189AC02-06C4-B241-96C1-D0BBD2E90BE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AD009B78-5CAF-664F-A3ED-01EA5577293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8D0EE5AC-9FDC-7D4E-B784-3157C71F045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72ABDE37-6354-EC4B-9AF5-5F40BB74AE1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92484244-B38A-2144-9A2D-A803163EB8A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BF097B58-56BE-5A43-8E58-5377978EF27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3A62B17F-D2C4-624F-9FB4-14E9D7D3FD2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A66435AC-DE9B-4B4F-B187-EA6F176AAB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54732B4C-CF36-7149-B61C-343033507B1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EFDDDF09-38C9-7E45-A1C3-9E4A8C647AE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3473E840-32C6-9B4B-AD7F-00F66C60F3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0BBA6F42-DD09-8542-9E41-14547B7E7D3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2BC5F265-BFC0-E341-A086-55F58133BA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837F1C55-6443-6B49-A7B0-B152974AACE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F3F9A973-2109-CF48-B6AC-124E6386C46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80AC31B6-14CF-F04E-946F-60D614F5711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3C5B7B2D-D6AA-CF46-A553-5DDE688931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4AEFF309-FEB6-2143-BC76-9E1D788D7B1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96A343CA-74C4-C546-A119-9E840562A99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F85C2221-ACE3-1043-BD94-4D47287DB5C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37EE87FD-CB1F-2A45-8AEF-8A4FFDA54F6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7A1624A0-A5DF-6A4B-A182-9264C19E1B3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74824497-22A0-1443-B157-72F782CB473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0DBC3228-CA2A-1A4C-9093-491FD9EFF94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9DD95B2A-1154-094D-9A6F-EEFB7B64D64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70FDE118-122D-B747-A170-2AD062289D1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A4BF2905-B5B3-884A-B07D-7BB5726E5E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790B2796-1655-9F44-BFE0-B0F912A3B51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D79BCC35-CDEF-7844-935B-7A543F6ACA9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70AF5112-042B-EE48-9842-2F94CBF5F80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CCF2E7E3-821B-6F4F-93B3-333CC94B3BE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46C85ECB-8B73-384C-B636-7A120A0B385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758EC1E6-182A-1446-9DBC-A6B70D8A1E6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1FDA78DC-A9C2-8542-B1FB-CB17A0BAC84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F2C42F94-6B87-F542-AB1B-6CCBFFD88FB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B49D7B0F-621F-1048-8FC6-53B7B23F5D0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CAFC1929-5391-4C43-9B7A-16391B64A4B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AD037B13-B2E0-BB45-8781-CBCE7851FE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5C5810C8-6E13-BC4D-89A9-AE320B87FE3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CEC97FE9-765C-D240-981E-AC1C21D6FD6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9A0D0763-A0F2-7A4F-B9CF-94BA47D6732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768C309C-8279-0F46-89C9-18DFF7D61C33}"/>
              </a:ext>
            </a:extLst>
          </p:cNvPr>
          <p:cNvGrpSpPr/>
          <p:nvPr/>
        </p:nvGrpSpPr>
        <p:grpSpPr>
          <a:xfrm rot="16200000">
            <a:off x="7726959" y="2633382"/>
            <a:ext cx="826388" cy="842529"/>
            <a:chOff x="5433468" y="3265796"/>
            <a:chExt cx="918209" cy="936143"/>
          </a:xfrm>
        </p:grpSpPr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83C69A25-148C-2E49-8DF7-FE5C7C54AF0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2963" y="390083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C9EFCD92-AD92-AF4F-B514-5C727979E4A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5310" y="354031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EF23948C-E7A9-714C-BCA8-9174818E187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4577" y="38731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E423A0E6-CA88-CB41-A2CB-1580213ECE2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0683" y="384087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8B95E93F-8236-E545-9F3D-C10F2D9B5EC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70474" y="409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131D1FE2-C569-824B-93D6-6F7FA960E0A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62326" y="41565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D478DB77-7245-464D-AB25-22D6F6775B2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21414" y="41246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FDB46FEB-150F-5D49-9BF5-98F4B7848B7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76316" y="41685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6893A51C-28BE-364F-95BE-4A1DBFBD0FF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8134" y="41198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61962BC0-0624-074F-A32C-FB49AE505AB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7361" y="41563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7A4C7AD4-97F7-5F43-9448-7C933E6D9EC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8728" y="40713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E75A3937-6386-4741-8E5B-C08221E5804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4031" y="411968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342B8709-E865-4546-BECD-00B86AA2E22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90640" y="40819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E251B1EA-A7EB-8249-A7D3-F0170BAFA2B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8943" y="41053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5CECE6C5-74C7-6E41-AE57-B0DBCFF991D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41840" y="406271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C4FCCD5E-F951-C548-AF07-C6135F3B9FB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14526" y="40177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DCA94C6D-4ADF-1F46-879D-F2F5234A195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74423" y="40575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6C038119-C032-054C-AB2D-D5E66DD63DB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64615" y="399836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6" name="Oval 645">
              <a:extLst>
                <a:ext uri="{FF2B5EF4-FFF2-40B4-BE49-F238E27FC236}">
                  <a16:creationId xmlns:a16="http://schemas.microsoft.com/office/drawing/2014/main" id="{EE47E01C-2C9C-0D44-A77C-F15452FA382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15556" y="39938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F7ABE54A-92DB-474F-9844-51B1050B70C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20212" y="39520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2AC43D10-9795-F444-87E6-A2DD0A7912B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75045" y="39478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A29C6BB7-EB62-D945-B27E-60D27EAC04F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27243" y="4014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A9715D2D-793C-444A-9ECC-EA3E466D705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46392" y="38074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E2D2D2DD-34FC-EC44-BEEB-056B4E89645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8377" y="3613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8BC46100-A1EC-BF4B-B8FE-D31CEF2962D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96755" y="36415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B5E83831-7F11-7248-AB55-3692922A02C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9364" y="369027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838704D0-C4B3-1341-B77A-4ED328212AD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0989" y="37053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53691A22-C3A6-424E-ADAA-AE8AC28C7BB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76906" y="37709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9631245A-3FB2-1C49-91F5-12A58751097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1877" y="35746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B49D18BE-628A-0243-8BCE-601A55996DC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1917" y="35359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B2F8A6E0-EF09-684B-ACDF-057F522E03D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0209" y="34872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C6867D38-5E7C-2E45-B5BE-B53856A7B37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10973" y="39042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0" name="Oval 659">
              <a:extLst>
                <a:ext uri="{FF2B5EF4-FFF2-40B4-BE49-F238E27FC236}">
                  <a16:creationId xmlns:a16="http://schemas.microsoft.com/office/drawing/2014/main" id="{20C11694-D161-164E-B2A2-4403EA87A5E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22077" y="41245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E8B20A36-A325-E741-A8C2-B0D62410059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37443" y="408093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3E50F3D7-FE1C-2C42-A980-4D1F302F24D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76415" y="40920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0CDF169B-624B-B143-8F61-F0A496417A1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15179" y="405765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9109F026-BF0E-DB46-99C5-005F4006308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71283" y="40031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398A6BAA-5428-F747-9C52-DA62C72CF4F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82073" y="39629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5EB6026B-8C12-4347-9F8D-9896CF254B2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7187" y="39520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0D3B214C-968C-834D-98BD-D6F47CCEADE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50378" y="38704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68D87C54-1516-0E45-8402-71C83E4181B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2956" y="38332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D63AADF0-5311-624D-BA15-43FCC54E385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8627" y="350068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334E7B85-96C9-F241-8814-98D30F2ED58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3503" y="34786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D0C2D7FA-21C6-C94E-8834-993A5460CC2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7025" y="343858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703C1BA4-91C9-7043-8157-928314AE58E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3130" y="34340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19DD9542-9276-CA45-B894-3255240C64E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6012" y="33861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870CABA7-AE4D-A643-B2EE-88402D4A4C1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89802" y="34044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E4897913-094A-774F-852E-28C597BAD5A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7196" y="35852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E91B0E0B-280B-934A-B1D4-954453C5CB7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3468" y="38242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25B3B8EE-3626-A146-80B9-7651255392C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433" y="37952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8" name="Oval 677">
              <a:extLst>
                <a:ext uri="{FF2B5EF4-FFF2-40B4-BE49-F238E27FC236}">
                  <a16:creationId xmlns:a16="http://schemas.microsoft.com/office/drawing/2014/main" id="{F573B5AA-E227-1E4C-A60F-38A3A05FDD1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40654" y="37570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88C351C6-C6F8-A049-B07E-3D285F1CCD2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6762" y="36643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61A09626-EDB4-2B4A-9B1B-4E1D05694C5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130" y="37178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0083AB5C-3902-5140-A1BE-EE598259C60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848" y="36488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A0AE0ACD-6531-C84A-925E-A215EDE0736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318306" y="37539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815BE13A-8D5C-E342-B11E-39F8A23602A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6726" y="35991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FBE8A4FC-D48D-DD4F-88F1-2A27C9451E0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32491" y="34927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143F7855-C155-A043-A312-A3D334EC790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41805" y="34521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53DA4F7B-CC99-7540-B702-13FD9442D07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54010" y="34065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7" name="Oval 686">
              <a:extLst>
                <a:ext uri="{FF2B5EF4-FFF2-40B4-BE49-F238E27FC236}">
                  <a16:creationId xmlns:a16="http://schemas.microsoft.com/office/drawing/2014/main" id="{1FEE0336-6239-714B-948C-242807B06C7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93691" y="33775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8" name="Oval 687">
              <a:extLst>
                <a:ext uri="{FF2B5EF4-FFF2-40B4-BE49-F238E27FC236}">
                  <a16:creationId xmlns:a16="http://schemas.microsoft.com/office/drawing/2014/main" id="{E2BBDBCB-4707-4943-9CA5-C62487C5713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7302" y="33790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1DED40B4-49FC-7B47-A8E9-BF0B52281EB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73490" y="3354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0" name="Oval 689">
              <a:extLst>
                <a:ext uri="{FF2B5EF4-FFF2-40B4-BE49-F238E27FC236}">
                  <a16:creationId xmlns:a16="http://schemas.microsoft.com/office/drawing/2014/main" id="{796CD996-DC48-C24F-BFF2-DB1B023F6A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03663" y="33210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1" name="Oval 690">
              <a:extLst>
                <a:ext uri="{FF2B5EF4-FFF2-40B4-BE49-F238E27FC236}">
                  <a16:creationId xmlns:a16="http://schemas.microsoft.com/office/drawing/2014/main" id="{B432C324-468D-7B45-9BE3-CD2B20CBE5A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8106" y="33334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2" name="Oval 691">
              <a:extLst>
                <a:ext uri="{FF2B5EF4-FFF2-40B4-BE49-F238E27FC236}">
                  <a16:creationId xmlns:a16="http://schemas.microsoft.com/office/drawing/2014/main" id="{800FED09-8CA1-8C48-9483-297ED6C6D51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77430" y="3299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3" name="Oval 692">
              <a:extLst>
                <a:ext uri="{FF2B5EF4-FFF2-40B4-BE49-F238E27FC236}">
                  <a16:creationId xmlns:a16="http://schemas.microsoft.com/office/drawing/2014/main" id="{5669A847-6C2E-7747-B7CC-E2CD5AFDE70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17107" y="33147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4" name="Oval 693">
              <a:extLst>
                <a:ext uri="{FF2B5EF4-FFF2-40B4-BE49-F238E27FC236}">
                  <a16:creationId xmlns:a16="http://schemas.microsoft.com/office/drawing/2014/main" id="{284A41D5-016E-0A4F-AB40-ABB43AE930F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5532" y="32829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5" name="Oval 694">
              <a:extLst>
                <a:ext uri="{FF2B5EF4-FFF2-40B4-BE49-F238E27FC236}">
                  <a16:creationId xmlns:a16="http://schemas.microsoft.com/office/drawing/2014/main" id="{B246567D-CD88-204E-A1F6-BA89DC44C33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90898" y="33466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98D46DDC-11E5-3747-9B42-A6F94A4E7E2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07227" y="32657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D66D79A1-0232-314C-8282-1660DE6438E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35590" y="334000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344437B8-92F0-754C-B4A3-4D4B98FE216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49439" y="33541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22190C5A-27AA-F540-A1EB-A7E10B56668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08342" y="33459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0" name="Group 699">
            <a:extLst>
              <a:ext uri="{FF2B5EF4-FFF2-40B4-BE49-F238E27FC236}">
                <a16:creationId xmlns:a16="http://schemas.microsoft.com/office/drawing/2014/main" id="{5FAC72CE-889B-634A-89F1-65B7D320E7B5}"/>
              </a:ext>
            </a:extLst>
          </p:cNvPr>
          <p:cNvGrpSpPr/>
          <p:nvPr/>
        </p:nvGrpSpPr>
        <p:grpSpPr>
          <a:xfrm rot="11863340">
            <a:off x="7718500" y="2637962"/>
            <a:ext cx="814181" cy="833370"/>
            <a:chOff x="7029579" y="1789786"/>
            <a:chExt cx="904646" cy="925967"/>
          </a:xfrm>
        </p:grpSpPr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01FA9647-630B-D14C-B02B-8A4068AAF24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5DFD28EC-9515-384A-996D-4D8BA6BCAF9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0EE8E775-3C8E-794B-A2E8-4ADEADA82F5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2DFD9285-5C27-E145-9423-C4127BE1457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7F49F7CF-EC14-6549-955A-F8D4EDC6FEB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F7F8202F-F7B7-B145-875C-CAB365025BD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581F11F7-4925-2240-83F8-8C266C3F1AF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4CF90D07-2869-0B4E-8570-F7B28377007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9" name="Oval 708">
              <a:extLst>
                <a:ext uri="{FF2B5EF4-FFF2-40B4-BE49-F238E27FC236}">
                  <a16:creationId xmlns:a16="http://schemas.microsoft.com/office/drawing/2014/main" id="{031983B2-AFD8-124F-9A9A-B4CFCC7A68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A6F6D46D-BB61-8448-922D-4405850448D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247AAA31-B1EA-4341-9229-12546CA608B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2" name="Oval 711">
              <a:extLst>
                <a:ext uri="{FF2B5EF4-FFF2-40B4-BE49-F238E27FC236}">
                  <a16:creationId xmlns:a16="http://schemas.microsoft.com/office/drawing/2014/main" id="{AB5406FB-5134-8243-B68B-B8A41854FAA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295B6351-EBD0-5B4E-8B33-2CC65ABEE11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9BEE7B52-D2FF-794F-8118-CDE2138B880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676465F6-9654-A449-8083-2CD4D91AA7C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64473E78-A97B-314B-9EAC-A7CACF450CE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95F1533D-4D96-7441-A100-603993E2F67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8" name="Oval 717">
              <a:extLst>
                <a:ext uri="{FF2B5EF4-FFF2-40B4-BE49-F238E27FC236}">
                  <a16:creationId xmlns:a16="http://schemas.microsoft.com/office/drawing/2014/main" id="{A28786FE-C3AD-7847-9CB1-0D3F135F3E8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9" name="Oval 718">
              <a:extLst>
                <a:ext uri="{FF2B5EF4-FFF2-40B4-BE49-F238E27FC236}">
                  <a16:creationId xmlns:a16="http://schemas.microsoft.com/office/drawing/2014/main" id="{66866803-7AB0-0941-80FD-09ADC2E4289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D4A47D52-7BF3-FB48-B105-495165E029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A78CC7D4-707F-B94F-84E4-F8A42F9DCFB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FFF14C88-56B6-6143-9C53-08F2ABE0096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" name="Oval 722">
              <a:extLst>
                <a:ext uri="{FF2B5EF4-FFF2-40B4-BE49-F238E27FC236}">
                  <a16:creationId xmlns:a16="http://schemas.microsoft.com/office/drawing/2014/main" id="{A4A76DA4-36AE-6841-912F-ED09FF1E580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4" name="Oval 723">
              <a:extLst>
                <a:ext uri="{FF2B5EF4-FFF2-40B4-BE49-F238E27FC236}">
                  <a16:creationId xmlns:a16="http://schemas.microsoft.com/office/drawing/2014/main" id="{FF3ED5FE-34AB-6647-BC1D-98AEF8E80E5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5" name="Oval 724">
              <a:extLst>
                <a:ext uri="{FF2B5EF4-FFF2-40B4-BE49-F238E27FC236}">
                  <a16:creationId xmlns:a16="http://schemas.microsoft.com/office/drawing/2014/main" id="{12032A3B-13EF-8D4C-9DE6-71A9A5E997D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6" name="Oval 725">
              <a:extLst>
                <a:ext uri="{FF2B5EF4-FFF2-40B4-BE49-F238E27FC236}">
                  <a16:creationId xmlns:a16="http://schemas.microsoft.com/office/drawing/2014/main" id="{726533A9-0DA2-5E4A-953F-CA97483DD68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7" name="Oval 726">
              <a:extLst>
                <a:ext uri="{FF2B5EF4-FFF2-40B4-BE49-F238E27FC236}">
                  <a16:creationId xmlns:a16="http://schemas.microsoft.com/office/drawing/2014/main" id="{C9C6F54E-FFB3-0245-860F-47541B3EE2C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8" name="Oval 727">
              <a:extLst>
                <a:ext uri="{FF2B5EF4-FFF2-40B4-BE49-F238E27FC236}">
                  <a16:creationId xmlns:a16="http://schemas.microsoft.com/office/drawing/2014/main" id="{14E7129C-C4F2-E64C-9766-43624FF2DD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9" name="Oval 728">
              <a:extLst>
                <a:ext uri="{FF2B5EF4-FFF2-40B4-BE49-F238E27FC236}">
                  <a16:creationId xmlns:a16="http://schemas.microsoft.com/office/drawing/2014/main" id="{E9666089-2180-FF42-8A4D-B432D4B1099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18B5B232-0356-9B46-815B-566EF6A1364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3B494C53-FFFC-004C-B998-1A222125D29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2" name="Oval 731">
              <a:extLst>
                <a:ext uri="{FF2B5EF4-FFF2-40B4-BE49-F238E27FC236}">
                  <a16:creationId xmlns:a16="http://schemas.microsoft.com/office/drawing/2014/main" id="{EAD29BBF-4709-1B40-B23F-8D108782A68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7EF63874-B409-D048-9AD1-4FD0C136446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4" name="Oval 733">
              <a:extLst>
                <a:ext uri="{FF2B5EF4-FFF2-40B4-BE49-F238E27FC236}">
                  <a16:creationId xmlns:a16="http://schemas.microsoft.com/office/drawing/2014/main" id="{46AA8EE4-22C9-2E46-904F-CE6D654FA26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5" name="Oval 734">
              <a:extLst>
                <a:ext uri="{FF2B5EF4-FFF2-40B4-BE49-F238E27FC236}">
                  <a16:creationId xmlns:a16="http://schemas.microsoft.com/office/drawing/2014/main" id="{4251053C-D509-C54C-9416-578B41F3F6D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6" name="Oval 735">
              <a:extLst>
                <a:ext uri="{FF2B5EF4-FFF2-40B4-BE49-F238E27FC236}">
                  <a16:creationId xmlns:a16="http://schemas.microsoft.com/office/drawing/2014/main" id="{E6FBB5C2-0652-9C4D-B714-36851C4841B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7" name="Oval 736">
              <a:extLst>
                <a:ext uri="{FF2B5EF4-FFF2-40B4-BE49-F238E27FC236}">
                  <a16:creationId xmlns:a16="http://schemas.microsoft.com/office/drawing/2014/main" id="{A7E63358-4DBF-0A48-A0A0-79D1030B209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57403EAC-8547-874A-9536-CDC24403E18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9" name="Oval 738">
              <a:extLst>
                <a:ext uri="{FF2B5EF4-FFF2-40B4-BE49-F238E27FC236}">
                  <a16:creationId xmlns:a16="http://schemas.microsoft.com/office/drawing/2014/main" id="{3973CF8F-A618-E04A-943F-6738BB79B25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0" name="Oval 739">
              <a:extLst>
                <a:ext uri="{FF2B5EF4-FFF2-40B4-BE49-F238E27FC236}">
                  <a16:creationId xmlns:a16="http://schemas.microsoft.com/office/drawing/2014/main" id="{CDAF83DB-24D7-D34C-8848-531874DB8F9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1" name="Oval 740">
              <a:extLst>
                <a:ext uri="{FF2B5EF4-FFF2-40B4-BE49-F238E27FC236}">
                  <a16:creationId xmlns:a16="http://schemas.microsoft.com/office/drawing/2014/main" id="{074A915D-226E-5C48-889A-D32F65119AA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2" name="Oval 741">
              <a:extLst>
                <a:ext uri="{FF2B5EF4-FFF2-40B4-BE49-F238E27FC236}">
                  <a16:creationId xmlns:a16="http://schemas.microsoft.com/office/drawing/2014/main" id="{EB3B2FD0-124F-E545-809A-9B3B5CFFD3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3" name="Oval 742">
              <a:extLst>
                <a:ext uri="{FF2B5EF4-FFF2-40B4-BE49-F238E27FC236}">
                  <a16:creationId xmlns:a16="http://schemas.microsoft.com/office/drawing/2014/main" id="{DD987BA0-7AAB-7D40-A5F3-7EE19561B9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4" name="Oval 743">
              <a:extLst>
                <a:ext uri="{FF2B5EF4-FFF2-40B4-BE49-F238E27FC236}">
                  <a16:creationId xmlns:a16="http://schemas.microsoft.com/office/drawing/2014/main" id="{791B7D10-FC79-D64E-A451-CAC56FC09C9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5" name="Oval 744">
              <a:extLst>
                <a:ext uri="{FF2B5EF4-FFF2-40B4-BE49-F238E27FC236}">
                  <a16:creationId xmlns:a16="http://schemas.microsoft.com/office/drawing/2014/main" id="{461D7316-013E-A842-8A29-A03E3DA484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7E5291D9-AD91-184C-BF07-C3908B69847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7" name="Oval 746">
              <a:extLst>
                <a:ext uri="{FF2B5EF4-FFF2-40B4-BE49-F238E27FC236}">
                  <a16:creationId xmlns:a16="http://schemas.microsoft.com/office/drawing/2014/main" id="{D5F57951-915A-B743-A316-31B85491902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8" name="Oval 747">
              <a:extLst>
                <a:ext uri="{FF2B5EF4-FFF2-40B4-BE49-F238E27FC236}">
                  <a16:creationId xmlns:a16="http://schemas.microsoft.com/office/drawing/2014/main" id="{85029EFA-8DDD-1A41-A50C-31C2FFA9830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id="{65229FD1-A743-1C45-89F5-D6504D2D6F2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0" name="Oval 749">
              <a:extLst>
                <a:ext uri="{FF2B5EF4-FFF2-40B4-BE49-F238E27FC236}">
                  <a16:creationId xmlns:a16="http://schemas.microsoft.com/office/drawing/2014/main" id="{5D83C3D2-6B50-9B49-BC5F-26D85BEE214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1" name="Oval 750">
              <a:extLst>
                <a:ext uri="{FF2B5EF4-FFF2-40B4-BE49-F238E27FC236}">
                  <a16:creationId xmlns:a16="http://schemas.microsoft.com/office/drawing/2014/main" id="{494090DA-A245-6849-83F0-656F8EC56F5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2" name="Oval 751">
              <a:extLst>
                <a:ext uri="{FF2B5EF4-FFF2-40B4-BE49-F238E27FC236}">
                  <a16:creationId xmlns:a16="http://schemas.microsoft.com/office/drawing/2014/main" id="{0805F017-5E5A-1047-980E-CBACC1D8721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3" name="Oval 752">
              <a:extLst>
                <a:ext uri="{FF2B5EF4-FFF2-40B4-BE49-F238E27FC236}">
                  <a16:creationId xmlns:a16="http://schemas.microsoft.com/office/drawing/2014/main" id="{685963A1-CD2C-6846-8EA5-ED38CA64C95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" name="Oval 753">
              <a:extLst>
                <a:ext uri="{FF2B5EF4-FFF2-40B4-BE49-F238E27FC236}">
                  <a16:creationId xmlns:a16="http://schemas.microsoft.com/office/drawing/2014/main" id="{432060B1-7666-4240-908B-99DB6454FC4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14A2D259-1020-1B44-B5F4-3855114FC04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975D2C64-C404-6848-BAD2-168746BB921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7" name="Oval 756">
              <a:extLst>
                <a:ext uri="{FF2B5EF4-FFF2-40B4-BE49-F238E27FC236}">
                  <a16:creationId xmlns:a16="http://schemas.microsoft.com/office/drawing/2014/main" id="{B61E28DC-8EC7-D141-8A72-F2B7F0DE1F5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" name="Oval 757">
              <a:extLst>
                <a:ext uri="{FF2B5EF4-FFF2-40B4-BE49-F238E27FC236}">
                  <a16:creationId xmlns:a16="http://schemas.microsoft.com/office/drawing/2014/main" id="{61896A44-DC15-1049-8270-72B5BE7F4C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9" name="Oval 758">
              <a:extLst>
                <a:ext uri="{FF2B5EF4-FFF2-40B4-BE49-F238E27FC236}">
                  <a16:creationId xmlns:a16="http://schemas.microsoft.com/office/drawing/2014/main" id="{F28DAF58-F195-7340-B3D1-729AEFBEE2E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0" name="Oval 759">
              <a:extLst>
                <a:ext uri="{FF2B5EF4-FFF2-40B4-BE49-F238E27FC236}">
                  <a16:creationId xmlns:a16="http://schemas.microsoft.com/office/drawing/2014/main" id="{7B92656E-98EC-E74E-8036-6FA30DEE152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1" name="Oval 760">
              <a:extLst>
                <a:ext uri="{FF2B5EF4-FFF2-40B4-BE49-F238E27FC236}">
                  <a16:creationId xmlns:a16="http://schemas.microsoft.com/office/drawing/2014/main" id="{86BB95E0-ACA2-AB4D-A720-30ECAE2819D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2" name="Oval 761">
              <a:extLst>
                <a:ext uri="{FF2B5EF4-FFF2-40B4-BE49-F238E27FC236}">
                  <a16:creationId xmlns:a16="http://schemas.microsoft.com/office/drawing/2014/main" id="{F6B60B15-40E4-CF46-B6AF-DBD50191F8C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3" name="Oval 762">
              <a:extLst>
                <a:ext uri="{FF2B5EF4-FFF2-40B4-BE49-F238E27FC236}">
                  <a16:creationId xmlns:a16="http://schemas.microsoft.com/office/drawing/2014/main" id="{29567B2F-7FD7-D64B-B490-DC82AE30229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4" name="Oval 763">
              <a:extLst>
                <a:ext uri="{FF2B5EF4-FFF2-40B4-BE49-F238E27FC236}">
                  <a16:creationId xmlns:a16="http://schemas.microsoft.com/office/drawing/2014/main" id="{0C7B2474-6F66-F344-9A07-261A5727671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5" name="Oval 764">
              <a:extLst>
                <a:ext uri="{FF2B5EF4-FFF2-40B4-BE49-F238E27FC236}">
                  <a16:creationId xmlns:a16="http://schemas.microsoft.com/office/drawing/2014/main" id="{3F3BCAD5-D23B-2345-862A-99C62ECC547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6" name="Oval 765">
              <a:extLst>
                <a:ext uri="{FF2B5EF4-FFF2-40B4-BE49-F238E27FC236}">
                  <a16:creationId xmlns:a16="http://schemas.microsoft.com/office/drawing/2014/main" id="{360E0B27-86F6-3A41-A97A-49ABEF22028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7" name="Oval 766">
              <a:extLst>
                <a:ext uri="{FF2B5EF4-FFF2-40B4-BE49-F238E27FC236}">
                  <a16:creationId xmlns:a16="http://schemas.microsoft.com/office/drawing/2014/main" id="{B958967A-478E-014D-AB48-3DDA66CFB33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" name="Oval 767">
              <a:extLst>
                <a:ext uri="{FF2B5EF4-FFF2-40B4-BE49-F238E27FC236}">
                  <a16:creationId xmlns:a16="http://schemas.microsoft.com/office/drawing/2014/main" id="{5E67B7AD-1352-C545-84F3-7AA57F531C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9" name="Oval 768">
              <a:extLst>
                <a:ext uri="{FF2B5EF4-FFF2-40B4-BE49-F238E27FC236}">
                  <a16:creationId xmlns:a16="http://schemas.microsoft.com/office/drawing/2014/main" id="{68A63154-0B71-1C42-840D-94EF0914048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0" name="Oval 769">
              <a:extLst>
                <a:ext uri="{FF2B5EF4-FFF2-40B4-BE49-F238E27FC236}">
                  <a16:creationId xmlns:a16="http://schemas.microsoft.com/office/drawing/2014/main" id="{346BD06D-44C0-9444-9733-A7EC8E7300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1" name="Oval 770">
              <a:extLst>
                <a:ext uri="{FF2B5EF4-FFF2-40B4-BE49-F238E27FC236}">
                  <a16:creationId xmlns:a16="http://schemas.microsoft.com/office/drawing/2014/main" id="{BC26DDB7-13C8-8E4C-B8A4-E99E0FBAFF8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2" name="Oval 771">
              <a:extLst>
                <a:ext uri="{FF2B5EF4-FFF2-40B4-BE49-F238E27FC236}">
                  <a16:creationId xmlns:a16="http://schemas.microsoft.com/office/drawing/2014/main" id="{A57ED81F-8682-AF45-949D-55ED7884299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45" name="Straight Arrow Connector 844">
            <a:extLst>
              <a:ext uri="{FF2B5EF4-FFF2-40B4-BE49-F238E27FC236}">
                <a16:creationId xmlns:a16="http://schemas.microsoft.com/office/drawing/2014/main" id="{7825E39E-543B-AA4A-B067-52E517D88565}"/>
              </a:ext>
            </a:extLst>
          </p:cNvPr>
          <p:cNvCxnSpPr/>
          <p:nvPr/>
        </p:nvCxnSpPr>
        <p:spPr>
          <a:xfrm>
            <a:off x="6975476" y="3060833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6" name="Straight Arrow Connector 845">
            <a:extLst>
              <a:ext uri="{FF2B5EF4-FFF2-40B4-BE49-F238E27FC236}">
                <a16:creationId xmlns:a16="http://schemas.microsoft.com/office/drawing/2014/main" id="{E7F2AB97-9640-274C-9C15-DAF4CDE9BF86}"/>
              </a:ext>
            </a:extLst>
          </p:cNvPr>
          <p:cNvCxnSpPr>
            <a:cxnSpLocks/>
          </p:cNvCxnSpPr>
          <p:nvPr/>
        </p:nvCxnSpPr>
        <p:spPr>
          <a:xfrm flipH="1" flipV="1">
            <a:off x="8116520" y="2018129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7" name="Straight Connector 846">
            <a:extLst>
              <a:ext uri="{FF2B5EF4-FFF2-40B4-BE49-F238E27FC236}">
                <a16:creationId xmlns:a16="http://schemas.microsoft.com/office/drawing/2014/main" id="{3C4E9B45-BF3C-9C47-A442-65C45382F136}"/>
              </a:ext>
            </a:extLst>
          </p:cNvPr>
          <p:cNvCxnSpPr/>
          <p:nvPr/>
        </p:nvCxnSpPr>
        <p:spPr>
          <a:xfrm>
            <a:off x="8971793" y="2999111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8" name="Rectangle 847">
                <a:extLst>
                  <a:ext uri="{FF2B5EF4-FFF2-40B4-BE49-F238E27FC236}">
                    <a16:creationId xmlns:a16="http://schemas.microsoft.com/office/drawing/2014/main" id="{137A0EC8-F35F-594D-8E42-906F6355E2C0}"/>
                  </a:ext>
                </a:extLst>
              </p:cNvPr>
              <p:cNvSpPr/>
              <p:nvPr/>
            </p:nvSpPr>
            <p:spPr>
              <a:xfrm>
                <a:off x="8763179" y="3047685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12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8" name="Rectangle 847">
                <a:extLst>
                  <a:ext uri="{FF2B5EF4-FFF2-40B4-BE49-F238E27FC236}">
                    <a16:creationId xmlns:a16="http://schemas.microsoft.com/office/drawing/2014/main" id="{137A0EC8-F35F-594D-8E42-906F6355E2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179" y="3047685"/>
                <a:ext cx="431528" cy="2862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9" name="Rectangle 848">
                <a:extLst>
                  <a:ext uri="{FF2B5EF4-FFF2-40B4-BE49-F238E27FC236}">
                    <a16:creationId xmlns:a16="http://schemas.microsoft.com/office/drawing/2014/main" id="{87CC910B-1A53-D440-BA20-9728F73866A6}"/>
                  </a:ext>
                </a:extLst>
              </p:cNvPr>
              <p:cNvSpPr/>
              <p:nvPr/>
            </p:nvSpPr>
            <p:spPr>
              <a:xfrm>
                <a:off x="7123008" y="3047685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12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9" name="Rectangle 848">
                <a:extLst>
                  <a:ext uri="{FF2B5EF4-FFF2-40B4-BE49-F238E27FC236}">
                    <a16:creationId xmlns:a16="http://schemas.microsoft.com/office/drawing/2014/main" id="{87CC910B-1A53-D440-BA20-9728F73866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008" y="3047685"/>
                <a:ext cx="431528" cy="286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0" name="TextBox 849">
                <a:extLst>
                  <a:ext uri="{FF2B5EF4-FFF2-40B4-BE49-F238E27FC236}">
                    <a16:creationId xmlns:a16="http://schemas.microsoft.com/office/drawing/2014/main" id="{E1753DD7-818B-3B46-8420-E078B524F88D}"/>
                  </a:ext>
                </a:extLst>
              </p:cNvPr>
              <p:cNvSpPr txBox="1"/>
              <p:nvPr/>
            </p:nvSpPr>
            <p:spPr>
              <a:xfrm>
                <a:off x="9358788" y="3109121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0" name="TextBox 849">
                <a:extLst>
                  <a:ext uri="{FF2B5EF4-FFF2-40B4-BE49-F238E27FC236}">
                    <a16:creationId xmlns:a16="http://schemas.microsoft.com/office/drawing/2014/main" id="{E1753DD7-818B-3B46-8420-E078B524F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788" y="3109121"/>
                <a:ext cx="166212" cy="249299"/>
              </a:xfrm>
              <a:prstGeom prst="rect">
                <a:avLst/>
              </a:prstGeom>
              <a:blipFill>
                <a:blip r:embed="rId12"/>
                <a:stretch>
                  <a:fillRect l="-13333" r="-1333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1" name="TextBox 850">
                <a:extLst>
                  <a:ext uri="{FF2B5EF4-FFF2-40B4-BE49-F238E27FC236}">
                    <a16:creationId xmlns:a16="http://schemas.microsoft.com/office/drawing/2014/main" id="{9FDB7086-C067-1C42-8387-1FF7E796A8C2}"/>
                  </a:ext>
                </a:extLst>
              </p:cNvPr>
              <p:cNvSpPr txBox="1"/>
              <p:nvPr/>
            </p:nvSpPr>
            <p:spPr>
              <a:xfrm>
                <a:off x="8162461" y="1731179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1" name="TextBox 850">
                <a:extLst>
                  <a:ext uri="{FF2B5EF4-FFF2-40B4-BE49-F238E27FC236}">
                    <a16:creationId xmlns:a16="http://schemas.microsoft.com/office/drawing/2014/main" id="{9FDB7086-C067-1C42-8387-1FF7E796A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2461" y="1731179"/>
                <a:ext cx="193643" cy="249299"/>
              </a:xfrm>
              <a:prstGeom prst="rect">
                <a:avLst/>
              </a:prstGeom>
              <a:blipFill>
                <a:blip r:embed="rId13"/>
                <a:stretch>
                  <a:fillRect l="-29412" r="-23529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2" name="Oval 851">
            <a:extLst>
              <a:ext uri="{FF2B5EF4-FFF2-40B4-BE49-F238E27FC236}">
                <a16:creationId xmlns:a16="http://schemas.microsoft.com/office/drawing/2014/main" id="{357D8DEC-4D7D-484A-8609-B24517E6ED31}"/>
              </a:ext>
            </a:extLst>
          </p:cNvPr>
          <p:cNvSpPr/>
          <p:nvPr/>
        </p:nvSpPr>
        <p:spPr>
          <a:xfrm rot="16200000">
            <a:off x="8075372" y="3428143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3" name="Oval 852">
            <a:extLst>
              <a:ext uri="{FF2B5EF4-FFF2-40B4-BE49-F238E27FC236}">
                <a16:creationId xmlns:a16="http://schemas.microsoft.com/office/drawing/2014/main" id="{07CEAAB6-166C-984A-984A-0615B2B89448}"/>
              </a:ext>
            </a:extLst>
          </p:cNvPr>
          <p:cNvSpPr/>
          <p:nvPr/>
        </p:nvSpPr>
        <p:spPr>
          <a:xfrm rot="16200000">
            <a:off x="8075372" y="264686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54" name="Straight Connector 853">
            <a:extLst>
              <a:ext uri="{FF2B5EF4-FFF2-40B4-BE49-F238E27FC236}">
                <a16:creationId xmlns:a16="http://schemas.microsoft.com/office/drawing/2014/main" id="{9045E90A-4F2D-5640-B482-87B063419842}"/>
              </a:ext>
            </a:extLst>
          </p:cNvPr>
          <p:cNvCxnSpPr/>
          <p:nvPr/>
        </p:nvCxnSpPr>
        <p:spPr>
          <a:xfrm>
            <a:off x="7331623" y="2999111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5" name="Rectangle 2314">
            <a:extLst>
              <a:ext uri="{FF2B5EF4-FFF2-40B4-BE49-F238E27FC236}">
                <a16:creationId xmlns:a16="http://schemas.microsoft.com/office/drawing/2014/main" id="{3230E576-7CDB-CE47-8AC2-F0063A4A0C85}"/>
              </a:ext>
            </a:extLst>
          </p:cNvPr>
          <p:cNvSpPr/>
          <p:nvPr/>
        </p:nvSpPr>
        <p:spPr>
          <a:xfrm>
            <a:off x="1985881" y="4732020"/>
            <a:ext cx="3867912" cy="4247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Without Course CFO Correction</a:t>
            </a:r>
          </a:p>
        </p:txBody>
      </p:sp>
      <p:sp>
        <p:nvSpPr>
          <p:cNvPr id="2316" name="Rectangle 2315">
            <a:extLst>
              <a:ext uri="{FF2B5EF4-FFF2-40B4-BE49-F238E27FC236}">
                <a16:creationId xmlns:a16="http://schemas.microsoft.com/office/drawing/2014/main" id="{33A4F4CC-C826-0148-A9B0-24328F97E388}"/>
              </a:ext>
            </a:extLst>
          </p:cNvPr>
          <p:cNvSpPr/>
          <p:nvPr/>
        </p:nvSpPr>
        <p:spPr>
          <a:xfrm>
            <a:off x="6331737" y="4731673"/>
            <a:ext cx="3867912" cy="4247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Without Residual CFO Correction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436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2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34290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Phase Tracking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925D9A-D31D-004F-84D7-2B35336D903D}"/>
              </a:ext>
            </a:extLst>
          </p:cNvPr>
          <p:cNvSpPr/>
          <p:nvPr/>
        </p:nvSpPr>
        <p:spPr>
          <a:xfrm>
            <a:off x="2529840" y="13030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Residual CFO (Carrier Frequency Offset)</a:t>
            </a:r>
            <a:endParaRPr kumimoji="0" lang="en-US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E66122-EEC1-0040-B4D6-DAB02103C6E2}"/>
              </a:ext>
            </a:extLst>
          </p:cNvPr>
          <p:cNvSpPr/>
          <p:nvPr/>
        </p:nvSpPr>
        <p:spPr>
          <a:xfrm>
            <a:off x="2529840" y="20996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Residual SFO (Sampling Frequency Offset)</a:t>
            </a:r>
            <a:endParaRPr kumimoji="0" lang="en-US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9822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34290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Phase Tracking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D318B4-07D4-094B-8985-8493EC49ADE8}"/>
                  </a:ext>
                </a:extLst>
              </p:cNvPr>
              <p:cNvSpPr txBox="1"/>
              <p:nvPr/>
            </p:nvSpPr>
            <p:spPr>
              <a:xfrm>
                <a:off x="3009900" y="3639436"/>
                <a:ext cx="4241802" cy="406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]=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sSub>
                        <m:sSub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  <m:sSup>
                        <m:sSup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𝜋𝛿</m:t>
                          </m:r>
                          <m:sSub>
                            <m:sSub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sSub>
                            <m:sSub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D318B4-07D4-094B-8985-8493EC49A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3639436"/>
                <a:ext cx="4241802" cy="406843"/>
              </a:xfrm>
              <a:prstGeom prst="rect">
                <a:avLst/>
              </a:prstGeom>
              <a:blipFill>
                <a:blip r:embed="rId4"/>
                <a:stretch>
                  <a:fillRect l="-1493" t="-606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A4B3C1-3AC4-3641-9059-FBB6B0E599B0}"/>
                  </a:ext>
                </a:extLst>
              </p:cNvPr>
              <p:cNvSpPr txBox="1"/>
              <p:nvPr/>
            </p:nvSpPr>
            <p:spPr>
              <a:xfrm>
                <a:off x="3695701" y="4489423"/>
                <a:ext cx="4939429" cy="11341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=0</m:t>
                          </m:r>
                        </m:sub>
                        <m:sup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p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</m:d>
                          <m:sSup>
                            <m:sSup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𝑛</m:t>
                                  </m:r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𝑛</m:t>
                                  </m:r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kumimoji="0" lang="en-US" sz="252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52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kumimoji="0" lang="en-US" sz="252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sSup>
                        <m:sSup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𝜋𝛿</m:t>
                          </m:r>
                          <m:sSub>
                            <m:sSub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sSub>
                            <m:sSub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A4B3C1-3AC4-3641-9059-FBB6B0E59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01" y="4489423"/>
                <a:ext cx="4939429" cy="1134157"/>
              </a:xfrm>
              <a:prstGeom prst="rect">
                <a:avLst/>
              </a:prstGeom>
              <a:blipFill>
                <a:blip r:embed="rId5"/>
                <a:stretch>
                  <a:fillRect l="-15857" t="-107692" b="-162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A99375-1F83-7445-B3B5-A10247FD2CCF}"/>
                  </a:ext>
                </a:extLst>
              </p:cNvPr>
              <p:cNvSpPr txBox="1"/>
              <p:nvPr/>
            </p:nvSpPr>
            <p:spPr>
              <a:xfrm>
                <a:off x="3068478" y="5930344"/>
                <a:ext cx="4214102" cy="584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𝑌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  <m:sSup>
                        <m:sSup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𝑓𝑛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𝜋𝛿</m:t>
                          </m:r>
                          <m:sSub>
                            <m:sSub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sSub>
                            <m:sSub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A99375-1F83-7445-B3B5-A10247FD2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478" y="5930344"/>
                <a:ext cx="4214102" cy="584647"/>
              </a:xfrm>
              <a:prstGeom prst="rect">
                <a:avLst/>
              </a:prstGeom>
              <a:blipFill>
                <a:blip r:embed="rId6"/>
                <a:stretch>
                  <a:fillRect l="-1201" t="-4255"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49F7A4A5-5954-6648-841E-6E55F0192F37}"/>
              </a:ext>
            </a:extLst>
          </p:cNvPr>
          <p:cNvSpPr/>
          <p:nvPr/>
        </p:nvSpPr>
        <p:spPr>
          <a:xfrm>
            <a:off x="2529840" y="13030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Residual CFO (Carrier Frequency Offset)</a:t>
            </a:r>
            <a:endParaRPr kumimoji="0" lang="en-US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226215-B71C-4E4C-88D3-ACE2FA6A8238}"/>
              </a:ext>
            </a:extLst>
          </p:cNvPr>
          <p:cNvSpPr/>
          <p:nvPr/>
        </p:nvSpPr>
        <p:spPr>
          <a:xfrm>
            <a:off x="2529840" y="20996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Residual SFO (Sampling Frequency Offset)</a:t>
            </a:r>
            <a:endParaRPr kumimoji="0" lang="en-US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F50C83-66F8-E44A-A043-54C6656E6AD6}"/>
                  </a:ext>
                </a:extLst>
              </p:cNvPr>
              <p:cNvSpPr/>
              <p:nvPr/>
            </p:nvSpPr>
            <p:spPr>
              <a:xfrm>
                <a:off x="3068477" y="2747735"/>
                <a:ext cx="8188101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When we sample the signal there is a residual sampling offset: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𝛿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F50C83-66F8-E44A-A043-54C6656E6A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477" y="2747735"/>
                <a:ext cx="8188101" cy="430887"/>
              </a:xfrm>
              <a:prstGeom prst="rect">
                <a:avLst/>
              </a:prstGeom>
              <a:blipFill>
                <a:blip r:embed="rId7"/>
                <a:stretch>
                  <a:fillRect l="-929" t="-85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36834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34290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Phase Tracking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B6BE17-33C4-0748-86A0-952631C58C67}"/>
                  </a:ext>
                </a:extLst>
              </p:cNvPr>
              <p:cNvSpPr txBox="1"/>
              <p:nvPr/>
            </p:nvSpPr>
            <p:spPr>
              <a:xfrm>
                <a:off x="2451258" y="3017521"/>
                <a:ext cx="4415568" cy="584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  <m:sSup>
                        <m:sSup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𝑓𝑛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𝜋𝛿</m:t>
                          </m:r>
                          <m:sSub>
                            <m:sSub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sSub>
                            <m:sSub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B6BE17-33C4-0748-86A0-952631C58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258" y="3017521"/>
                <a:ext cx="4415568" cy="584647"/>
              </a:xfrm>
              <a:prstGeom prst="rect">
                <a:avLst/>
              </a:prstGeom>
              <a:blipFill>
                <a:blip r:embed="rId4"/>
                <a:stretch>
                  <a:fillRect l="-1146" t="-2128"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8208A2-BAB8-5640-9B5D-D12D6DEC2803}"/>
                  </a:ext>
                </a:extLst>
              </p:cNvPr>
              <p:cNvSpPr txBox="1"/>
              <p:nvPr/>
            </p:nvSpPr>
            <p:spPr>
              <a:xfrm>
                <a:off x="2451259" y="4046221"/>
                <a:ext cx="6486135" cy="586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  <m:sSup>
                        <m:sSup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𝐶𝑃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𝜋𝛿</m:t>
                          </m:r>
                          <m:sSub>
                            <m:sSub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𝐶𝑃</m:t>
                              </m:r>
                            </m:e>
                          </m:d>
                          <m:sSub>
                            <m:sSub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8208A2-BAB8-5640-9B5D-D12D6DEC2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259" y="4046221"/>
                <a:ext cx="6486135" cy="586699"/>
              </a:xfrm>
              <a:prstGeom prst="rect">
                <a:avLst/>
              </a:prstGeom>
              <a:blipFill>
                <a:blip r:embed="rId5"/>
                <a:stretch>
                  <a:fillRect l="-586" t="-4255"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54E5A5-2542-1D4F-9C83-40898A05EA2A}"/>
                  </a:ext>
                </a:extLst>
              </p:cNvPr>
              <p:cNvSpPr txBox="1"/>
              <p:nvPr/>
            </p:nvSpPr>
            <p:spPr>
              <a:xfrm>
                <a:off x="4792980" y="5225677"/>
                <a:ext cx="520238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16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𝜙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𝐶𝑃</m:t>
                              </m:r>
                            </m:e>
                          </m:d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𝛿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𝜋𝛿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𝐶𝑃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54E5A5-2542-1D4F-9C83-40898A05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980" y="5225677"/>
                <a:ext cx="5202386" cy="642933"/>
              </a:xfrm>
              <a:prstGeom prst="rect">
                <a:avLst/>
              </a:prstGeom>
              <a:blipFill>
                <a:blip r:embed="rId6"/>
                <a:stretch>
                  <a:fillRect l="-97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134DDB6-8E7E-F747-BAF4-15A9177F29CF}"/>
              </a:ext>
            </a:extLst>
          </p:cNvPr>
          <p:cNvSpPr txBox="1"/>
          <p:nvPr/>
        </p:nvSpPr>
        <p:spPr>
          <a:xfrm>
            <a:off x="2406242" y="5432511"/>
            <a:ext cx="2390719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accumulation: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6454E7-25FA-114D-B849-4E11B62A0A05}"/>
              </a:ext>
            </a:extLst>
          </p:cNvPr>
          <p:cNvSpPr/>
          <p:nvPr/>
        </p:nvSpPr>
        <p:spPr>
          <a:xfrm>
            <a:off x="2529840" y="13030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Residual CFO (Carrier Frequency Offset)</a:t>
            </a:r>
            <a:endParaRPr kumimoji="0" lang="en-US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7D5621-04BE-E049-8392-7CFA3D3B063A}"/>
              </a:ext>
            </a:extLst>
          </p:cNvPr>
          <p:cNvSpPr/>
          <p:nvPr/>
        </p:nvSpPr>
        <p:spPr>
          <a:xfrm>
            <a:off x="2529840" y="20996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Residual SFO (Sampling Frequency Offset)</a:t>
            </a:r>
            <a:endParaRPr kumimoji="0" lang="en-US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12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C4BE4C2-D95D-4648-B41A-A93B9A612296}"/>
              </a:ext>
            </a:extLst>
          </p:cNvPr>
          <p:cNvCxnSpPr>
            <a:cxnSpLocks/>
          </p:cNvCxnSpPr>
          <p:nvPr/>
        </p:nvCxnSpPr>
        <p:spPr>
          <a:xfrm flipV="1">
            <a:off x="5821680" y="3771901"/>
            <a:ext cx="0" cy="28192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0FEF2F-A9CA-BB46-BCDD-C8AEF5552897}"/>
              </a:ext>
            </a:extLst>
          </p:cNvPr>
          <p:cNvCxnSpPr>
            <a:cxnSpLocks/>
          </p:cNvCxnSpPr>
          <p:nvPr/>
        </p:nvCxnSpPr>
        <p:spPr>
          <a:xfrm>
            <a:off x="3421380" y="5897881"/>
            <a:ext cx="5212080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9A88D09-337F-BB4F-AABD-30B6622248FC}"/>
              </a:ext>
            </a:extLst>
          </p:cNvPr>
          <p:cNvSpPr txBox="1"/>
          <p:nvPr/>
        </p:nvSpPr>
        <p:spPr>
          <a:xfrm>
            <a:off x="8633460" y="5940499"/>
            <a:ext cx="1278042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BEFB76-F0D2-6949-8244-385E6C02733E}"/>
                  </a:ext>
                </a:extLst>
              </p:cNvPr>
              <p:cNvSpPr txBox="1"/>
              <p:nvPr/>
            </p:nvSpPr>
            <p:spPr>
              <a:xfrm>
                <a:off x="3265206" y="6051819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BEFB76-F0D2-6949-8244-385E6C027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206" y="6051819"/>
                <a:ext cx="577338" cy="249299"/>
              </a:xfrm>
              <a:prstGeom prst="rect">
                <a:avLst/>
              </a:prstGeom>
              <a:blipFill>
                <a:blip r:embed="rId4"/>
                <a:stretch>
                  <a:fillRect l="-2174" r="-8696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CBF30F-11F5-504C-BE2C-1D857F8DEE3F}"/>
                  </a:ext>
                </a:extLst>
              </p:cNvPr>
              <p:cNvSpPr txBox="1"/>
              <p:nvPr/>
            </p:nvSpPr>
            <p:spPr>
              <a:xfrm>
                <a:off x="7661232" y="6087259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CBF30F-11F5-504C-BE2C-1D857F8DE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232" y="6087259"/>
                <a:ext cx="421847" cy="249299"/>
              </a:xfrm>
              <a:prstGeom prst="rect">
                <a:avLst/>
              </a:prstGeom>
              <a:blipFill>
                <a:blip r:embed="rId5"/>
                <a:stretch>
                  <a:fillRect l="-11765" r="-11765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B39CC-C05B-4F47-ABAC-8AD5C7A28B19}"/>
              </a:ext>
            </a:extLst>
          </p:cNvPr>
          <p:cNvCxnSpPr/>
          <p:nvPr/>
        </p:nvCxnSpPr>
        <p:spPr>
          <a:xfrm flipV="1">
            <a:off x="3603869" y="4108318"/>
            <a:ext cx="4275211" cy="16356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>
            <a:extLst>
              <a:ext uri="{FF2B5EF4-FFF2-40B4-BE49-F238E27FC236}">
                <a16:creationId xmlns:a16="http://schemas.microsoft.com/office/drawing/2014/main" id="{C387E7E0-4C59-E646-B1A4-9A5765E61221}"/>
              </a:ext>
            </a:extLst>
          </p:cNvPr>
          <p:cNvSpPr/>
          <p:nvPr/>
        </p:nvSpPr>
        <p:spPr>
          <a:xfrm>
            <a:off x="5821680" y="4904699"/>
            <a:ext cx="271463" cy="97175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1312A4-E5A7-6043-9675-82F8CB4967A1}"/>
              </a:ext>
            </a:extLst>
          </p:cNvPr>
          <p:cNvSpPr txBox="1"/>
          <p:nvPr/>
        </p:nvSpPr>
        <p:spPr>
          <a:xfrm>
            <a:off x="6160124" y="5204659"/>
            <a:ext cx="1360950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y-intercept: CFO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F63403-0F1E-9C47-8B00-F58A0417A1D7}"/>
              </a:ext>
            </a:extLst>
          </p:cNvPr>
          <p:cNvSpPr txBox="1"/>
          <p:nvPr/>
        </p:nvSpPr>
        <p:spPr>
          <a:xfrm>
            <a:off x="7914459" y="4292382"/>
            <a:ext cx="89588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Slope: SFO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82A25BB-882A-5A43-B020-941BAFEDE6E2}"/>
              </a:ext>
            </a:extLst>
          </p:cNvPr>
          <p:cNvSpPr/>
          <p:nvPr/>
        </p:nvSpPr>
        <p:spPr>
          <a:xfrm>
            <a:off x="7337585" y="4342853"/>
            <a:ext cx="527208" cy="115728"/>
          </a:xfrm>
          <a:custGeom>
            <a:avLst/>
            <a:gdLst>
              <a:gd name="connsiteX0" fmla="*/ 0 w 585787"/>
              <a:gd name="connsiteY0" fmla="*/ 0 h 128587"/>
              <a:gd name="connsiteX1" fmla="*/ 585787 w 585787"/>
              <a:gd name="connsiteY1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5787" h="128587">
                <a:moveTo>
                  <a:pt x="0" y="0"/>
                </a:moveTo>
                <a:cubicBezTo>
                  <a:pt x="229790" y="42862"/>
                  <a:pt x="459581" y="85725"/>
                  <a:pt x="585787" y="12858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1965FA-5D28-7440-98D1-FB8A226EC27A}"/>
                  </a:ext>
                </a:extLst>
              </p:cNvPr>
              <p:cNvSpPr txBox="1"/>
              <p:nvPr/>
            </p:nvSpPr>
            <p:spPr>
              <a:xfrm>
                <a:off x="4930140" y="2948940"/>
                <a:ext cx="520238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16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𝜙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𝐶𝑃</m:t>
                              </m:r>
                            </m:e>
                          </m:d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𝛿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𝜋𝛿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𝐶𝑃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1965FA-5D28-7440-98D1-FB8A226EC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140" y="2948940"/>
                <a:ext cx="5202386" cy="642933"/>
              </a:xfrm>
              <a:prstGeom prst="rect">
                <a:avLst/>
              </a:prstGeom>
              <a:blipFill>
                <a:blip r:embed="rId6"/>
                <a:stretch>
                  <a:fillRect l="-976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D419BB6-76E2-0348-8A3F-FABB9A44080C}"/>
              </a:ext>
            </a:extLst>
          </p:cNvPr>
          <p:cNvSpPr txBox="1"/>
          <p:nvPr/>
        </p:nvSpPr>
        <p:spPr>
          <a:xfrm>
            <a:off x="2255520" y="3155775"/>
            <a:ext cx="2702343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accumulation: </a:t>
            </a:r>
          </a:p>
        </p:txBody>
      </p:sp>
      <p:sp>
        <p:nvSpPr>
          <p:cNvPr id="29" name="Title 13">
            <a:extLst>
              <a:ext uri="{FF2B5EF4-FFF2-40B4-BE49-F238E27FC236}">
                <a16:creationId xmlns:a16="http://schemas.microsoft.com/office/drawing/2014/main" id="{1C1FAA34-9AB5-7646-9079-5584FC1EE192}"/>
              </a:ext>
            </a:extLst>
          </p:cNvPr>
          <p:cNvSpPr txBox="1">
            <a:spLocks/>
          </p:cNvSpPr>
          <p:nvPr/>
        </p:nvSpPr>
        <p:spPr bwMode="auto">
          <a:xfrm>
            <a:off x="1524000" y="34290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Phase Tracking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C1C2C3-C2D5-C34C-A6A5-43C8C0569E84}"/>
              </a:ext>
            </a:extLst>
          </p:cNvPr>
          <p:cNvSpPr/>
          <p:nvPr/>
        </p:nvSpPr>
        <p:spPr>
          <a:xfrm>
            <a:off x="2529840" y="13030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Residual CFO (Carrier Frequency Offset)</a:t>
            </a:r>
            <a:endParaRPr kumimoji="0" lang="en-US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4F7AB09-99A9-014F-9087-CA100A7CCD90}"/>
              </a:ext>
            </a:extLst>
          </p:cNvPr>
          <p:cNvSpPr/>
          <p:nvPr/>
        </p:nvSpPr>
        <p:spPr>
          <a:xfrm>
            <a:off x="2529840" y="20996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Residual SFO (Sampling Frequency Offset)</a:t>
            </a:r>
            <a:endParaRPr kumimoji="0" lang="en-US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278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2" grpId="0"/>
      <p:bldP spid="23" grpId="0"/>
      <p:bldP spid="2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 Phase Tracking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C4BE4C2-D95D-4648-B41A-A93B9A612296}"/>
              </a:ext>
            </a:extLst>
          </p:cNvPr>
          <p:cNvCxnSpPr>
            <a:cxnSpLocks/>
          </p:cNvCxnSpPr>
          <p:nvPr/>
        </p:nvCxnSpPr>
        <p:spPr>
          <a:xfrm flipV="1">
            <a:off x="5821680" y="1847314"/>
            <a:ext cx="0" cy="28192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0FEF2F-A9CA-BB46-BCDD-C8AEF5552897}"/>
              </a:ext>
            </a:extLst>
          </p:cNvPr>
          <p:cNvCxnSpPr>
            <a:cxnSpLocks/>
          </p:cNvCxnSpPr>
          <p:nvPr/>
        </p:nvCxnSpPr>
        <p:spPr>
          <a:xfrm>
            <a:off x="3421380" y="3973294"/>
            <a:ext cx="5212080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9A88D09-337F-BB4F-AABD-30B6622248FC}"/>
              </a:ext>
            </a:extLst>
          </p:cNvPr>
          <p:cNvSpPr txBox="1"/>
          <p:nvPr/>
        </p:nvSpPr>
        <p:spPr>
          <a:xfrm>
            <a:off x="8633460" y="4015912"/>
            <a:ext cx="1278042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BEFB76-F0D2-6949-8244-385E6C02733E}"/>
                  </a:ext>
                </a:extLst>
              </p:cNvPr>
              <p:cNvSpPr txBox="1"/>
              <p:nvPr/>
            </p:nvSpPr>
            <p:spPr>
              <a:xfrm>
                <a:off x="3265206" y="4127232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BEFB76-F0D2-6949-8244-385E6C027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206" y="4127232"/>
                <a:ext cx="577338" cy="249299"/>
              </a:xfrm>
              <a:prstGeom prst="rect">
                <a:avLst/>
              </a:prstGeom>
              <a:blipFill>
                <a:blip r:embed="rId4"/>
                <a:stretch>
                  <a:fillRect l="-2174" r="-869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CBF30F-11F5-504C-BE2C-1D857F8DEE3F}"/>
                  </a:ext>
                </a:extLst>
              </p:cNvPr>
              <p:cNvSpPr txBox="1"/>
              <p:nvPr/>
            </p:nvSpPr>
            <p:spPr>
              <a:xfrm>
                <a:off x="7661232" y="4162672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CBF30F-11F5-504C-BE2C-1D857F8DE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232" y="4162672"/>
                <a:ext cx="421847" cy="249299"/>
              </a:xfrm>
              <a:prstGeom prst="rect">
                <a:avLst/>
              </a:prstGeom>
              <a:blipFill>
                <a:blip r:embed="rId5"/>
                <a:stretch>
                  <a:fillRect l="-11765" r="-11765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B39CC-C05B-4F47-ABAC-8AD5C7A28B19}"/>
              </a:ext>
            </a:extLst>
          </p:cNvPr>
          <p:cNvCxnSpPr/>
          <p:nvPr/>
        </p:nvCxnSpPr>
        <p:spPr>
          <a:xfrm flipV="1">
            <a:off x="3603869" y="2183731"/>
            <a:ext cx="4275211" cy="16356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>
            <a:extLst>
              <a:ext uri="{FF2B5EF4-FFF2-40B4-BE49-F238E27FC236}">
                <a16:creationId xmlns:a16="http://schemas.microsoft.com/office/drawing/2014/main" id="{C387E7E0-4C59-E646-B1A4-9A5765E61221}"/>
              </a:ext>
            </a:extLst>
          </p:cNvPr>
          <p:cNvSpPr/>
          <p:nvPr/>
        </p:nvSpPr>
        <p:spPr>
          <a:xfrm>
            <a:off x="5821680" y="2980112"/>
            <a:ext cx="271463" cy="97175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1312A4-E5A7-6043-9675-82F8CB4967A1}"/>
              </a:ext>
            </a:extLst>
          </p:cNvPr>
          <p:cNvSpPr txBox="1"/>
          <p:nvPr/>
        </p:nvSpPr>
        <p:spPr>
          <a:xfrm>
            <a:off x="6160124" y="3280072"/>
            <a:ext cx="1360950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y-intercept: CFO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F63403-0F1E-9C47-8B00-F58A0417A1D7}"/>
              </a:ext>
            </a:extLst>
          </p:cNvPr>
          <p:cNvSpPr txBox="1"/>
          <p:nvPr/>
        </p:nvSpPr>
        <p:spPr>
          <a:xfrm>
            <a:off x="7914459" y="2367795"/>
            <a:ext cx="89588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Slope: SFO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82A25BB-882A-5A43-B020-941BAFEDE6E2}"/>
              </a:ext>
            </a:extLst>
          </p:cNvPr>
          <p:cNvSpPr/>
          <p:nvPr/>
        </p:nvSpPr>
        <p:spPr>
          <a:xfrm>
            <a:off x="7337585" y="2418266"/>
            <a:ext cx="527208" cy="115728"/>
          </a:xfrm>
          <a:custGeom>
            <a:avLst/>
            <a:gdLst>
              <a:gd name="connsiteX0" fmla="*/ 0 w 585787"/>
              <a:gd name="connsiteY0" fmla="*/ 0 h 128587"/>
              <a:gd name="connsiteX1" fmla="*/ 585787 w 585787"/>
              <a:gd name="connsiteY1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5787" h="128587">
                <a:moveTo>
                  <a:pt x="0" y="0"/>
                </a:moveTo>
                <a:cubicBezTo>
                  <a:pt x="229790" y="42862"/>
                  <a:pt x="459581" y="85725"/>
                  <a:pt x="585787" y="12858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62F43B-7C66-E444-9FC9-6D731CAE1A6F}"/>
              </a:ext>
            </a:extLst>
          </p:cNvPr>
          <p:cNvSpPr txBox="1"/>
          <p:nvPr/>
        </p:nvSpPr>
        <p:spPr>
          <a:xfrm>
            <a:off x="2300383" y="5074921"/>
            <a:ext cx="743035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Sufficient to estimate slope &amp; y-intercept to know the phase accumulated for all subcarriers.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F66B6A-009B-5D41-85EA-53422F71CA7E}"/>
              </a:ext>
            </a:extLst>
          </p:cNvPr>
          <p:cNvSpPr txBox="1"/>
          <p:nvPr/>
        </p:nvSpPr>
        <p:spPr>
          <a:xfrm>
            <a:off x="2300383" y="5931046"/>
            <a:ext cx="743035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only few subcarriers as pilots &amp; send known bits in them.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D25202-CA69-B246-928D-24A0DA028A0F}"/>
                  </a:ext>
                </a:extLst>
              </p:cNvPr>
              <p:cNvSpPr txBox="1"/>
              <p:nvPr/>
            </p:nvSpPr>
            <p:spPr>
              <a:xfrm>
                <a:off x="4930140" y="1097280"/>
                <a:ext cx="520238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16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𝜙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𝐶𝑃</m:t>
                              </m:r>
                            </m:e>
                          </m:d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𝛿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𝜋𝛿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𝐶𝑃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D25202-CA69-B246-928D-24A0DA028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140" y="1097280"/>
                <a:ext cx="5202386" cy="642933"/>
              </a:xfrm>
              <a:prstGeom prst="rect">
                <a:avLst/>
              </a:prstGeom>
              <a:blipFill>
                <a:blip r:embed="rId6"/>
                <a:stretch>
                  <a:fillRect l="-976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1FD1DB12-E090-A345-A57E-85B1AD006FFB}"/>
              </a:ext>
            </a:extLst>
          </p:cNvPr>
          <p:cNvSpPr txBox="1"/>
          <p:nvPr/>
        </p:nvSpPr>
        <p:spPr>
          <a:xfrm>
            <a:off x="2255520" y="1304115"/>
            <a:ext cx="2702343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accumulation: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634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212">
            <a:extLst>
              <a:ext uri="{FF2B5EF4-FFF2-40B4-BE49-F238E27FC236}">
                <a16:creationId xmlns:a16="http://schemas.microsoft.com/office/drawing/2014/main" id="{017829F2-C58E-974E-BEAA-6A47750412F1}"/>
              </a:ext>
            </a:extLst>
          </p:cNvPr>
          <p:cNvSpPr/>
          <p:nvPr/>
        </p:nvSpPr>
        <p:spPr>
          <a:xfrm>
            <a:off x="2422389" y="1083131"/>
            <a:ext cx="7161088" cy="264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2651B34-748A-7B48-815E-6778C2742D84}"/>
              </a:ext>
            </a:extLst>
          </p:cNvPr>
          <p:cNvSpPr/>
          <p:nvPr/>
        </p:nvSpPr>
        <p:spPr>
          <a:xfrm>
            <a:off x="3563134" y="1585223"/>
            <a:ext cx="143068" cy="2156155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DF5ACF4-0189-6340-A775-0FB252C7CD14}"/>
              </a:ext>
            </a:extLst>
          </p:cNvPr>
          <p:cNvSpPr/>
          <p:nvPr/>
        </p:nvSpPr>
        <p:spPr>
          <a:xfrm>
            <a:off x="4561240" y="1592431"/>
            <a:ext cx="143068" cy="2156155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61C9DB4-A8C0-DC46-8356-46CEDB3A56B1}"/>
              </a:ext>
            </a:extLst>
          </p:cNvPr>
          <p:cNvSpPr/>
          <p:nvPr/>
        </p:nvSpPr>
        <p:spPr>
          <a:xfrm>
            <a:off x="5575200" y="1585223"/>
            <a:ext cx="143068" cy="2156155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3BCD710-8C85-F34E-BBB4-23FD1F655C85}"/>
              </a:ext>
            </a:extLst>
          </p:cNvPr>
          <p:cNvSpPr/>
          <p:nvPr/>
        </p:nvSpPr>
        <p:spPr>
          <a:xfrm>
            <a:off x="6727209" y="1585223"/>
            <a:ext cx="143068" cy="2156155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03FCEA0-D79D-D64A-A736-7E06875D2B84}"/>
              </a:ext>
            </a:extLst>
          </p:cNvPr>
          <p:cNvSpPr/>
          <p:nvPr/>
        </p:nvSpPr>
        <p:spPr>
          <a:xfrm>
            <a:off x="7712071" y="1592431"/>
            <a:ext cx="143068" cy="2156155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3CE1EE6-AA2D-9D43-9BE8-97F11D50EED5}"/>
              </a:ext>
            </a:extLst>
          </p:cNvPr>
          <p:cNvSpPr/>
          <p:nvPr/>
        </p:nvSpPr>
        <p:spPr>
          <a:xfrm>
            <a:off x="8729017" y="1585223"/>
            <a:ext cx="143068" cy="2156155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26EBA-B0B3-D24A-AEA8-7D622C1DEB03}"/>
              </a:ext>
            </a:extLst>
          </p:cNvPr>
          <p:cNvSpPr/>
          <p:nvPr/>
        </p:nvSpPr>
        <p:spPr>
          <a:xfrm>
            <a:off x="1386840" y="3762394"/>
            <a:ext cx="9304020" cy="489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/>
              <p:nvPr/>
            </p:nvSpPr>
            <p:spPr>
              <a:xfrm>
                <a:off x="6009692" y="3725783"/>
                <a:ext cx="429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3725783"/>
                <a:ext cx="42920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3728164"/>
                <a:ext cx="890221" cy="60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3728164"/>
                <a:ext cx="890221" cy="609077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3826973"/>
                <a:ext cx="890221" cy="60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3826973"/>
                <a:ext cx="890221" cy="609077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CD3024C-0B98-E24E-9F7A-23738CE59782}"/>
              </a:ext>
            </a:extLst>
          </p:cNvPr>
          <p:cNvSpPr/>
          <p:nvPr/>
        </p:nvSpPr>
        <p:spPr>
          <a:xfrm>
            <a:off x="6141041" y="1573247"/>
            <a:ext cx="143068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59BD5EA-B08B-CC4F-B0A1-519A62F4BAB7}"/>
              </a:ext>
            </a:extLst>
          </p:cNvPr>
          <p:cNvSpPr/>
          <p:nvPr/>
        </p:nvSpPr>
        <p:spPr>
          <a:xfrm>
            <a:off x="2422391" y="1578623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A72395C-8FD4-0645-9E74-28CB69A4634C}"/>
              </a:ext>
            </a:extLst>
          </p:cNvPr>
          <p:cNvSpPr/>
          <p:nvPr/>
        </p:nvSpPr>
        <p:spPr>
          <a:xfrm>
            <a:off x="9443357" y="1572009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7A137-3733-AD49-9B5C-CB4EA5093CE6}"/>
              </a:ext>
            </a:extLst>
          </p:cNvPr>
          <p:cNvGrpSpPr/>
          <p:nvPr/>
        </p:nvGrpSpPr>
        <p:grpSpPr>
          <a:xfrm>
            <a:off x="2422389" y="1585235"/>
            <a:ext cx="7582671" cy="2140548"/>
            <a:chOff x="2086700" y="2070720"/>
            <a:chExt cx="6201596" cy="2378387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05CDE5A-FD53-B548-93D4-FA00F908DBDA}"/>
                </a:ext>
              </a:extLst>
            </p:cNvPr>
            <p:cNvCxnSpPr/>
            <p:nvPr/>
          </p:nvCxnSpPr>
          <p:spPr>
            <a:xfrm>
              <a:off x="208670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00A9D02-1543-1F42-85A0-15313721638A}"/>
                </a:ext>
              </a:extLst>
            </p:cNvPr>
            <p:cNvCxnSpPr/>
            <p:nvPr/>
          </p:nvCxnSpPr>
          <p:spPr>
            <a:xfrm>
              <a:off x="220371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D3CE938-3084-8747-90E2-7A35DFD6284B}"/>
                </a:ext>
              </a:extLst>
            </p:cNvPr>
            <p:cNvCxnSpPr/>
            <p:nvPr/>
          </p:nvCxnSpPr>
          <p:spPr>
            <a:xfrm>
              <a:off x="232072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B95E20A-6059-2B4D-B48E-16DA29A5D387}"/>
                </a:ext>
              </a:extLst>
            </p:cNvPr>
            <p:cNvCxnSpPr/>
            <p:nvPr/>
          </p:nvCxnSpPr>
          <p:spPr>
            <a:xfrm>
              <a:off x="243773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3AFC00B2-9ACB-5645-9B50-D3F2EA82284A}"/>
                </a:ext>
              </a:extLst>
            </p:cNvPr>
            <p:cNvCxnSpPr/>
            <p:nvPr/>
          </p:nvCxnSpPr>
          <p:spPr>
            <a:xfrm>
              <a:off x="255474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28DF813-BAD6-DA4B-858A-C7DBA27527FD}"/>
                </a:ext>
              </a:extLst>
            </p:cNvPr>
            <p:cNvCxnSpPr/>
            <p:nvPr/>
          </p:nvCxnSpPr>
          <p:spPr>
            <a:xfrm>
              <a:off x="267175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1D93378-9720-F746-B85A-89BD1A8367F8}"/>
                </a:ext>
              </a:extLst>
            </p:cNvPr>
            <p:cNvCxnSpPr/>
            <p:nvPr/>
          </p:nvCxnSpPr>
          <p:spPr>
            <a:xfrm>
              <a:off x="278876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CEFF772-0864-7445-B842-84C6B6F39697}"/>
                </a:ext>
              </a:extLst>
            </p:cNvPr>
            <p:cNvCxnSpPr/>
            <p:nvPr/>
          </p:nvCxnSpPr>
          <p:spPr>
            <a:xfrm>
              <a:off x="290577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F9F051A0-C6E3-8248-99BE-57F441991928}"/>
                </a:ext>
              </a:extLst>
            </p:cNvPr>
            <p:cNvCxnSpPr/>
            <p:nvPr/>
          </p:nvCxnSpPr>
          <p:spPr>
            <a:xfrm>
              <a:off x="302279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3B9DDF0-1ED7-0348-BD49-9758B8BA3665}"/>
                </a:ext>
              </a:extLst>
            </p:cNvPr>
            <p:cNvCxnSpPr/>
            <p:nvPr/>
          </p:nvCxnSpPr>
          <p:spPr>
            <a:xfrm>
              <a:off x="313980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9F789E5-0887-FE4F-84B5-394268D74184}"/>
                </a:ext>
              </a:extLst>
            </p:cNvPr>
            <p:cNvCxnSpPr/>
            <p:nvPr/>
          </p:nvCxnSpPr>
          <p:spPr>
            <a:xfrm>
              <a:off x="325681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4B448B9-6169-F647-AC71-DCBE63E52765}"/>
                </a:ext>
              </a:extLst>
            </p:cNvPr>
            <p:cNvCxnSpPr/>
            <p:nvPr/>
          </p:nvCxnSpPr>
          <p:spPr>
            <a:xfrm>
              <a:off x="337382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C35BB66-9CAA-D445-A6D2-EC674205025F}"/>
                </a:ext>
              </a:extLst>
            </p:cNvPr>
            <p:cNvCxnSpPr/>
            <p:nvPr/>
          </p:nvCxnSpPr>
          <p:spPr>
            <a:xfrm>
              <a:off x="349083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030606F-D724-6C4F-B657-D8FF30329A5D}"/>
                </a:ext>
              </a:extLst>
            </p:cNvPr>
            <p:cNvCxnSpPr/>
            <p:nvPr/>
          </p:nvCxnSpPr>
          <p:spPr>
            <a:xfrm>
              <a:off x="360784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4D692CF-13C9-0648-8FBD-E02D6EEC163F}"/>
                </a:ext>
              </a:extLst>
            </p:cNvPr>
            <p:cNvCxnSpPr/>
            <p:nvPr/>
          </p:nvCxnSpPr>
          <p:spPr>
            <a:xfrm>
              <a:off x="372485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5D852815-BBFF-C142-8F05-D30BDF4FD759}"/>
                </a:ext>
              </a:extLst>
            </p:cNvPr>
            <p:cNvCxnSpPr/>
            <p:nvPr/>
          </p:nvCxnSpPr>
          <p:spPr>
            <a:xfrm>
              <a:off x="384186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6240391D-EB07-F243-B486-2EBAC95543A4}"/>
                </a:ext>
              </a:extLst>
            </p:cNvPr>
            <p:cNvCxnSpPr/>
            <p:nvPr/>
          </p:nvCxnSpPr>
          <p:spPr>
            <a:xfrm>
              <a:off x="395888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1C55DD6-F763-7045-8322-5F5B4D5B632C}"/>
                </a:ext>
              </a:extLst>
            </p:cNvPr>
            <p:cNvCxnSpPr/>
            <p:nvPr/>
          </p:nvCxnSpPr>
          <p:spPr>
            <a:xfrm>
              <a:off x="407589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1474F29-380C-0142-8982-B8AD95956288}"/>
                </a:ext>
              </a:extLst>
            </p:cNvPr>
            <p:cNvCxnSpPr/>
            <p:nvPr/>
          </p:nvCxnSpPr>
          <p:spPr>
            <a:xfrm>
              <a:off x="419290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DB29AEB-CFEC-4643-8ABD-A10C55316C1A}"/>
                </a:ext>
              </a:extLst>
            </p:cNvPr>
            <p:cNvCxnSpPr/>
            <p:nvPr/>
          </p:nvCxnSpPr>
          <p:spPr>
            <a:xfrm>
              <a:off x="430991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0411B1A-748F-274D-B0B2-D150A036A528}"/>
                </a:ext>
              </a:extLst>
            </p:cNvPr>
            <p:cNvCxnSpPr/>
            <p:nvPr/>
          </p:nvCxnSpPr>
          <p:spPr>
            <a:xfrm>
              <a:off x="442692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84CF5C07-380A-E645-A1B4-9EE156FD2339}"/>
                </a:ext>
              </a:extLst>
            </p:cNvPr>
            <p:cNvCxnSpPr/>
            <p:nvPr/>
          </p:nvCxnSpPr>
          <p:spPr>
            <a:xfrm>
              <a:off x="454393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B00B180-41E5-0947-BA3E-51A7A114FA06}"/>
                </a:ext>
              </a:extLst>
            </p:cNvPr>
            <p:cNvCxnSpPr/>
            <p:nvPr/>
          </p:nvCxnSpPr>
          <p:spPr>
            <a:xfrm>
              <a:off x="466094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39C9F01-0BD4-854F-9B13-8B2B4662B0A0}"/>
                </a:ext>
              </a:extLst>
            </p:cNvPr>
            <p:cNvCxnSpPr/>
            <p:nvPr/>
          </p:nvCxnSpPr>
          <p:spPr>
            <a:xfrm>
              <a:off x="477795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B83764A8-0F11-EE4F-9EDC-D802AB087379}"/>
                </a:ext>
              </a:extLst>
            </p:cNvPr>
            <p:cNvCxnSpPr/>
            <p:nvPr/>
          </p:nvCxnSpPr>
          <p:spPr>
            <a:xfrm>
              <a:off x="489497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90F1F06-2378-7E4A-8F3D-57CF543E8011}"/>
                </a:ext>
              </a:extLst>
            </p:cNvPr>
            <p:cNvCxnSpPr/>
            <p:nvPr/>
          </p:nvCxnSpPr>
          <p:spPr>
            <a:xfrm>
              <a:off x="501198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AB8AAF1-4D33-3C4F-BA4F-A64080C9E0D2}"/>
                </a:ext>
              </a:extLst>
            </p:cNvPr>
            <p:cNvCxnSpPr/>
            <p:nvPr/>
          </p:nvCxnSpPr>
          <p:spPr>
            <a:xfrm>
              <a:off x="512899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F2FB6026-9251-684B-A1CC-AB9B9A3E2753}"/>
                </a:ext>
              </a:extLst>
            </p:cNvPr>
            <p:cNvCxnSpPr/>
            <p:nvPr/>
          </p:nvCxnSpPr>
          <p:spPr>
            <a:xfrm>
              <a:off x="524600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F0FB2651-E18C-8943-A481-C589AA4B4656}"/>
                </a:ext>
              </a:extLst>
            </p:cNvPr>
            <p:cNvCxnSpPr/>
            <p:nvPr/>
          </p:nvCxnSpPr>
          <p:spPr>
            <a:xfrm>
              <a:off x="536301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57BBA4F2-3A53-224C-A311-944C4D83CDF3}"/>
                </a:ext>
              </a:extLst>
            </p:cNvPr>
            <p:cNvCxnSpPr/>
            <p:nvPr/>
          </p:nvCxnSpPr>
          <p:spPr>
            <a:xfrm>
              <a:off x="548002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A625AD02-D702-2A49-A23F-9FC95593E7F7}"/>
                </a:ext>
              </a:extLst>
            </p:cNvPr>
            <p:cNvCxnSpPr/>
            <p:nvPr/>
          </p:nvCxnSpPr>
          <p:spPr>
            <a:xfrm>
              <a:off x="559703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119EB52-19F2-CF43-BB78-EF756240F017}"/>
                </a:ext>
              </a:extLst>
            </p:cNvPr>
            <p:cNvCxnSpPr/>
            <p:nvPr/>
          </p:nvCxnSpPr>
          <p:spPr>
            <a:xfrm>
              <a:off x="571404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F9149D37-807F-2043-BDDB-3DA53DDC9C43}"/>
                </a:ext>
              </a:extLst>
            </p:cNvPr>
            <p:cNvCxnSpPr/>
            <p:nvPr/>
          </p:nvCxnSpPr>
          <p:spPr>
            <a:xfrm>
              <a:off x="583106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4C73D394-19A3-8148-9020-30CF7FCB4CF3}"/>
                </a:ext>
              </a:extLst>
            </p:cNvPr>
            <p:cNvCxnSpPr/>
            <p:nvPr/>
          </p:nvCxnSpPr>
          <p:spPr>
            <a:xfrm>
              <a:off x="594807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616B3D-A971-AA46-8F38-7A3EA2A45915}"/>
                </a:ext>
              </a:extLst>
            </p:cNvPr>
            <p:cNvCxnSpPr/>
            <p:nvPr/>
          </p:nvCxnSpPr>
          <p:spPr>
            <a:xfrm>
              <a:off x="606508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424FD520-47C9-254B-85E8-294AD1030EC7}"/>
                </a:ext>
              </a:extLst>
            </p:cNvPr>
            <p:cNvCxnSpPr/>
            <p:nvPr/>
          </p:nvCxnSpPr>
          <p:spPr>
            <a:xfrm>
              <a:off x="618209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A688AE2A-6F17-4D45-81B4-58A4A577993C}"/>
                </a:ext>
              </a:extLst>
            </p:cNvPr>
            <p:cNvCxnSpPr/>
            <p:nvPr/>
          </p:nvCxnSpPr>
          <p:spPr>
            <a:xfrm>
              <a:off x="629910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D2495585-25C1-CD42-8B35-091613952CFD}"/>
                </a:ext>
              </a:extLst>
            </p:cNvPr>
            <p:cNvCxnSpPr/>
            <p:nvPr/>
          </p:nvCxnSpPr>
          <p:spPr>
            <a:xfrm>
              <a:off x="641611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B15F9BB6-DA27-2045-9040-F537AB59F364}"/>
                </a:ext>
              </a:extLst>
            </p:cNvPr>
            <p:cNvCxnSpPr/>
            <p:nvPr/>
          </p:nvCxnSpPr>
          <p:spPr>
            <a:xfrm>
              <a:off x="653312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66528273-45D5-1B40-AD15-25CB22789FF4}"/>
                </a:ext>
              </a:extLst>
            </p:cNvPr>
            <p:cNvCxnSpPr/>
            <p:nvPr/>
          </p:nvCxnSpPr>
          <p:spPr>
            <a:xfrm>
              <a:off x="665013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B522BDD5-68ED-E445-A3F9-8E26A9215B0A}"/>
                </a:ext>
              </a:extLst>
            </p:cNvPr>
            <p:cNvCxnSpPr/>
            <p:nvPr/>
          </p:nvCxnSpPr>
          <p:spPr>
            <a:xfrm>
              <a:off x="676715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66BDCA7C-ADED-BD42-838D-437C193E52C4}"/>
                </a:ext>
              </a:extLst>
            </p:cNvPr>
            <p:cNvCxnSpPr/>
            <p:nvPr/>
          </p:nvCxnSpPr>
          <p:spPr>
            <a:xfrm>
              <a:off x="688416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1427123-67F0-0549-914A-F572D80758A2}"/>
                </a:ext>
              </a:extLst>
            </p:cNvPr>
            <p:cNvCxnSpPr/>
            <p:nvPr/>
          </p:nvCxnSpPr>
          <p:spPr>
            <a:xfrm>
              <a:off x="700117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EB3A6F40-F647-994F-A6B9-AED915B99BBD}"/>
                </a:ext>
              </a:extLst>
            </p:cNvPr>
            <p:cNvCxnSpPr/>
            <p:nvPr/>
          </p:nvCxnSpPr>
          <p:spPr>
            <a:xfrm>
              <a:off x="711818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0007DAE1-2F37-1640-B90B-90BA38676357}"/>
                </a:ext>
              </a:extLst>
            </p:cNvPr>
            <p:cNvCxnSpPr/>
            <p:nvPr/>
          </p:nvCxnSpPr>
          <p:spPr>
            <a:xfrm>
              <a:off x="723519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0F7789E-EAA2-2F43-AE9C-EE2F0641074E}"/>
                </a:ext>
              </a:extLst>
            </p:cNvPr>
            <p:cNvCxnSpPr/>
            <p:nvPr/>
          </p:nvCxnSpPr>
          <p:spPr>
            <a:xfrm>
              <a:off x="735220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1CB3D7B-3861-384D-94AC-0BAAB1A6F0BC}"/>
                </a:ext>
              </a:extLst>
            </p:cNvPr>
            <p:cNvCxnSpPr/>
            <p:nvPr/>
          </p:nvCxnSpPr>
          <p:spPr>
            <a:xfrm>
              <a:off x="746921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0EF64B41-2F92-164E-B310-43B836BCDA77}"/>
                </a:ext>
              </a:extLst>
            </p:cNvPr>
            <p:cNvCxnSpPr/>
            <p:nvPr/>
          </p:nvCxnSpPr>
          <p:spPr>
            <a:xfrm>
              <a:off x="758622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FE6A58A3-54A0-B04C-8435-1A87DE705018}"/>
                </a:ext>
              </a:extLst>
            </p:cNvPr>
            <p:cNvCxnSpPr/>
            <p:nvPr/>
          </p:nvCxnSpPr>
          <p:spPr>
            <a:xfrm>
              <a:off x="770324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BFAF1464-7EC6-6143-91EA-9DA7C807EC27}"/>
                </a:ext>
              </a:extLst>
            </p:cNvPr>
            <p:cNvCxnSpPr/>
            <p:nvPr/>
          </p:nvCxnSpPr>
          <p:spPr>
            <a:xfrm>
              <a:off x="782025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AB625E9-6F39-ED4A-9511-3D4A6329EF8F}"/>
                </a:ext>
              </a:extLst>
            </p:cNvPr>
            <p:cNvCxnSpPr/>
            <p:nvPr/>
          </p:nvCxnSpPr>
          <p:spPr>
            <a:xfrm>
              <a:off x="793726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28F3C2B-0A01-8D4D-BB69-DDE0C0B4430F}"/>
                </a:ext>
              </a:extLst>
            </p:cNvPr>
            <p:cNvCxnSpPr/>
            <p:nvPr/>
          </p:nvCxnSpPr>
          <p:spPr>
            <a:xfrm>
              <a:off x="805427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92F3335C-1DFC-554C-9BD3-FCA5C571CF62}"/>
                </a:ext>
              </a:extLst>
            </p:cNvPr>
            <p:cNvCxnSpPr/>
            <p:nvPr/>
          </p:nvCxnSpPr>
          <p:spPr>
            <a:xfrm>
              <a:off x="817128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D11DCA8-3AE6-9544-8D02-F963C08697B8}"/>
                </a:ext>
              </a:extLst>
            </p:cNvPr>
            <p:cNvCxnSpPr/>
            <p:nvPr/>
          </p:nvCxnSpPr>
          <p:spPr>
            <a:xfrm>
              <a:off x="828829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DF4D837-E998-4E4F-A294-934D079AD2C5}"/>
                </a:ext>
              </a:extLst>
            </p:cNvPr>
            <p:cNvCxnSpPr>
              <a:cxnSpLocks/>
            </p:cNvCxnSpPr>
            <p:nvPr/>
          </p:nvCxnSpPr>
          <p:spPr>
            <a:xfrm>
              <a:off x="2086700" y="2070720"/>
              <a:ext cx="62015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684FBB-730C-F446-908C-BC36CF2BE504}"/>
              </a:ext>
            </a:extLst>
          </p:cNvPr>
          <p:cNvCxnSpPr/>
          <p:nvPr/>
        </p:nvCxnSpPr>
        <p:spPr>
          <a:xfrm>
            <a:off x="9443357" y="1389657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98559D8-3DEC-744C-8D57-38B78478C14C}"/>
              </a:ext>
            </a:extLst>
          </p:cNvPr>
          <p:cNvCxnSpPr/>
          <p:nvPr/>
        </p:nvCxnSpPr>
        <p:spPr>
          <a:xfrm>
            <a:off x="2422389" y="1398091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739C3FC-D4F9-3B44-9C24-A683D18CC696}"/>
              </a:ext>
            </a:extLst>
          </p:cNvPr>
          <p:cNvSpPr txBox="1"/>
          <p:nvPr/>
        </p:nvSpPr>
        <p:spPr>
          <a:xfrm>
            <a:off x="9343920" y="773676"/>
            <a:ext cx="75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Guard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800C2D-097D-184C-8A2D-AE4C01F431FC}"/>
              </a:ext>
            </a:extLst>
          </p:cNvPr>
          <p:cNvSpPr txBox="1"/>
          <p:nvPr/>
        </p:nvSpPr>
        <p:spPr>
          <a:xfrm>
            <a:off x="2231614" y="754380"/>
            <a:ext cx="881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Guard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1A9A823-9407-F449-AC6B-92D3B5668753}"/>
              </a:ext>
            </a:extLst>
          </p:cNvPr>
          <p:cNvSpPr txBox="1"/>
          <p:nvPr/>
        </p:nvSpPr>
        <p:spPr>
          <a:xfrm>
            <a:off x="5970826" y="875191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C369671-D380-634E-94C9-C44F72BF3A0A}"/>
              </a:ext>
            </a:extLst>
          </p:cNvPr>
          <p:cNvCxnSpPr>
            <a:cxnSpLocks/>
          </p:cNvCxnSpPr>
          <p:nvPr/>
        </p:nvCxnSpPr>
        <p:spPr>
          <a:xfrm flipV="1">
            <a:off x="6187211" y="1231330"/>
            <a:ext cx="34839" cy="31211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0636DBFF-98F3-6942-B3B0-61A7851707D5}"/>
              </a:ext>
            </a:extLst>
          </p:cNvPr>
          <p:cNvCxnSpPr/>
          <p:nvPr/>
        </p:nvCxnSpPr>
        <p:spPr>
          <a:xfrm>
            <a:off x="1823655" y="3725783"/>
            <a:ext cx="873004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569E19B6-F4EC-1C4A-BDDA-8665B0C0E769}"/>
              </a:ext>
            </a:extLst>
          </p:cNvPr>
          <p:cNvCxnSpPr>
            <a:cxnSpLocks/>
          </p:cNvCxnSpPr>
          <p:nvPr/>
        </p:nvCxnSpPr>
        <p:spPr>
          <a:xfrm flipV="1">
            <a:off x="1824265" y="947033"/>
            <a:ext cx="0" cy="27787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E15BAF52-BF2D-8C4B-A4BF-C76E6CEDA526}"/>
              </a:ext>
            </a:extLst>
          </p:cNvPr>
          <p:cNvCxnSpPr>
            <a:cxnSpLocks/>
            <a:endCxn id="137" idx="2"/>
          </p:cNvCxnSpPr>
          <p:nvPr/>
        </p:nvCxnSpPr>
        <p:spPr>
          <a:xfrm flipV="1">
            <a:off x="3614649" y="1244523"/>
            <a:ext cx="1021433" cy="33170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B22C7CDF-FBD4-174D-B02F-38BACF5F1AA4}"/>
              </a:ext>
            </a:extLst>
          </p:cNvPr>
          <p:cNvCxnSpPr>
            <a:cxnSpLocks/>
            <a:endCxn id="137" idx="2"/>
          </p:cNvCxnSpPr>
          <p:nvPr/>
        </p:nvCxnSpPr>
        <p:spPr>
          <a:xfrm flipH="1" flipV="1">
            <a:off x="4636082" y="1244523"/>
            <a:ext cx="1000335" cy="311299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79761F0F-AD2D-574D-A7B5-0EDA995F65C8}"/>
              </a:ext>
            </a:extLst>
          </p:cNvPr>
          <p:cNvSpPr txBox="1"/>
          <p:nvPr/>
        </p:nvSpPr>
        <p:spPr>
          <a:xfrm>
            <a:off x="4273442" y="875191"/>
            <a:ext cx="72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Pilots</a:t>
            </a:r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9242DF80-7308-554B-AF69-E6947D12E36F}"/>
              </a:ext>
            </a:extLst>
          </p:cNvPr>
          <p:cNvCxnSpPr>
            <a:cxnSpLocks/>
            <a:stCxn id="129" idx="0"/>
            <a:endCxn id="137" idx="2"/>
          </p:cNvCxnSpPr>
          <p:nvPr/>
        </p:nvCxnSpPr>
        <p:spPr>
          <a:xfrm flipV="1">
            <a:off x="4632774" y="1244523"/>
            <a:ext cx="3308" cy="347908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35F76444-626C-D844-A680-D0786CA57705}"/>
              </a:ext>
            </a:extLst>
          </p:cNvPr>
          <p:cNvCxnSpPr>
            <a:cxnSpLocks/>
          </p:cNvCxnSpPr>
          <p:nvPr/>
        </p:nvCxnSpPr>
        <p:spPr>
          <a:xfrm flipV="1">
            <a:off x="6760282" y="1235291"/>
            <a:ext cx="1021432" cy="340939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01C8B38D-8927-E847-9B27-B45855E0C6DB}"/>
              </a:ext>
            </a:extLst>
          </p:cNvPr>
          <p:cNvCxnSpPr>
            <a:cxnSpLocks/>
          </p:cNvCxnSpPr>
          <p:nvPr/>
        </p:nvCxnSpPr>
        <p:spPr>
          <a:xfrm flipH="1" flipV="1">
            <a:off x="7781714" y="1235291"/>
            <a:ext cx="1000335" cy="32053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4232F602-55AB-4440-8B71-814A231AA010}"/>
              </a:ext>
            </a:extLst>
          </p:cNvPr>
          <p:cNvSpPr txBox="1"/>
          <p:nvPr/>
        </p:nvSpPr>
        <p:spPr>
          <a:xfrm>
            <a:off x="7419074" y="875191"/>
            <a:ext cx="72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Pilots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E7F24C7E-8BEC-9C4A-9378-8CA8E9937525}"/>
              </a:ext>
            </a:extLst>
          </p:cNvPr>
          <p:cNvCxnSpPr>
            <a:cxnSpLocks/>
          </p:cNvCxnSpPr>
          <p:nvPr/>
        </p:nvCxnSpPr>
        <p:spPr>
          <a:xfrm flipV="1">
            <a:off x="7778406" y="1235291"/>
            <a:ext cx="3308" cy="35714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02FEBCC-6FCC-174C-B8F4-575FCA099E10}"/>
              </a:ext>
            </a:extLst>
          </p:cNvPr>
          <p:cNvCxnSpPr>
            <a:cxnSpLocks/>
          </p:cNvCxnSpPr>
          <p:nvPr/>
        </p:nvCxnSpPr>
        <p:spPr>
          <a:xfrm flipV="1">
            <a:off x="6241693" y="4251960"/>
            <a:ext cx="0" cy="22440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8143E46-7143-5548-BA9E-2B0EFD328EEB}"/>
              </a:ext>
            </a:extLst>
          </p:cNvPr>
          <p:cNvCxnSpPr>
            <a:cxnSpLocks/>
          </p:cNvCxnSpPr>
          <p:nvPr/>
        </p:nvCxnSpPr>
        <p:spPr>
          <a:xfrm flipV="1">
            <a:off x="2422389" y="6056389"/>
            <a:ext cx="7679158" cy="12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/>
              <p:nvPr/>
            </p:nvSpPr>
            <p:spPr>
              <a:xfrm>
                <a:off x="2268765" y="6229072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765" y="6229072"/>
                <a:ext cx="577338" cy="249299"/>
              </a:xfrm>
              <a:prstGeom prst="rect">
                <a:avLst/>
              </a:prstGeom>
              <a:blipFill>
                <a:blip r:embed="rId7"/>
                <a:stretch>
                  <a:fillRect r="-8511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/>
              <p:nvPr/>
            </p:nvSpPr>
            <p:spPr>
              <a:xfrm>
                <a:off x="9718921" y="6155199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921" y="6155199"/>
                <a:ext cx="421847" cy="249299"/>
              </a:xfrm>
              <a:prstGeom prst="rect">
                <a:avLst/>
              </a:prstGeom>
              <a:blipFill>
                <a:blip r:embed="rId8"/>
                <a:stretch>
                  <a:fillRect l="-11765" r="-11765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/>
              <p:nvPr/>
            </p:nvSpPr>
            <p:spPr>
              <a:xfrm>
                <a:off x="6295112" y="4044210"/>
                <a:ext cx="50174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112" y="4044210"/>
                <a:ext cx="501740" cy="341632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7ACA004F-DFED-A942-B029-F321268FBD6B}"/>
              </a:ext>
            </a:extLst>
          </p:cNvPr>
          <p:cNvSpPr>
            <a:spLocks noChangeAspect="1"/>
          </p:cNvSpPr>
          <p:nvPr/>
        </p:nvSpPr>
        <p:spPr>
          <a:xfrm>
            <a:off x="3511224" y="5804609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B6E5345-F733-994F-BAB2-6E8A63C8D466}"/>
              </a:ext>
            </a:extLst>
          </p:cNvPr>
          <p:cNvSpPr>
            <a:spLocks noChangeAspect="1"/>
          </p:cNvSpPr>
          <p:nvPr/>
        </p:nvSpPr>
        <p:spPr>
          <a:xfrm>
            <a:off x="4613890" y="5625356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42D4689-D958-0648-9456-C22EC3D1F3E2}"/>
              </a:ext>
            </a:extLst>
          </p:cNvPr>
          <p:cNvCxnSpPr>
            <a:cxnSpLocks/>
          </p:cNvCxnSpPr>
          <p:nvPr/>
        </p:nvCxnSpPr>
        <p:spPr>
          <a:xfrm flipV="1">
            <a:off x="3308334" y="4428322"/>
            <a:ext cx="6015139" cy="1509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Oval 202">
            <a:extLst>
              <a:ext uri="{FF2B5EF4-FFF2-40B4-BE49-F238E27FC236}">
                <a16:creationId xmlns:a16="http://schemas.microsoft.com/office/drawing/2014/main" id="{F029885F-B13D-244A-9DD0-196F29880BC4}"/>
              </a:ext>
            </a:extLst>
          </p:cNvPr>
          <p:cNvSpPr>
            <a:spLocks noChangeAspect="1"/>
          </p:cNvSpPr>
          <p:nvPr/>
        </p:nvSpPr>
        <p:spPr>
          <a:xfrm>
            <a:off x="5512972" y="5247474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5668A-3644-844D-8B27-131B8BB2345B}"/>
              </a:ext>
            </a:extLst>
          </p:cNvPr>
          <p:cNvSpPr>
            <a:spLocks noChangeAspect="1"/>
          </p:cNvSpPr>
          <p:nvPr/>
        </p:nvSpPr>
        <p:spPr>
          <a:xfrm>
            <a:off x="6727209" y="486918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F16064C-5723-1D49-9F77-8823A23F00C5}"/>
              </a:ext>
            </a:extLst>
          </p:cNvPr>
          <p:cNvSpPr>
            <a:spLocks noChangeAspect="1"/>
          </p:cNvSpPr>
          <p:nvPr/>
        </p:nvSpPr>
        <p:spPr>
          <a:xfrm>
            <a:off x="7741920" y="486918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488CBDB9-B383-104E-8A83-62B3907F1973}"/>
              </a:ext>
            </a:extLst>
          </p:cNvPr>
          <p:cNvSpPr>
            <a:spLocks noChangeAspect="1"/>
          </p:cNvSpPr>
          <p:nvPr/>
        </p:nvSpPr>
        <p:spPr>
          <a:xfrm>
            <a:off x="8715756" y="445770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34FE3A29-43CF-614C-8208-DB38FD7F19A3}"/>
              </a:ext>
            </a:extLst>
          </p:cNvPr>
          <p:cNvSpPr txBox="1"/>
          <p:nvPr/>
        </p:nvSpPr>
        <p:spPr>
          <a:xfrm>
            <a:off x="2941136" y="4187888"/>
            <a:ext cx="2997918" cy="1163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Linear Regression to estimate phase accumulated</a:t>
            </a:r>
          </a:p>
        </p:txBody>
      </p:sp>
      <p:sp>
        <p:nvSpPr>
          <p:cNvPr id="102" name="Title 13">
            <a:extLst>
              <a:ext uri="{FF2B5EF4-FFF2-40B4-BE49-F238E27FC236}">
                <a16:creationId xmlns:a16="http://schemas.microsoft.com/office/drawing/2014/main" id="{D4430943-1AEA-AE4D-96A8-50BC7CED307E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 Phase Tracking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698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9" grpId="0" animBg="1"/>
      <p:bldP spid="131" grpId="0" animBg="1"/>
      <p:bldP spid="132" grpId="0" animBg="1"/>
      <p:bldP spid="133" grpId="0" animBg="1"/>
      <p:bldP spid="134" grpId="0" animBg="1"/>
      <p:bldP spid="137" grpId="0"/>
      <p:bldP spid="147" grpId="0"/>
      <p:bldP spid="153" grpId="0"/>
      <p:bldP spid="154" grpId="0"/>
      <p:bldP spid="20" grpId="0"/>
      <p:bldP spid="21" grpId="0" animBg="1"/>
      <p:bldP spid="200" grpId="0" animBg="1"/>
      <p:bldP spid="203" grpId="0" animBg="1"/>
      <p:bldP spid="204" grpId="0" animBg="1"/>
      <p:bldP spid="205" grpId="0" animBg="1"/>
      <p:bldP spid="206" grpId="0" animBg="1"/>
      <p:bldP spid="20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02FEBCC-6FCC-174C-B8F4-575FCA099E10}"/>
              </a:ext>
            </a:extLst>
          </p:cNvPr>
          <p:cNvCxnSpPr>
            <a:cxnSpLocks/>
          </p:cNvCxnSpPr>
          <p:nvPr/>
        </p:nvCxnSpPr>
        <p:spPr>
          <a:xfrm flipV="1">
            <a:off x="6241693" y="1050910"/>
            <a:ext cx="0" cy="22440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8143E46-7143-5548-BA9E-2B0EFD328EEB}"/>
              </a:ext>
            </a:extLst>
          </p:cNvPr>
          <p:cNvCxnSpPr>
            <a:cxnSpLocks/>
          </p:cNvCxnSpPr>
          <p:nvPr/>
        </p:nvCxnSpPr>
        <p:spPr>
          <a:xfrm flipV="1">
            <a:off x="2422389" y="2855340"/>
            <a:ext cx="7679158" cy="12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/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blipFill>
                <a:blip r:embed="rId4"/>
                <a:stretch>
                  <a:fillRect r="-8511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/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blipFill>
                <a:blip r:embed="rId5"/>
                <a:stretch>
                  <a:fillRect l="-11765" r="-11765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/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7ACA004F-DFED-A942-B029-F321268FBD6B}"/>
              </a:ext>
            </a:extLst>
          </p:cNvPr>
          <p:cNvSpPr>
            <a:spLocks noChangeAspect="1"/>
          </p:cNvSpPr>
          <p:nvPr/>
        </p:nvSpPr>
        <p:spPr>
          <a:xfrm>
            <a:off x="3511224" y="2603559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B6E5345-F733-994F-BAB2-6E8A63C8D466}"/>
              </a:ext>
            </a:extLst>
          </p:cNvPr>
          <p:cNvSpPr>
            <a:spLocks noChangeAspect="1"/>
          </p:cNvSpPr>
          <p:nvPr/>
        </p:nvSpPr>
        <p:spPr>
          <a:xfrm>
            <a:off x="4613890" y="2424307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42D4689-D958-0648-9456-C22EC3D1F3E2}"/>
              </a:ext>
            </a:extLst>
          </p:cNvPr>
          <p:cNvCxnSpPr>
            <a:cxnSpLocks/>
          </p:cNvCxnSpPr>
          <p:nvPr/>
        </p:nvCxnSpPr>
        <p:spPr>
          <a:xfrm flipV="1">
            <a:off x="3308334" y="1227272"/>
            <a:ext cx="6015139" cy="1509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Oval 202">
            <a:extLst>
              <a:ext uri="{FF2B5EF4-FFF2-40B4-BE49-F238E27FC236}">
                <a16:creationId xmlns:a16="http://schemas.microsoft.com/office/drawing/2014/main" id="{F029885F-B13D-244A-9DD0-196F29880BC4}"/>
              </a:ext>
            </a:extLst>
          </p:cNvPr>
          <p:cNvSpPr>
            <a:spLocks noChangeAspect="1"/>
          </p:cNvSpPr>
          <p:nvPr/>
        </p:nvSpPr>
        <p:spPr>
          <a:xfrm>
            <a:off x="5512972" y="2046425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5668A-3644-844D-8B27-131B8BB2345B}"/>
              </a:ext>
            </a:extLst>
          </p:cNvPr>
          <p:cNvSpPr>
            <a:spLocks noChangeAspect="1"/>
          </p:cNvSpPr>
          <p:nvPr/>
        </p:nvSpPr>
        <p:spPr>
          <a:xfrm>
            <a:off x="6727209" y="166813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F16064C-5723-1D49-9F77-8823A23F00C5}"/>
              </a:ext>
            </a:extLst>
          </p:cNvPr>
          <p:cNvSpPr>
            <a:spLocks noChangeAspect="1"/>
          </p:cNvSpPr>
          <p:nvPr/>
        </p:nvSpPr>
        <p:spPr>
          <a:xfrm>
            <a:off x="7741920" y="166813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488CBDB9-B383-104E-8A83-62B3907F1973}"/>
              </a:ext>
            </a:extLst>
          </p:cNvPr>
          <p:cNvSpPr>
            <a:spLocks noChangeAspect="1"/>
          </p:cNvSpPr>
          <p:nvPr/>
        </p:nvSpPr>
        <p:spPr>
          <a:xfrm>
            <a:off x="8715756" y="125665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34FE3A29-43CF-614C-8208-DB38FD7F19A3}"/>
              </a:ext>
            </a:extLst>
          </p:cNvPr>
          <p:cNvSpPr txBox="1"/>
          <p:nvPr/>
        </p:nvSpPr>
        <p:spPr>
          <a:xfrm>
            <a:off x="2941136" y="986839"/>
            <a:ext cx="2997918" cy="1163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Linear Regression to estimate phase accumulated</a:t>
            </a:r>
          </a:p>
        </p:txBody>
      </p:sp>
      <p:sp>
        <p:nvSpPr>
          <p:cNvPr id="102" name="Title 13">
            <a:extLst>
              <a:ext uri="{FF2B5EF4-FFF2-40B4-BE49-F238E27FC236}">
                <a16:creationId xmlns:a16="http://schemas.microsoft.com/office/drawing/2014/main" id="{B7FC7FD2-AF34-BC42-B371-512A15A08CD7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 Phase Tracking</a:t>
            </a:r>
          </a:p>
        </p:txBody>
      </p:sp>
      <p:sp>
        <p:nvSpPr>
          <p:cNvPr id="103" name="Right Brace 102">
            <a:extLst>
              <a:ext uri="{FF2B5EF4-FFF2-40B4-BE49-F238E27FC236}">
                <a16:creationId xmlns:a16="http://schemas.microsoft.com/office/drawing/2014/main" id="{D656548A-260D-8448-A0DF-50680C3475A6}"/>
              </a:ext>
            </a:extLst>
          </p:cNvPr>
          <p:cNvSpPr/>
          <p:nvPr/>
        </p:nvSpPr>
        <p:spPr>
          <a:xfrm>
            <a:off x="6233160" y="2046425"/>
            <a:ext cx="271463" cy="772083"/>
          </a:xfrm>
          <a:prstGeom prst="rightBrace">
            <a:avLst>
              <a:gd name="adj1" fmla="val 3021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8BFAD9C-7AB0-A948-BFBC-66CC7F12A38A}"/>
              </a:ext>
            </a:extLst>
          </p:cNvPr>
          <p:cNvSpPr txBox="1"/>
          <p:nvPr/>
        </p:nvSpPr>
        <p:spPr>
          <a:xfrm>
            <a:off x="6561987" y="2258108"/>
            <a:ext cx="1360950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y-intercept: CFO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16E8BFD-365A-CD42-BB67-E6F12CCFA339}"/>
              </a:ext>
            </a:extLst>
          </p:cNvPr>
          <p:cNvSpPr txBox="1"/>
          <p:nvPr/>
        </p:nvSpPr>
        <p:spPr>
          <a:xfrm>
            <a:off x="8884424" y="1466369"/>
            <a:ext cx="89588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Slope: SFO</a:t>
            </a: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B1662256-B5FD-644D-87E8-0EC4E49A2F9C}"/>
              </a:ext>
            </a:extLst>
          </p:cNvPr>
          <p:cNvSpPr/>
          <p:nvPr/>
        </p:nvSpPr>
        <p:spPr>
          <a:xfrm>
            <a:off x="8307550" y="1516840"/>
            <a:ext cx="527208" cy="115728"/>
          </a:xfrm>
          <a:custGeom>
            <a:avLst/>
            <a:gdLst>
              <a:gd name="connsiteX0" fmla="*/ 0 w 585787"/>
              <a:gd name="connsiteY0" fmla="*/ 0 h 128587"/>
              <a:gd name="connsiteX1" fmla="*/ 585787 w 585787"/>
              <a:gd name="connsiteY1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5787" h="128587">
                <a:moveTo>
                  <a:pt x="0" y="0"/>
                </a:moveTo>
                <a:cubicBezTo>
                  <a:pt x="229790" y="42862"/>
                  <a:pt x="459581" y="85725"/>
                  <a:pt x="585787" y="12858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4049501-C77C-1840-8EE4-55A5EE187DB7}"/>
                  </a:ext>
                </a:extLst>
              </p:cNvPr>
              <p:cNvSpPr txBox="1"/>
              <p:nvPr/>
            </p:nvSpPr>
            <p:spPr>
              <a:xfrm>
                <a:off x="3494478" y="4698234"/>
                <a:ext cx="520238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16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𝜙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𝐶𝑃</m:t>
                              </m:r>
                            </m:e>
                          </m:d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𝛿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𝜋𝛿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𝐶𝑃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4049501-C77C-1840-8EE4-55A5EE187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478" y="4698234"/>
                <a:ext cx="5202386" cy="642933"/>
              </a:xfrm>
              <a:prstGeom prst="rect">
                <a:avLst/>
              </a:prstGeom>
              <a:blipFill>
                <a:blip r:embed="rId7"/>
                <a:stretch>
                  <a:fillRect l="-976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AF8E31D-8A4D-8749-8394-0FE531A2CFFB}"/>
                  </a:ext>
                </a:extLst>
              </p:cNvPr>
              <p:cNvSpPr txBox="1"/>
              <p:nvPr/>
            </p:nvSpPr>
            <p:spPr>
              <a:xfrm>
                <a:off x="4376445" y="3429000"/>
                <a:ext cx="4343625" cy="975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𝑆𝑙𝑜𝑝𝑒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𝐶𝑃</m:t>
                              </m:r>
                            </m:e>
                          </m:d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𝛿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kumimoji="0" lang="en-US" sz="216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𝑌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𝑖𝑛𝑡𝑒𝑟𝑐𝑒𝑝𝑡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=−2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𝜋𝛿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𝐶𝑃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AF8E31D-8A4D-8749-8394-0FE531A2C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445" y="3429000"/>
                <a:ext cx="4343625" cy="975332"/>
              </a:xfrm>
              <a:prstGeom prst="rect">
                <a:avLst/>
              </a:prstGeom>
              <a:blipFill>
                <a:blip r:embed="rId8"/>
                <a:stretch>
                  <a:fillRect l="-2915" b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68F055-3D66-C646-8251-4B59221B76F8}"/>
                  </a:ext>
                </a:extLst>
              </p:cNvPr>
              <p:cNvSpPr/>
              <p:nvPr/>
            </p:nvSpPr>
            <p:spPr>
              <a:xfrm>
                <a:off x="4428784" y="5748694"/>
                <a:ext cx="3786036" cy="495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𝑜𝑙𝑑</m:t>
                          </m:r>
                        </m:sub>
                      </m:sSub>
                      <m:d>
                        <m:d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m:rPr>
                              <m:sty m:val="p"/>
                            </m:rPr>
                            <a:rPr kumimoji="0" lang="en-US" sz="252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68F055-3D66-C646-8251-4B59221B7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784" y="5748694"/>
                <a:ext cx="3786036" cy="495136"/>
              </a:xfrm>
              <a:prstGeom prst="rect">
                <a:avLst/>
              </a:prstGeom>
              <a:blipFill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238701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/>
      <p:bldP spid="105" grpId="0"/>
      <p:bldP spid="106" grpId="0" animBg="1"/>
      <p:bldP spid="107" grpId="0"/>
      <p:bldP spid="10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0"/>
          <p:cNvSpPr txBox="1"/>
          <p:nvPr/>
        </p:nvSpPr>
        <p:spPr>
          <a:xfrm>
            <a:off x="1501140" y="0"/>
            <a:ext cx="9144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400"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Modulation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68" name="Google Shape;1668;p40"/>
          <p:cNvSpPr/>
          <p:nvPr/>
        </p:nvSpPr>
        <p:spPr>
          <a:xfrm rot="-5400000">
            <a:off x="5695950" y="-2274613"/>
            <a:ext cx="754380" cy="726948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9" name="Google Shape;1669;p40"/>
          <p:cNvSpPr txBox="1"/>
          <p:nvPr/>
        </p:nvSpPr>
        <p:spPr>
          <a:xfrm>
            <a:off x="4038600" y="623462"/>
            <a:ext cx="4114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how the bits are encoded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0" name="Google Shape;1670;p40"/>
          <p:cNvSpPr/>
          <p:nvPr/>
        </p:nvSpPr>
        <p:spPr>
          <a:xfrm rot="-5400000">
            <a:off x="5695950" y="91398"/>
            <a:ext cx="754380" cy="253746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1" name="Google Shape;1671;p40"/>
          <p:cNvSpPr txBox="1"/>
          <p:nvPr/>
        </p:nvSpPr>
        <p:spPr>
          <a:xfrm>
            <a:off x="2049780" y="1727318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2" name="Google Shape;1672;p40"/>
          <p:cNvSpPr txBox="1"/>
          <p:nvPr/>
        </p:nvSpPr>
        <p:spPr>
          <a:xfrm>
            <a:off x="4427220" y="1727317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3" name="Google Shape;1673;p40"/>
          <p:cNvSpPr txBox="1"/>
          <p:nvPr/>
        </p:nvSpPr>
        <p:spPr>
          <a:xfrm>
            <a:off x="1501140" y="2331721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Amplitude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4" name="Google Shape;1674;p40"/>
          <p:cNvSpPr txBox="1"/>
          <p:nvPr/>
        </p:nvSpPr>
        <p:spPr>
          <a:xfrm>
            <a:off x="38785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Frequency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75" name="Google Shape;1675;p40"/>
          <p:cNvSpPr/>
          <p:nvPr/>
        </p:nvSpPr>
        <p:spPr>
          <a:xfrm>
            <a:off x="155204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6" name="Google Shape;1676;p40"/>
          <p:cNvSpPr/>
          <p:nvPr/>
        </p:nvSpPr>
        <p:spPr>
          <a:xfrm>
            <a:off x="392948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7" name="Google Shape;1677;p40"/>
          <p:cNvGrpSpPr/>
          <p:nvPr/>
        </p:nvGrpSpPr>
        <p:grpSpPr>
          <a:xfrm>
            <a:off x="1240536" y="3181883"/>
            <a:ext cx="2468880" cy="795757"/>
            <a:chOff x="50800" y="4326994"/>
            <a:chExt cx="10160000" cy="3274672"/>
          </a:xfrm>
        </p:grpSpPr>
        <p:pic>
          <p:nvPicPr>
            <p:cNvPr id="1678" name="Google Shape;1678;p40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0800" y="4326994"/>
              <a:ext cx="10160000" cy="253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9" name="Google Shape;1679;p40"/>
            <p:cNvSpPr txBox="1"/>
            <p:nvPr/>
          </p:nvSpPr>
          <p:spPr>
            <a:xfrm>
              <a:off x="1686558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0" name="Google Shape;1680;p40"/>
            <p:cNvSpPr txBox="1"/>
            <p:nvPr/>
          </p:nvSpPr>
          <p:spPr>
            <a:xfrm>
              <a:off x="3155948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1" name="Google Shape;1681;p40"/>
            <p:cNvSpPr txBox="1"/>
            <p:nvPr/>
          </p:nvSpPr>
          <p:spPr>
            <a:xfrm>
              <a:off x="4667640" y="6637135"/>
              <a:ext cx="977900" cy="964531"/>
            </a:xfrm>
            <a:prstGeom prst="rect">
              <a:avLst/>
            </a:prstGeom>
            <a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2" name="Google Shape;1682;p40"/>
            <p:cNvSpPr txBox="1"/>
            <p:nvPr/>
          </p:nvSpPr>
          <p:spPr>
            <a:xfrm>
              <a:off x="6251823" y="6637135"/>
              <a:ext cx="977900" cy="964531"/>
            </a:xfrm>
            <a:prstGeom prst="rect">
              <a:avLst/>
            </a:prstGeom>
            <a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3" name="Google Shape;1683;p40"/>
            <p:cNvSpPr txBox="1"/>
            <p:nvPr/>
          </p:nvSpPr>
          <p:spPr>
            <a:xfrm>
              <a:off x="7721603" y="6637135"/>
              <a:ext cx="977900" cy="964531"/>
            </a:xfrm>
            <a:prstGeom prst="rect">
              <a:avLst/>
            </a:prstGeom>
            <a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 l="-4544" b="-13635"/>
              </a:stretch>
            </a:blipFill>
            <a:ln>
              <a:noFill/>
            </a:ln>
          </p:spPr>
          <p:txBody>
            <a:bodyPr spcFirstLastPara="1" wrap="square" lIns="82283" tIns="41130" rIns="82283" bIns="4113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endParaRPr kumimoji="0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4" name="Google Shape;1684;p40"/>
          <p:cNvGrpSpPr/>
          <p:nvPr/>
        </p:nvGrpSpPr>
        <p:grpSpPr>
          <a:xfrm>
            <a:off x="3627120" y="3165149"/>
            <a:ext cx="2468880" cy="879635"/>
            <a:chOff x="492760" y="4627675"/>
            <a:chExt cx="9235440" cy="3290488"/>
          </a:xfrm>
        </p:grpSpPr>
        <p:pic>
          <p:nvPicPr>
            <p:cNvPr id="1685" name="Google Shape;1685;p40"/>
            <p:cNvPicPr preferRelativeResize="0"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6" name="Google Shape;1686;p40"/>
            <p:cNvGrpSpPr/>
            <p:nvPr/>
          </p:nvGrpSpPr>
          <p:grpSpPr>
            <a:xfrm>
              <a:off x="1918187" y="6778364"/>
              <a:ext cx="6437879" cy="1139799"/>
              <a:chOff x="1686559" y="6637135"/>
              <a:chExt cx="7012941" cy="1241586"/>
            </a:xfrm>
          </p:grpSpPr>
          <p:sp>
            <p:nvSpPr>
              <p:cNvPr id="1687" name="Google Shape;1687;p40"/>
              <p:cNvSpPr txBox="1"/>
              <p:nvPr/>
            </p:nvSpPr>
            <p:spPr>
              <a:xfrm>
                <a:off x="1686559" y="6637135"/>
                <a:ext cx="977900" cy="1241586"/>
              </a:xfrm>
              <a:prstGeom prst="rect">
                <a:avLst/>
              </a:prstGeom>
              <a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40"/>
              <p:cNvSpPr txBox="1"/>
              <p:nvPr/>
            </p:nvSpPr>
            <p:spPr>
              <a:xfrm>
                <a:off x="3155948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Google Shape;1689;p40"/>
              <p:cNvSpPr txBox="1"/>
              <p:nvPr/>
            </p:nvSpPr>
            <p:spPr>
              <a:xfrm>
                <a:off x="4667640" y="6637135"/>
                <a:ext cx="977900" cy="1241586"/>
              </a:xfrm>
              <a:prstGeom prst="rect">
                <a:avLst/>
              </a:prstGeom>
              <a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Google Shape;1690;p40"/>
              <p:cNvSpPr txBox="1"/>
              <p:nvPr/>
            </p:nvSpPr>
            <p:spPr>
              <a:xfrm>
                <a:off x="6251822" y="6637135"/>
                <a:ext cx="977900" cy="1241586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40"/>
              <p:cNvSpPr txBox="1"/>
              <p:nvPr/>
            </p:nvSpPr>
            <p:spPr>
              <a:xfrm>
                <a:off x="7721600" y="6637135"/>
                <a:ext cx="977900" cy="1241586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2" name="Google Shape;1692;p40"/>
          <p:cNvSpPr txBox="1"/>
          <p:nvPr/>
        </p:nvSpPr>
        <p:spPr>
          <a:xfrm>
            <a:off x="6987540" y="1736843"/>
            <a:ext cx="75438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PSK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3" name="Google Shape;1693;p40"/>
          <p:cNvSpPr txBox="1"/>
          <p:nvPr/>
        </p:nvSpPr>
        <p:spPr>
          <a:xfrm>
            <a:off x="6507480" y="2331720"/>
            <a:ext cx="1851660" cy="85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Phase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Shift Keying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4" name="Google Shape;1694;p40"/>
          <p:cNvSpPr/>
          <p:nvPr/>
        </p:nvSpPr>
        <p:spPr>
          <a:xfrm>
            <a:off x="6489800" y="2197001"/>
            <a:ext cx="1749861" cy="1466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5" name="Google Shape;1695;p40"/>
          <p:cNvGrpSpPr/>
          <p:nvPr/>
        </p:nvGrpSpPr>
        <p:grpSpPr>
          <a:xfrm>
            <a:off x="6164580" y="3165147"/>
            <a:ext cx="2468880" cy="879636"/>
            <a:chOff x="492760" y="4627675"/>
            <a:chExt cx="9235440" cy="3290490"/>
          </a:xfrm>
        </p:grpSpPr>
        <p:pic>
          <p:nvPicPr>
            <p:cNvPr id="1696" name="Google Shape;1696;p40"/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92760" y="4627675"/>
              <a:ext cx="9235440" cy="23044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7" name="Google Shape;1697;p40"/>
            <p:cNvGrpSpPr/>
            <p:nvPr/>
          </p:nvGrpSpPr>
          <p:grpSpPr>
            <a:xfrm>
              <a:off x="1918187" y="6778367"/>
              <a:ext cx="6437879" cy="1139798"/>
              <a:chOff x="1686559" y="6637137"/>
              <a:chExt cx="7012941" cy="1241585"/>
            </a:xfrm>
          </p:grpSpPr>
          <p:sp>
            <p:nvSpPr>
              <p:cNvPr id="1698" name="Google Shape;1698;p40"/>
              <p:cNvSpPr txBox="1"/>
              <p:nvPr/>
            </p:nvSpPr>
            <p:spPr>
              <a:xfrm>
                <a:off x="1686559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40"/>
              <p:cNvSpPr txBox="1"/>
              <p:nvPr/>
            </p:nvSpPr>
            <p:spPr>
              <a:xfrm>
                <a:off x="3155948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40"/>
              <p:cNvSpPr txBox="1"/>
              <p:nvPr/>
            </p:nvSpPr>
            <p:spPr>
              <a:xfrm>
                <a:off x="4667640" y="6637137"/>
                <a:ext cx="977900" cy="1241585"/>
              </a:xfrm>
              <a:prstGeom prst="rect">
                <a:avLst/>
              </a:prstGeom>
              <a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40"/>
              <p:cNvSpPr txBox="1"/>
              <p:nvPr/>
            </p:nvSpPr>
            <p:spPr>
              <a:xfrm>
                <a:off x="6251822" y="6637137"/>
                <a:ext cx="977900" cy="1241585"/>
              </a:xfrm>
              <a:prstGeom prst="rect">
                <a:avLst/>
              </a:prstGeom>
              <a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40"/>
              <p:cNvSpPr txBox="1"/>
              <p:nvPr/>
            </p:nvSpPr>
            <p:spPr>
              <a:xfrm>
                <a:off x="7721600" y="6637137"/>
                <a:ext cx="977900" cy="1241585"/>
              </a:xfrm>
              <a:prstGeom prst="rect">
                <a:avLst/>
              </a:prstGeom>
              <a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tretch>
                  <a:fillRect l="-4544"/>
                </a:stretch>
              </a:blipFill>
              <a:ln>
                <a:noFill/>
              </a:ln>
            </p:spPr>
            <p:txBody>
              <a:bodyPr spcFirstLastPara="1" wrap="square" lIns="82283" tIns="41130" rIns="82283" bIns="4113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rPr>
                  <a:t> </a:t>
                </a:r>
                <a:endParaRPr kumimoji="0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9" name="Google Shape;1718;p41">
            <a:extLst>
              <a:ext uri="{FF2B5EF4-FFF2-40B4-BE49-F238E27FC236}">
                <a16:creationId xmlns:a16="http://schemas.microsoft.com/office/drawing/2014/main" id="{93FBEF90-9C03-A249-B53D-55F274865354}"/>
              </a:ext>
            </a:extLst>
          </p:cNvPr>
          <p:cNvSpPr/>
          <p:nvPr/>
        </p:nvSpPr>
        <p:spPr>
          <a:xfrm>
            <a:off x="6576060" y="4607491"/>
            <a:ext cx="1645920" cy="164592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0" name="Google Shape;1755;p41">
            <a:extLst>
              <a:ext uri="{FF2B5EF4-FFF2-40B4-BE49-F238E27FC236}">
                <a16:creationId xmlns:a16="http://schemas.microsoft.com/office/drawing/2014/main" id="{73FDB221-E3A8-D04B-B410-30244C8DD6D6}"/>
              </a:ext>
            </a:extLst>
          </p:cNvPr>
          <p:cNvCxnSpPr/>
          <p:nvPr/>
        </p:nvCxnSpPr>
        <p:spPr>
          <a:xfrm>
            <a:off x="6233160" y="5430451"/>
            <a:ext cx="2468880" cy="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51" name="Google Shape;1756;p41">
            <a:extLst>
              <a:ext uri="{FF2B5EF4-FFF2-40B4-BE49-F238E27FC236}">
                <a16:creationId xmlns:a16="http://schemas.microsoft.com/office/drawing/2014/main" id="{8E9D980B-E836-CA41-835A-7E875C592D34}"/>
              </a:ext>
            </a:extLst>
          </p:cNvPr>
          <p:cNvCxnSpPr/>
          <p:nvPr/>
        </p:nvCxnSpPr>
        <p:spPr>
          <a:xfrm>
            <a:off x="6589306" y="5382732"/>
            <a:ext cx="0" cy="12344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" name="Google Shape;1757;p41">
            <a:extLst>
              <a:ext uri="{FF2B5EF4-FFF2-40B4-BE49-F238E27FC236}">
                <a16:creationId xmlns:a16="http://schemas.microsoft.com/office/drawing/2014/main" id="{EEED35B9-4BAD-F646-A830-2BE7292E4882}"/>
              </a:ext>
            </a:extLst>
          </p:cNvPr>
          <p:cNvCxnSpPr/>
          <p:nvPr/>
        </p:nvCxnSpPr>
        <p:spPr>
          <a:xfrm>
            <a:off x="8229477" y="5382732"/>
            <a:ext cx="0" cy="12344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" name="Google Shape;1758;p41">
            <a:extLst>
              <a:ext uri="{FF2B5EF4-FFF2-40B4-BE49-F238E27FC236}">
                <a16:creationId xmlns:a16="http://schemas.microsoft.com/office/drawing/2014/main" id="{D803938F-DAC6-ED4C-9046-CD9D5580BCEF}"/>
              </a:ext>
            </a:extLst>
          </p:cNvPr>
          <p:cNvCxnSpPr/>
          <p:nvPr/>
        </p:nvCxnSpPr>
        <p:spPr>
          <a:xfrm rot="10800000">
            <a:off x="7399019" y="4401751"/>
            <a:ext cx="3" cy="205740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54" name="Google Shape;1759;p41">
            <a:extLst>
              <a:ext uri="{FF2B5EF4-FFF2-40B4-BE49-F238E27FC236}">
                <a16:creationId xmlns:a16="http://schemas.microsoft.com/office/drawing/2014/main" id="{EE031D65-26EC-C54D-BFBB-217F7FF52EEE}"/>
              </a:ext>
            </a:extLst>
          </p:cNvPr>
          <p:cNvSpPr/>
          <p:nvPr/>
        </p:nvSpPr>
        <p:spPr>
          <a:xfrm>
            <a:off x="8188329" y="540330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1760;p41">
            <a:extLst>
              <a:ext uri="{FF2B5EF4-FFF2-40B4-BE49-F238E27FC236}">
                <a16:creationId xmlns:a16="http://schemas.microsoft.com/office/drawing/2014/main" id="{C6D440E6-047F-9F47-A80B-39A23244C696}"/>
              </a:ext>
            </a:extLst>
          </p:cNvPr>
          <p:cNvSpPr/>
          <p:nvPr/>
        </p:nvSpPr>
        <p:spPr>
          <a:xfrm>
            <a:off x="6531164" y="5389303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1761;p41">
            <a:extLst>
              <a:ext uri="{FF2B5EF4-FFF2-40B4-BE49-F238E27FC236}">
                <a16:creationId xmlns:a16="http://schemas.microsoft.com/office/drawing/2014/main" id="{8CEAFC2A-FAF7-C74D-8A0B-8C7392DB9BCE}"/>
              </a:ext>
            </a:extLst>
          </p:cNvPr>
          <p:cNvSpPr txBox="1"/>
          <p:nvPr/>
        </p:nvSpPr>
        <p:spPr>
          <a:xfrm>
            <a:off x="5753100" y="4252140"/>
            <a:ext cx="1087301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  <a:sym typeface="Calibri"/>
              </a:rPr>
              <a:t>4-PSK</a:t>
            </a:r>
            <a:endParaRPr kumimoji="0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7" name="Google Shape;1762;p41">
            <a:extLst>
              <a:ext uri="{FF2B5EF4-FFF2-40B4-BE49-F238E27FC236}">
                <a16:creationId xmlns:a16="http://schemas.microsoft.com/office/drawing/2014/main" id="{EA09D83A-236C-6749-9A9D-2CFDA82EA098}"/>
              </a:ext>
            </a:extLst>
          </p:cNvPr>
          <p:cNvSpPr/>
          <p:nvPr/>
        </p:nvSpPr>
        <p:spPr>
          <a:xfrm>
            <a:off x="7362495" y="4561557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" name="Google Shape;1763;p41">
            <a:extLst>
              <a:ext uri="{FF2B5EF4-FFF2-40B4-BE49-F238E27FC236}">
                <a16:creationId xmlns:a16="http://schemas.microsoft.com/office/drawing/2014/main" id="{F22E9BF8-5E93-894A-91D3-6E89545D3CD9}"/>
              </a:ext>
            </a:extLst>
          </p:cNvPr>
          <p:cNvSpPr/>
          <p:nvPr/>
        </p:nvSpPr>
        <p:spPr>
          <a:xfrm>
            <a:off x="7362495" y="6210825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Google Shape;1764;p41">
            <a:extLst>
              <a:ext uri="{FF2B5EF4-FFF2-40B4-BE49-F238E27FC236}">
                <a16:creationId xmlns:a16="http://schemas.microsoft.com/office/drawing/2014/main" id="{A65A00DE-486E-A04D-ADC9-2D311862475B}"/>
              </a:ext>
            </a:extLst>
          </p:cNvPr>
          <p:cNvSpPr/>
          <p:nvPr/>
        </p:nvSpPr>
        <p:spPr>
          <a:xfrm>
            <a:off x="7872340" y="5145801"/>
            <a:ext cx="374584" cy="276999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765;p41">
            <a:extLst>
              <a:ext uri="{FF2B5EF4-FFF2-40B4-BE49-F238E27FC236}">
                <a16:creationId xmlns:a16="http://schemas.microsoft.com/office/drawing/2014/main" id="{3E8F307E-2AF3-A245-860F-E1B9E4413653}"/>
              </a:ext>
            </a:extLst>
          </p:cNvPr>
          <p:cNvSpPr/>
          <p:nvPr/>
        </p:nvSpPr>
        <p:spPr>
          <a:xfrm>
            <a:off x="6096000" y="5140443"/>
            <a:ext cx="552325" cy="276999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766;p41">
            <a:extLst>
              <a:ext uri="{FF2B5EF4-FFF2-40B4-BE49-F238E27FC236}">
                <a16:creationId xmlns:a16="http://schemas.microsoft.com/office/drawing/2014/main" id="{E376A95C-C986-C840-9AD2-5108E3A12E64}"/>
              </a:ext>
            </a:extLst>
          </p:cNvPr>
          <p:cNvSpPr/>
          <p:nvPr/>
        </p:nvSpPr>
        <p:spPr>
          <a:xfrm>
            <a:off x="6915275" y="6256718"/>
            <a:ext cx="552325" cy="276999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767;p41">
            <a:extLst>
              <a:ext uri="{FF2B5EF4-FFF2-40B4-BE49-F238E27FC236}">
                <a16:creationId xmlns:a16="http://schemas.microsoft.com/office/drawing/2014/main" id="{53B92136-4DA5-E54D-B868-D3575C8B285E}"/>
              </a:ext>
            </a:extLst>
          </p:cNvPr>
          <p:cNvSpPr/>
          <p:nvPr/>
        </p:nvSpPr>
        <p:spPr>
          <a:xfrm>
            <a:off x="7489688" y="4404296"/>
            <a:ext cx="462877" cy="276999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511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02FEBCC-6FCC-174C-B8F4-575FCA099E10}"/>
              </a:ext>
            </a:extLst>
          </p:cNvPr>
          <p:cNvCxnSpPr>
            <a:cxnSpLocks/>
          </p:cNvCxnSpPr>
          <p:nvPr/>
        </p:nvCxnSpPr>
        <p:spPr>
          <a:xfrm flipV="1">
            <a:off x="6241693" y="1050910"/>
            <a:ext cx="0" cy="22440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8143E46-7143-5548-BA9E-2B0EFD328EEB}"/>
              </a:ext>
            </a:extLst>
          </p:cNvPr>
          <p:cNvCxnSpPr>
            <a:cxnSpLocks/>
          </p:cNvCxnSpPr>
          <p:nvPr/>
        </p:nvCxnSpPr>
        <p:spPr>
          <a:xfrm flipV="1">
            <a:off x="2422389" y="2855340"/>
            <a:ext cx="7679158" cy="12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/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blipFill>
                <a:blip r:embed="rId4"/>
                <a:stretch>
                  <a:fillRect r="-8511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/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blipFill>
                <a:blip r:embed="rId5"/>
                <a:stretch>
                  <a:fillRect l="-11765" r="-11765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/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7ACA004F-DFED-A942-B029-F321268FBD6B}"/>
              </a:ext>
            </a:extLst>
          </p:cNvPr>
          <p:cNvSpPr>
            <a:spLocks noChangeAspect="1"/>
          </p:cNvSpPr>
          <p:nvPr/>
        </p:nvSpPr>
        <p:spPr>
          <a:xfrm>
            <a:off x="3511224" y="2603559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B6E5345-F733-994F-BAB2-6E8A63C8D466}"/>
              </a:ext>
            </a:extLst>
          </p:cNvPr>
          <p:cNvSpPr>
            <a:spLocks noChangeAspect="1"/>
          </p:cNvSpPr>
          <p:nvPr/>
        </p:nvSpPr>
        <p:spPr>
          <a:xfrm>
            <a:off x="4613890" y="2424307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42D4689-D958-0648-9456-C22EC3D1F3E2}"/>
              </a:ext>
            </a:extLst>
          </p:cNvPr>
          <p:cNvCxnSpPr>
            <a:cxnSpLocks/>
          </p:cNvCxnSpPr>
          <p:nvPr/>
        </p:nvCxnSpPr>
        <p:spPr>
          <a:xfrm flipV="1">
            <a:off x="3308334" y="1791574"/>
            <a:ext cx="3816366" cy="9452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Oval 202">
            <a:extLst>
              <a:ext uri="{FF2B5EF4-FFF2-40B4-BE49-F238E27FC236}">
                <a16:creationId xmlns:a16="http://schemas.microsoft.com/office/drawing/2014/main" id="{F029885F-B13D-244A-9DD0-196F29880BC4}"/>
              </a:ext>
            </a:extLst>
          </p:cNvPr>
          <p:cNvSpPr>
            <a:spLocks noChangeAspect="1"/>
          </p:cNvSpPr>
          <p:nvPr/>
        </p:nvSpPr>
        <p:spPr>
          <a:xfrm>
            <a:off x="5512972" y="2046425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5668A-3644-844D-8B27-131B8BB2345B}"/>
              </a:ext>
            </a:extLst>
          </p:cNvPr>
          <p:cNvSpPr>
            <a:spLocks noChangeAspect="1"/>
          </p:cNvSpPr>
          <p:nvPr/>
        </p:nvSpPr>
        <p:spPr>
          <a:xfrm>
            <a:off x="6727209" y="166813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F16064C-5723-1D49-9F77-8823A23F00C5}"/>
              </a:ext>
            </a:extLst>
          </p:cNvPr>
          <p:cNvSpPr>
            <a:spLocks noChangeAspect="1"/>
          </p:cNvSpPr>
          <p:nvPr/>
        </p:nvSpPr>
        <p:spPr>
          <a:xfrm>
            <a:off x="7741920" y="166813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488CBDB9-B383-104E-8A83-62B3907F1973}"/>
              </a:ext>
            </a:extLst>
          </p:cNvPr>
          <p:cNvSpPr>
            <a:spLocks noChangeAspect="1"/>
          </p:cNvSpPr>
          <p:nvPr/>
        </p:nvSpPr>
        <p:spPr>
          <a:xfrm>
            <a:off x="8715756" y="125665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8E91ED-5E1B-D24D-BC1C-AF3EA5E0A847}"/>
              </a:ext>
            </a:extLst>
          </p:cNvPr>
          <p:cNvCxnSpPr>
            <a:cxnSpLocks/>
          </p:cNvCxnSpPr>
          <p:nvPr/>
        </p:nvCxnSpPr>
        <p:spPr>
          <a:xfrm flipV="1">
            <a:off x="7124700" y="1234440"/>
            <a:ext cx="2194560" cy="557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C911B2-CD13-E644-AC48-EC4CB5074DCA}"/>
                  </a:ext>
                </a:extLst>
              </p:cNvPr>
              <p:cNvSpPr txBox="1"/>
              <p:nvPr/>
            </p:nvSpPr>
            <p:spPr>
              <a:xfrm>
                <a:off x="2422389" y="1150156"/>
                <a:ext cx="3557215" cy="387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Phase Wraps Around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52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</m:oMath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C911B2-CD13-E644-AC48-EC4CB5074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389" y="1150156"/>
                <a:ext cx="3557215" cy="387798"/>
              </a:xfrm>
              <a:prstGeom prst="rect">
                <a:avLst/>
              </a:prstGeom>
              <a:blipFill>
                <a:blip r:embed="rId7"/>
                <a:stretch>
                  <a:fillRect l="-5338" t="-22581" b="-5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le 13">
            <a:extLst>
              <a:ext uri="{FF2B5EF4-FFF2-40B4-BE49-F238E27FC236}">
                <a16:creationId xmlns:a16="http://schemas.microsoft.com/office/drawing/2014/main" id="{CE8F479D-9DE5-7B4C-B48C-67411C740E03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 Careful!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6157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02FEBCC-6FCC-174C-B8F4-575FCA099E10}"/>
              </a:ext>
            </a:extLst>
          </p:cNvPr>
          <p:cNvCxnSpPr>
            <a:cxnSpLocks/>
          </p:cNvCxnSpPr>
          <p:nvPr/>
        </p:nvCxnSpPr>
        <p:spPr>
          <a:xfrm flipV="1">
            <a:off x="6241693" y="1050910"/>
            <a:ext cx="0" cy="22440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8143E46-7143-5548-BA9E-2B0EFD328EEB}"/>
              </a:ext>
            </a:extLst>
          </p:cNvPr>
          <p:cNvCxnSpPr>
            <a:cxnSpLocks/>
          </p:cNvCxnSpPr>
          <p:nvPr/>
        </p:nvCxnSpPr>
        <p:spPr>
          <a:xfrm flipV="1">
            <a:off x="2422389" y="2855340"/>
            <a:ext cx="7679158" cy="12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/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blipFill>
                <a:blip r:embed="rId4"/>
                <a:stretch>
                  <a:fillRect r="-8511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/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blipFill>
                <a:blip r:embed="rId5"/>
                <a:stretch>
                  <a:fillRect l="-11765" r="-11765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/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7ACA004F-DFED-A942-B029-F321268FBD6B}"/>
              </a:ext>
            </a:extLst>
          </p:cNvPr>
          <p:cNvSpPr>
            <a:spLocks noChangeAspect="1"/>
          </p:cNvSpPr>
          <p:nvPr/>
        </p:nvSpPr>
        <p:spPr>
          <a:xfrm>
            <a:off x="3511224" y="2603559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B6E5345-F733-994F-BAB2-6E8A63C8D466}"/>
              </a:ext>
            </a:extLst>
          </p:cNvPr>
          <p:cNvSpPr>
            <a:spLocks noChangeAspect="1"/>
          </p:cNvSpPr>
          <p:nvPr/>
        </p:nvSpPr>
        <p:spPr>
          <a:xfrm>
            <a:off x="4613890" y="2424307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42D4689-D958-0648-9456-C22EC3D1F3E2}"/>
              </a:ext>
            </a:extLst>
          </p:cNvPr>
          <p:cNvCxnSpPr>
            <a:cxnSpLocks/>
          </p:cNvCxnSpPr>
          <p:nvPr/>
        </p:nvCxnSpPr>
        <p:spPr>
          <a:xfrm flipV="1">
            <a:off x="3308334" y="1791574"/>
            <a:ext cx="3816366" cy="9452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Oval 202">
            <a:extLst>
              <a:ext uri="{FF2B5EF4-FFF2-40B4-BE49-F238E27FC236}">
                <a16:creationId xmlns:a16="http://schemas.microsoft.com/office/drawing/2014/main" id="{F029885F-B13D-244A-9DD0-196F29880BC4}"/>
              </a:ext>
            </a:extLst>
          </p:cNvPr>
          <p:cNvSpPr>
            <a:spLocks noChangeAspect="1"/>
          </p:cNvSpPr>
          <p:nvPr/>
        </p:nvSpPr>
        <p:spPr>
          <a:xfrm>
            <a:off x="5512972" y="2046425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5668A-3644-844D-8B27-131B8BB2345B}"/>
              </a:ext>
            </a:extLst>
          </p:cNvPr>
          <p:cNvSpPr>
            <a:spLocks noChangeAspect="1"/>
          </p:cNvSpPr>
          <p:nvPr/>
        </p:nvSpPr>
        <p:spPr>
          <a:xfrm>
            <a:off x="6727209" y="166813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F16064C-5723-1D49-9F77-8823A23F00C5}"/>
              </a:ext>
            </a:extLst>
          </p:cNvPr>
          <p:cNvSpPr>
            <a:spLocks noChangeAspect="1"/>
          </p:cNvSpPr>
          <p:nvPr/>
        </p:nvSpPr>
        <p:spPr>
          <a:xfrm>
            <a:off x="7741920" y="2688336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488CBDB9-B383-104E-8A83-62B3907F1973}"/>
              </a:ext>
            </a:extLst>
          </p:cNvPr>
          <p:cNvSpPr>
            <a:spLocks noChangeAspect="1"/>
          </p:cNvSpPr>
          <p:nvPr/>
        </p:nvSpPr>
        <p:spPr>
          <a:xfrm>
            <a:off x="8715756" y="2276856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8E91ED-5E1B-D24D-BC1C-AF3EA5E0A847}"/>
              </a:ext>
            </a:extLst>
          </p:cNvPr>
          <p:cNvCxnSpPr>
            <a:cxnSpLocks/>
          </p:cNvCxnSpPr>
          <p:nvPr/>
        </p:nvCxnSpPr>
        <p:spPr>
          <a:xfrm flipV="1">
            <a:off x="7124700" y="2254646"/>
            <a:ext cx="2194560" cy="557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C911B2-CD13-E644-AC48-EC4CB5074DCA}"/>
                  </a:ext>
                </a:extLst>
              </p:cNvPr>
              <p:cNvSpPr txBox="1"/>
              <p:nvPr/>
            </p:nvSpPr>
            <p:spPr>
              <a:xfrm>
                <a:off x="2422389" y="1150156"/>
                <a:ext cx="3557215" cy="387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Phase Wraps Around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52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</m:oMath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C911B2-CD13-E644-AC48-EC4CB5074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389" y="1150156"/>
                <a:ext cx="3557215" cy="387798"/>
              </a:xfrm>
              <a:prstGeom prst="rect">
                <a:avLst/>
              </a:prstGeom>
              <a:blipFill>
                <a:blip r:embed="rId7"/>
                <a:stretch>
                  <a:fillRect l="-5338" t="-22581" b="-5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3">
            <a:extLst>
              <a:ext uri="{FF2B5EF4-FFF2-40B4-BE49-F238E27FC236}">
                <a16:creationId xmlns:a16="http://schemas.microsoft.com/office/drawing/2014/main" id="{0DFA2E4D-336E-3441-BA7B-2BABB7A19E7A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 Careful!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998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02FEBCC-6FCC-174C-B8F4-575FCA099E10}"/>
              </a:ext>
            </a:extLst>
          </p:cNvPr>
          <p:cNvCxnSpPr>
            <a:cxnSpLocks/>
          </p:cNvCxnSpPr>
          <p:nvPr/>
        </p:nvCxnSpPr>
        <p:spPr>
          <a:xfrm flipV="1">
            <a:off x="6241693" y="1050910"/>
            <a:ext cx="0" cy="22440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8143E46-7143-5548-BA9E-2B0EFD328EEB}"/>
              </a:ext>
            </a:extLst>
          </p:cNvPr>
          <p:cNvCxnSpPr>
            <a:cxnSpLocks/>
          </p:cNvCxnSpPr>
          <p:nvPr/>
        </p:nvCxnSpPr>
        <p:spPr>
          <a:xfrm flipV="1">
            <a:off x="2422389" y="2855340"/>
            <a:ext cx="7679158" cy="12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/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blipFill>
                <a:blip r:embed="rId4"/>
                <a:stretch>
                  <a:fillRect r="-8511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/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62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blipFill>
                <a:blip r:embed="rId5"/>
                <a:stretch>
                  <a:fillRect l="-11765" r="-11765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/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2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7ACA004F-DFED-A942-B029-F321268FBD6B}"/>
              </a:ext>
            </a:extLst>
          </p:cNvPr>
          <p:cNvSpPr>
            <a:spLocks noChangeAspect="1"/>
          </p:cNvSpPr>
          <p:nvPr/>
        </p:nvSpPr>
        <p:spPr>
          <a:xfrm>
            <a:off x="3511224" y="2603559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B6E5345-F733-994F-BAB2-6E8A63C8D466}"/>
              </a:ext>
            </a:extLst>
          </p:cNvPr>
          <p:cNvSpPr>
            <a:spLocks noChangeAspect="1"/>
          </p:cNvSpPr>
          <p:nvPr/>
        </p:nvSpPr>
        <p:spPr>
          <a:xfrm>
            <a:off x="4613890" y="2424307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42D4689-D958-0648-9456-C22EC3D1F3E2}"/>
              </a:ext>
            </a:extLst>
          </p:cNvPr>
          <p:cNvCxnSpPr>
            <a:cxnSpLocks/>
          </p:cNvCxnSpPr>
          <p:nvPr/>
        </p:nvCxnSpPr>
        <p:spPr>
          <a:xfrm flipV="1">
            <a:off x="3308334" y="1791574"/>
            <a:ext cx="3816366" cy="9452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Oval 202">
            <a:extLst>
              <a:ext uri="{FF2B5EF4-FFF2-40B4-BE49-F238E27FC236}">
                <a16:creationId xmlns:a16="http://schemas.microsoft.com/office/drawing/2014/main" id="{F029885F-B13D-244A-9DD0-196F29880BC4}"/>
              </a:ext>
            </a:extLst>
          </p:cNvPr>
          <p:cNvSpPr>
            <a:spLocks noChangeAspect="1"/>
          </p:cNvSpPr>
          <p:nvPr/>
        </p:nvSpPr>
        <p:spPr>
          <a:xfrm>
            <a:off x="5512972" y="2046425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5668A-3644-844D-8B27-131B8BB2345B}"/>
              </a:ext>
            </a:extLst>
          </p:cNvPr>
          <p:cNvSpPr>
            <a:spLocks noChangeAspect="1"/>
          </p:cNvSpPr>
          <p:nvPr/>
        </p:nvSpPr>
        <p:spPr>
          <a:xfrm>
            <a:off x="6727209" y="166813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F16064C-5723-1D49-9F77-8823A23F00C5}"/>
              </a:ext>
            </a:extLst>
          </p:cNvPr>
          <p:cNvSpPr>
            <a:spLocks noChangeAspect="1"/>
          </p:cNvSpPr>
          <p:nvPr/>
        </p:nvSpPr>
        <p:spPr>
          <a:xfrm>
            <a:off x="7741920" y="2688336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488CBDB9-B383-104E-8A83-62B3907F1973}"/>
              </a:ext>
            </a:extLst>
          </p:cNvPr>
          <p:cNvSpPr>
            <a:spLocks noChangeAspect="1"/>
          </p:cNvSpPr>
          <p:nvPr/>
        </p:nvSpPr>
        <p:spPr>
          <a:xfrm>
            <a:off x="8715756" y="2276856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8E91ED-5E1B-D24D-BC1C-AF3EA5E0A847}"/>
              </a:ext>
            </a:extLst>
          </p:cNvPr>
          <p:cNvCxnSpPr>
            <a:cxnSpLocks/>
          </p:cNvCxnSpPr>
          <p:nvPr/>
        </p:nvCxnSpPr>
        <p:spPr>
          <a:xfrm flipV="1">
            <a:off x="7124700" y="2254646"/>
            <a:ext cx="2194560" cy="557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C911B2-CD13-E644-AC48-EC4CB5074DCA}"/>
                  </a:ext>
                </a:extLst>
              </p:cNvPr>
              <p:cNvSpPr txBox="1"/>
              <p:nvPr/>
            </p:nvSpPr>
            <p:spPr>
              <a:xfrm>
                <a:off x="2422389" y="1150156"/>
                <a:ext cx="3557215" cy="387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Phase Wraps Around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52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</m:oMath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C911B2-CD13-E644-AC48-EC4CB5074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389" y="1150156"/>
                <a:ext cx="3557215" cy="387798"/>
              </a:xfrm>
              <a:prstGeom prst="rect">
                <a:avLst/>
              </a:prstGeom>
              <a:blipFill>
                <a:blip r:embed="rId7"/>
                <a:stretch>
                  <a:fillRect l="-5338" t="-22581" b="-5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EC7624-158D-9942-81EA-D7DD0209C12B}"/>
              </a:ext>
            </a:extLst>
          </p:cNvPr>
          <p:cNvCxnSpPr/>
          <p:nvPr/>
        </p:nvCxnSpPr>
        <p:spPr>
          <a:xfrm flipV="1">
            <a:off x="3308334" y="2046425"/>
            <a:ext cx="6148086" cy="690436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ross 17">
            <a:extLst>
              <a:ext uri="{FF2B5EF4-FFF2-40B4-BE49-F238E27FC236}">
                <a16:creationId xmlns:a16="http://schemas.microsoft.com/office/drawing/2014/main" id="{6FFC1E5F-B8F2-0946-89E2-5DE58A0B126C}"/>
              </a:ext>
            </a:extLst>
          </p:cNvPr>
          <p:cNvSpPr/>
          <p:nvPr/>
        </p:nvSpPr>
        <p:spPr>
          <a:xfrm rot="2735042">
            <a:off x="9395811" y="1695749"/>
            <a:ext cx="548640" cy="548640"/>
          </a:xfrm>
          <a:prstGeom prst="plus">
            <a:avLst>
              <a:gd name="adj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itle 13">
            <a:extLst>
              <a:ext uri="{FF2B5EF4-FFF2-40B4-BE49-F238E27FC236}">
                <a16:creationId xmlns:a16="http://schemas.microsoft.com/office/drawing/2014/main" id="{FD8A77B1-D44C-D145-B850-85727C13D19D}"/>
              </a:ext>
            </a:extLst>
          </p:cNvPr>
          <p:cNvSpPr txBox="1">
            <a:spLocks/>
          </p:cNvSpPr>
          <p:nvPr/>
        </p:nvSpPr>
        <p:spPr bwMode="auto">
          <a:xfrm>
            <a:off x="8144563" y="1178411"/>
            <a:ext cx="244338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Wrong Estimates</a:t>
            </a:r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53140FD9-B6E1-5442-BD71-8BF8EDD4A85A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 Careful!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/>
              <p:nvPr/>
            </p:nvSpPr>
            <p:spPr>
              <a:xfrm>
                <a:off x="1923821" y="4281236"/>
                <a:ext cx="8492715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When estimating slope and y-intercept, equation assumes subcarriers index  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 between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–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/2 </m:t>
                    </m:r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/2−1</m:t>
                    </m:r>
                  </m:oMath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821" y="4281236"/>
                <a:ext cx="8492715" cy="664797"/>
              </a:xfrm>
              <a:prstGeom prst="rect">
                <a:avLst/>
              </a:prstGeom>
              <a:blipFill>
                <a:blip r:embed="rId8"/>
                <a:stretch>
                  <a:fillRect l="-1940" t="-11111" r="-2687" b="-24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935A025-13C8-C649-9C39-E74F819D38CD}"/>
                  </a:ext>
                </a:extLst>
              </p:cNvPr>
              <p:cNvSpPr/>
              <p:nvPr/>
            </p:nvSpPr>
            <p:spPr>
              <a:xfrm>
                <a:off x="1524000" y="3590755"/>
                <a:ext cx="9143997" cy="424732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Need to unwrap phase mod 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first! 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935A025-13C8-C649-9C39-E74F819D38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590755"/>
                <a:ext cx="9143997" cy="424732"/>
              </a:xfrm>
              <a:prstGeom prst="rect">
                <a:avLst/>
              </a:prstGeom>
              <a:blipFill>
                <a:blip r:embed="rId9"/>
                <a:stretch>
                  <a:fillRect t="-8571" b="-2571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6285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3">
            <a:extLst>
              <a:ext uri="{FF2B5EF4-FFF2-40B4-BE49-F238E27FC236}">
                <a16:creationId xmlns:a16="http://schemas.microsoft.com/office/drawing/2014/main" id="{53140FD9-B6E1-5442-BD71-8BF8EDD4A85A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 Careful!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/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When estimating slope and y-intercept, equation assumes subcarriers index  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 between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–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/2 </m:t>
                    </m:r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/2−1</m:t>
                    </m:r>
                  </m:oMath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blipFill>
                <a:blip r:embed="rId4"/>
                <a:stretch>
                  <a:fillRect l="-1940" t="-12963" r="-268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/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num>
                        <m:den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F0B7D11E-1E8D-6045-B452-8083FA57452C}"/>
              </a:ext>
            </a:extLst>
          </p:cNvPr>
          <p:cNvSpPr/>
          <p:nvPr/>
        </p:nvSpPr>
        <p:spPr>
          <a:xfrm>
            <a:off x="2903822" y="1450974"/>
            <a:ext cx="6210536" cy="229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/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num>
                        <m:den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3D0ED06-7457-7D43-A5C7-AD099D54B69D}"/>
              </a:ext>
            </a:extLst>
          </p:cNvPr>
          <p:cNvCxnSpPr/>
          <p:nvPr/>
        </p:nvCxnSpPr>
        <p:spPr>
          <a:xfrm>
            <a:off x="2384563" y="3742845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DF9C9A2-DB28-1E41-9C97-CF595CBBBCE4}"/>
              </a:ext>
            </a:extLst>
          </p:cNvPr>
          <p:cNvCxnSpPr>
            <a:cxnSpLocks/>
          </p:cNvCxnSpPr>
          <p:nvPr/>
        </p:nvCxnSpPr>
        <p:spPr>
          <a:xfrm flipV="1">
            <a:off x="2385092" y="133294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B63E13-8E16-D340-B2DE-FB89309AB212}"/>
              </a:ext>
            </a:extLst>
          </p:cNvPr>
          <p:cNvGrpSpPr/>
          <p:nvPr/>
        </p:nvGrpSpPr>
        <p:grpSpPr>
          <a:xfrm>
            <a:off x="5996204" y="1182594"/>
            <a:ext cx="3582416" cy="2874183"/>
            <a:chOff x="4952494" y="1313993"/>
            <a:chExt cx="3980462" cy="319353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7A16E0C-2E44-AE40-89D7-7240F06D7EF1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DC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CF1985-D811-4243-BF5B-5029075AF42F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24C586A-DDC7-F845-8E5F-40811BF5C395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5FAF91D-1E80-3648-BEA5-80DE039CB659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B609691-57EF-F645-8FA4-378137075566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44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BABB53E-F413-274F-B04A-9C1D63BB9377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0C634A-C795-7943-9352-A8B084323307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E95855A-ADFF-104F-91FC-83C014CB909A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D0141E3-D2ED-5E45-9A71-6063257179ED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4137F5B-7201-C440-8527-DD65498967B5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5EC6148-E66F-D041-975D-67E3FC0582F8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34FA4EE-998C-2747-84C1-97262450C85B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A2B28D4-9ACA-2B43-B54C-9D1476CDD91D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B043F84-8406-F244-964B-0CB6BF0C0F18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F4F42CF-C96F-E547-8F06-A704872D6728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47698E6-1750-A04F-93DF-CBFF2705CDCE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CF7BD4D-5F97-C74E-ABC0-DFA1E7D8A827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533D3A9-9E8C-054A-A31E-77BEBE94F701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68B946F-8E4D-EF49-BEAF-82C88EBFB74C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AFD70C9-B8A5-4F4B-A5EB-6F397091C513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A06D7CA-B7AE-B04E-896C-C2B326612F47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80A8586-FC3C-0848-9B17-6B518900A0E2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C1DDF7B-335C-9F42-B4CC-A9D58C33F674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39443FE-B256-8B4D-842D-0A4AD16A8A99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99F8305-33E8-7148-95B2-C52034510F5F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39F0638-DE5B-E646-94BA-EF04D080634C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46B3DF6-855B-7743-99D5-AE3CE65391E1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8C194C00-422C-BD45-B777-7937DB2637C4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97382F1-A293-6B4C-B3E3-96E2CB741725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BEB224A-CC82-EC4B-B24B-932F698F7928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9F927CC-E111-1845-8913-2E41D5A38B2D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5F78532-FC49-3D49-A442-B06467FFE223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796C3DD-9D8F-4746-8860-941C25B177C3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62C24BA-549C-5F4F-948E-7E1B5E259AF2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7E4DF86-F82D-D144-82D2-1573A961DAF8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F7EA33FC-31D0-4542-8A28-ACEB5F7437A7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FBE5A8C-1794-6B42-91C6-081DAB6B0EF2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Guard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Bins</a:t>
                </a: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C47A21E3-628B-D947-BCEA-7F603573CA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13CF7B87-2EEF-2B4E-ADC3-BA57EAD8D4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C8C66701-E049-1646-8415-2DEEF8A8D3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9C49CCB-49C0-6A4D-AE54-4FB6A31FE263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Pilots</a:t>
                </a:r>
              </a:p>
            </p:txBody>
          </p: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CA0D6403-5592-F748-9799-D3FFCAD549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FFB19A0-DF6F-E645-BBB2-0DBD13D6D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33BCC4-A586-5049-A831-5DBCC6565F98}"/>
              </a:ext>
            </a:extLst>
          </p:cNvPr>
          <p:cNvGrpSpPr/>
          <p:nvPr/>
        </p:nvGrpSpPr>
        <p:grpSpPr>
          <a:xfrm>
            <a:off x="2736975" y="1165860"/>
            <a:ext cx="3390496" cy="2596762"/>
            <a:chOff x="1349300" y="1648618"/>
            <a:chExt cx="3767218" cy="28852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76D6E3-5AE0-AC48-9EA4-8BFC5DF48798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39E02F-1292-FC49-809B-E242940AC96C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124C4BB-48D0-5140-B4C3-31A638DA3420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5469A20-4A1B-1444-9B04-6064876461F9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5E87040-1FFE-264A-A9D3-4DFF10A9AD9F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068905-E581-6E4C-97BA-A0508D761EFF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ECB23E-1D17-824E-855D-87FA2A393673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96A9264-5158-CF4E-8BAE-DC8864AFD89C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1A8A212-2D43-C54E-93DB-E9F4764BB595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FC984D6-E55C-9845-8E50-412BA6554E7E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339C9CD-374F-9C44-A6B1-6B5D7F71F947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F7597D-A049-8740-A06D-CA71ADE31808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99FE3A-0113-7843-A727-49E8BFC882AA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E26CEB-92CC-724B-9E39-97FC61BB09A3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066621-4330-B847-AEAB-D8A3C12941F5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BA179DC-39C0-CF43-BB76-A2D58DF41C5D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24EF2B-D852-674A-80A7-CD34EE6FC29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C8DB953-3E22-2040-A73C-7DB2A302F5D2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B615AF0-F490-404F-965B-3B84CDF8B070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7FB2FC1-13C4-C648-B8C8-41CD25CBB8D3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A910660-8304-DD4A-94BF-821CAEB29E90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1CB95D-1218-464C-BCFD-659C9B2CE550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FB2D39B-01FD-4C4A-ADE6-677F35C66B24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04C0B1-3343-1C48-A207-932751D1D356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056D6BA-A042-E14E-BCB0-99580A61E6BF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CBCEEF-128D-3A47-88CF-95E094FFA11A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551A072-1E36-CA47-AE72-091D991B64EA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8B76863-1924-1344-8CB7-1569B3500835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79B44B6-8B88-254F-A12C-6623C7720CF0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CCAE32C-824C-B949-B7D4-80279D21D663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481250C-A4E7-F347-9EA2-E37C5465416B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C4F155E-B3BC-A349-966E-9876C7376B2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4EBEEB7-CBB9-AA4D-9EDB-B2E3786F7A5C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Guard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Bins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DE5C8E7E-84E1-2340-9BFB-9DD41280CF25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B2E18A1-0D84-BD47-9A4D-CA6D19D54EB4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7497AA-3284-CA4D-87F8-0B289F02663A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Pilots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DC370EE8-12C2-9347-BB41-B330689C9430}"/>
                </a:ext>
              </a:extLst>
            </p:cNvPr>
            <p:cNvCxnSpPr>
              <a:cxnSpLocks/>
              <a:stCxn id="28" idx="0"/>
              <a:endCxn id="106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0E35856-FA85-B643-9BE8-0DBE98A23740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D703C4-0906-0040-8360-023B3AC1AAC5}"/>
              </a:ext>
            </a:extLst>
          </p:cNvPr>
          <p:cNvGrpSpPr/>
          <p:nvPr/>
        </p:nvGrpSpPr>
        <p:grpSpPr>
          <a:xfrm>
            <a:off x="5996204" y="1181270"/>
            <a:ext cx="3582416" cy="2874183"/>
            <a:chOff x="4952494" y="1313993"/>
            <a:chExt cx="3980462" cy="3193537"/>
          </a:xfrm>
        </p:grpSpPr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B4D89EEF-2378-4A40-A5D4-93D3559F712F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DC</a:t>
              </a:r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C817C7FB-C68B-EF41-832A-950C0547537A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DFB0C358-5197-2E44-8905-2CD66007420C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FB1C147F-A36E-0C47-B702-193B6403EEA3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E81D3C71-472A-BB42-8A0F-AE6DADB287BA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44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812C2F2D-3C0A-A147-848B-0B1E667D787D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76BF7B3A-7A76-7F47-BD97-4017A92850A2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11B9A0C0-E14A-334A-9A3A-EB6E84635317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7C1E00E7-32E9-1F46-B352-C1CD0D21419E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402DE066-242B-1A4D-8D2C-66746DB3067A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1B1D6681-FFF1-F740-B2A6-D7006D2F6F3F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2B52936F-CDE7-A24E-8B14-9D7EB2E79132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AE8302B2-E1D4-1C4C-8BB1-BC13AE856E0F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4642043-FCBA-7F48-95DD-CFF237AF2FE7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2CDDA6E2-D94B-4148-ACAB-20516FC665BC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8613AE17-479A-F84A-A96E-5738B2357544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E93D50ED-7B77-C143-962F-D6CA418D8734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189DA98C-99D1-B942-85D2-3DC770515D8E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10FDBA08-EBFE-3848-A66B-0329C3EF54A6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A94D50A-A0D6-B94F-8559-08233439C2BE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60393DB8-B113-2B42-AF2A-525F7BBBD9EF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2B2283-E0A9-F247-9BCD-CCCCB78878F9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EBED261C-10FE-FE40-94C3-84A85BE2A47D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685BD65E-CD43-A048-A212-EAA02ECC4A2E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A5667B40-AF8B-B449-BD70-A47D487CDB70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A1CCDED5-8059-C543-98BF-B7A65000F8A3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8497D6C8-3FCC-4645-A7EF-9F546DF4629E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8D52990-2AEB-1549-ACA6-27E4688E874C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0E6DF514-FC00-0248-9256-9E5AF0FFBF50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2C60F392-A1E3-734D-AF6E-C83F77F22B8F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FEA16B6C-7953-9D42-B3BC-DDA495C471FE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01426F58-3A98-D74B-B86D-85CF975DD73F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4065E615-3BB6-7943-931E-84653B7290EC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6AF9AB01-FE4E-094B-B0FD-49DFC9997558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77BC6772-D27A-8C43-8D45-86C087F79EA7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7B0071C6-620F-9C4B-B86E-2B5ACFA3E85A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DBE5F343-926F-524F-945B-1812D919CBAA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Guard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Bins</a:t>
                </a:r>
              </a:p>
            </p:txBody>
          </p: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id="{0AC9070B-A3FD-1B4A-965A-FC10DA541F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>
                <a:extLst>
                  <a:ext uri="{FF2B5EF4-FFF2-40B4-BE49-F238E27FC236}">
                    <a16:creationId xmlns:a16="http://schemas.microsoft.com/office/drawing/2014/main" id="{AB4E253F-8672-B249-B3A1-80C55A66C3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55601311-A4E0-E947-9CED-7BA7DCA583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7845AFF-2F23-6F45-8039-A49B1171CF39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Pilots</a:t>
                </a:r>
              </a:p>
            </p:txBody>
          </p:sp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id="{2F542EE7-F503-D449-98E0-0EC2199B26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F739CD1A-738D-354E-85EF-3BE8CB4679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0CA29E4A-E37E-274D-AFEB-CB45340E7E02}"/>
              </a:ext>
            </a:extLst>
          </p:cNvPr>
          <p:cNvGrpSpPr/>
          <p:nvPr/>
        </p:nvGrpSpPr>
        <p:grpSpPr>
          <a:xfrm>
            <a:off x="2736975" y="1165860"/>
            <a:ext cx="3390496" cy="2596762"/>
            <a:chOff x="1349300" y="1648618"/>
            <a:chExt cx="3767218" cy="2885291"/>
          </a:xfrm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597A063F-6077-5247-ACE9-688292820597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896F855C-E1D1-0242-8B68-8217C0A79735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3CF944D-CE5F-6042-9D84-DFBD7F12D85E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F35473C-9E81-8F4A-B3CF-9ADCFB83E285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F31C715-BB13-AB44-9268-871FAB6DCFA1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46A3BA-C69F-404B-8EEA-E5EF8CE6CF47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D95B2FCF-B3D0-9949-86C5-AB55CD8711E9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95F9FAE4-1033-6346-91E3-8220E3DF8DB3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715611-2C03-9647-9338-66751AAB8652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9C5BCC10-23B6-844A-A5E5-811AB1EE56C0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4D375CB-77AE-3C4A-AB57-3C50674945B3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18547F35-85A2-1448-879F-33FB8B45AF6B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9C7724C5-6A50-5D4A-9834-80A8BB0D8F53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3ADF5E91-1E62-4741-88C6-99F7A8F883D8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A9B18B4C-755E-6D4C-9FFD-927A2A37BA76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B366C980-12E6-7A4E-957F-7BE202DF779A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F558BF3-F73C-C04B-918C-E6C787D539C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A089F778-6424-994A-8B5F-0ACC0ED7094B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24464043-B132-BF48-BD23-A4359C14FF2D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9A7D536C-1DB1-1546-9FEC-3B8FB3B62A7F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2B26BE9B-A9E2-1C44-8214-403BC7740483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73E2B9B4-9F04-444E-A566-014EB9194269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23A7DFC-3F56-2A45-8BA1-93D6754E4DA6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113275AD-B141-C34A-90C1-438EBC17DE8D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6DBB5157-A494-BF45-B379-C095B4E6F4C8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05EFB104-5275-3B47-A08C-98CC8EF329FF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D810F40A-AE02-8F47-89B6-E56433A57734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31E9B33-781C-1645-991A-B393B8966572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616236D2-8546-7847-9149-AED7CBDB640C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BB0A303A-FE6E-AB48-95B0-8C7FE16EFE6E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D52D723E-2D41-0D46-999C-DB5A881C02D7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03F48238-E562-0E4C-8E1F-CC936B90BE9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33942C4-9A85-F046-8EDE-57C69ADCF7C5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Guard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Bins</a:t>
              </a:r>
            </a:p>
          </p:txBody>
        </p:sp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7D9237A4-1F70-2A4E-8D0E-89CAFC9C86B1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85875F2B-4377-4E4F-9CE4-7A646E40CA29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F95C0C0-5A0F-8B4D-AC15-150313C118DB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Pilots</a:t>
              </a:r>
            </a:p>
          </p:txBody>
        </p:sp>
        <p:cxnSp>
          <p:nvCxnSpPr>
            <p:cNvPr id="341" name="Straight Arrow Connector 340">
              <a:extLst>
                <a:ext uri="{FF2B5EF4-FFF2-40B4-BE49-F238E27FC236}">
                  <a16:creationId xmlns:a16="http://schemas.microsoft.com/office/drawing/2014/main" id="{3D347065-ED3D-8849-B195-275D8AF056D9}"/>
                </a:ext>
              </a:extLst>
            </p:cNvPr>
            <p:cNvCxnSpPr>
              <a:cxnSpLocks/>
              <a:stCxn id="306" idx="0"/>
              <a:endCxn id="340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8A04F46A-4D8B-E04C-81AE-C6753CCD59A8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4139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3">
            <a:extLst>
              <a:ext uri="{FF2B5EF4-FFF2-40B4-BE49-F238E27FC236}">
                <a16:creationId xmlns:a16="http://schemas.microsoft.com/office/drawing/2014/main" id="{53140FD9-B6E1-5442-BD71-8BF8EDD4A85A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 Careful!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/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When estimating slope and y-intercept, equation assumes subcarriers index  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 between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–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/2 </m:t>
                    </m:r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/2−1</m:t>
                    </m:r>
                  </m:oMath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blipFill>
                <a:blip r:embed="rId4"/>
                <a:stretch>
                  <a:fillRect l="-1940" t="-12963" r="-268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/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num>
                        <m:den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F0B7D11E-1E8D-6045-B452-8083FA57452C}"/>
              </a:ext>
            </a:extLst>
          </p:cNvPr>
          <p:cNvSpPr/>
          <p:nvPr/>
        </p:nvSpPr>
        <p:spPr>
          <a:xfrm>
            <a:off x="2903822" y="1450974"/>
            <a:ext cx="6210536" cy="229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/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num>
                        <m:den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3D0ED06-7457-7D43-A5C7-AD099D54B69D}"/>
              </a:ext>
            </a:extLst>
          </p:cNvPr>
          <p:cNvCxnSpPr/>
          <p:nvPr/>
        </p:nvCxnSpPr>
        <p:spPr>
          <a:xfrm>
            <a:off x="2384563" y="3742845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DF9C9A2-DB28-1E41-9C97-CF595CBBBCE4}"/>
              </a:ext>
            </a:extLst>
          </p:cNvPr>
          <p:cNvCxnSpPr>
            <a:cxnSpLocks/>
          </p:cNvCxnSpPr>
          <p:nvPr/>
        </p:nvCxnSpPr>
        <p:spPr>
          <a:xfrm flipV="1">
            <a:off x="2385092" y="133294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B63E13-8E16-D340-B2DE-FB89309AB212}"/>
              </a:ext>
            </a:extLst>
          </p:cNvPr>
          <p:cNvGrpSpPr/>
          <p:nvPr/>
        </p:nvGrpSpPr>
        <p:grpSpPr>
          <a:xfrm>
            <a:off x="5996204" y="1182594"/>
            <a:ext cx="3582416" cy="2874183"/>
            <a:chOff x="4952494" y="1313993"/>
            <a:chExt cx="3980462" cy="319353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7A16E0C-2E44-AE40-89D7-7240F06D7EF1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DC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CF1985-D811-4243-BF5B-5029075AF42F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24C586A-DDC7-F845-8E5F-40811BF5C395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5FAF91D-1E80-3648-BEA5-80DE039CB659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B609691-57EF-F645-8FA4-378137075566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44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BABB53E-F413-274F-B04A-9C1D63BB9377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0C634A-C795-7943-9352-A8B084323307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E95855A-ADFF-104F-91FC-83C014CB909A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D0141E3-D2ED-5E45-9A71-6063257179ED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4137F5B-7201-C440-8527-DD65498967B5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5EC6148-E66F-D041-975D-67E3FC0582F8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34FA4EE-998C-2747-84C1-97262450C85B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A2B28D4-9ACA-2B43-B54C-9D1476CDD91D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B043F84-8406-F244-964B-0CB6BF0C0F18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F4F42CF-C96F-E547-8F06-A704872D6728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47698E6-1750-A04F-93DF-CBFF2705CDCE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CF7BD4D-5F97-C74E-ABC0-DFA1E7D8A827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533D3A9-9E8C-054A-A31E-77BEBE94F701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68B946F-8E4D-EF49-BEAF-82C88EBFB74C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AFD70C9-B8A5-4F4B-A5EB-6F397091C513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A06D7CA-B7AE-B04E-896C-C2B326612F47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80A8586-FC3C-0848-9B17-6B518900A0E2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C1DDF7B-335C-9F42-B4CC-A9D58C33F674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39443FE-B256-8B4D-842D-0A4AD16A8A99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99F8305-33E8-7148-95B2-C52034510F5F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39F0638-DE5B-E646-94BA-EF04D080634C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46B3DF6-855B-7743-99D5-AE3CE65391E1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8C194C00-422C-BD45-B777-7937DB2637C4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97382F1-A293-6B4C-B3E3-96E2CB741725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BEB224A-CC82-EC4B-B24B-932F698F7928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9F927CC-E111-1845-8913-2E41D5A38B2D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5F78532-FC49-3D49-A442-B06467FFE223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796C3DD-9D8F-4746-8860-941C25B177C3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62C24BA-549C-5F4F-948E-7E1B5E259AF2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7E4DF86-F82D-D144-82D2-1573A961DAF8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F7EA33FC-31D0-4542-8A28-ACEB5F7437A7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FBE5A8C-1794-6B42-91C6-081DAB6B0EF2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Guard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Bins</a:t>
                </a: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C47A21E3-628B-D947-BCEA-7F603573CA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13CF7B87-2EEF-2B4E-ADC3-BA57EAD8D4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C8C66701-E049-1646-8415-2DEEF8A8D3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9C49CCB-49C0-6A4D-AE54-4FB6A31FE263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Pilots</a:t>
                </a:r>
              </a:p>
            </p:txBody>
          </p: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CA0D6403-5592-F748-9799-D3FFCAD549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FFB19A0-DF6F-E645-BBB2-0DBD13D6D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33BCC4-A586-5049-A831-5DBCC6565F98}"/>
              </a:ext>
            </a:extLst>
          </p:cNvPr>
          <p:cNvGrpSpPr/>
          <p:nvPr/>
        </p:nvGrpSpPr>
        <p:grpSpPr>
          <a:xfrm>
            <a:off x="2736975" y="1165860"/>
            <a:ext cx="3390496" cy="2596762"/>
            <a:chOff x="1349300" y="1648618"/>
            <a:chExt cx="3767218" cy="28852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76D6E3-5AE0-AC48-9EA4-8BFC5DF48798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39E02F-1292-FC49-809B-E242940AC96C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124C4BB-48D0-5140-B4C3-31A638DA3420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5469A20-4A1B-1444-9B04-6064876461F9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5E87040-1FFE-264A-A9D3-4DFF10A9AD9F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068905-E581-6E4C-97BA-A0508D761EFF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ECB23E-1D17-824E-855D-87FA2A393673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96A9264-5158-CF4E-8BAE-DC8864AFD89C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1A8A212-2D43-C54E-93DB-E9F4764BB595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FC984D6-E55C-9845-8E50-412BA6554E7E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339C9CD-374F-9C44-A6B1-6B5D7F71F947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F7597D-A049-8740-A06D-CA71ADE31808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99FE3A-0113-7843-A727-49E8BFC882AA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E26CEB-92CC-724B-9E39-97FC61BB09A3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066621-4330-B847-AEAB-D8A3C12941F5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BA179DC-39C0-CF43-BB76-A2D58DF41C5D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24EF2B-D852-674A-80A7-CD34EE6FC29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C8DB953-3E22-2040-A73C-7DB2A302F5D2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B615AF0-F490-404F-965B-3B84CDF8B070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7FB2FC1-13C4-C648-B8C8-41CD25CBB8D3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A910660-8304-DD4A-94BF-821CAEB29E90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1CB95D-1218-464C-BCFD-659C9B2CE550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FB2D39B-01FD-4C4A-ADE6-677F35C66B24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04C0B1-3343-1C48-A207-932751D1D356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056D6BA-A042-E14E-BCB0-99580A61E6BF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CBCEEF-128D-3A47-88CF-95E094FFA11A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551A072-1E36-CA47-AE72-091D991B64EA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8B76863-1924-1344-8CB7-1569B3500835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79B44B6-8B88-254F-A12C-6623C7720CF0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CCAE32C-824C-B949-B7D4-80279D21D663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481250C-A4E7-F347-9EA2-E37C5465416B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C4F155E-B3BC-A349-966E-9876C7376B2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4EBEEB7-CBB9-AA4D-9EDB-B2E3786F7A5C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Guard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Bins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DE5C8E7E-84E1-2340-9BFB-9DD41280CF25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B2E18A1-0D84-BD47-9A4D-CA6D19D54EB4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7497AA-3284-CA4D-87F8-0B289F02663A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Pilots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DC370EE8-12C2-9347-BB41-B330689C9430}"/>
                </a:ext>
              </a:extLst>
            </p:cNvPr>
            <p:cNvCxnSpPr>
              <a:cxnSpLocks/>
              <a:stCxn id="28" idx="0"/>
              <a:endCxn id="106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0E35856-FA85-B643-9BE8-0DBE98A23740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D703C4-0906-0040-8360-023B3AC1AAC5}"/>
              </a:ext>
            </a:extLst>
          </p:cNvPr>
          <p:cNvGrpSpPr/>
          <p:nvPr/>
        </p:nvGrpSpPr>
        <p:grpSpPr>
          <a:xfrm>
            <a:off x="5996204" y="1181270"/>
            <a:ext cx="3582416" cy="2874183"/>
            <a:chOff x="4952494" y="1313993"/>
            <a:chExt cx="3980462" cy="3193537"/>
          </a:xfrm>
        </p:grpSpPr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B4D89EEF-2378-4A40-A5D4-93D3559F712F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DC</a:t>
              </a:r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C817C7FB-C68B-EF41-832A-950C0547537A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DFB0C358-5197-2E44-8905-2CD66007420C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FB1C147F-A36E-0C47-B702-193B6403EEA3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E81D3C71-472A-BB42-8A0F-AE6DADB287BA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44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812C2F2D-3C0A-A147-848B-0B1E667D787D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76BF7B3A-7A76-7F47-BD97-4017A92850A2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11B9A0C0-E14A-334A-9A3A-EB6E84635317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7C1E00E7-32E9-1F46-B352-C1CD0D21419E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402DE066-242B-1A4D-8D2C-66746DB3067A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1B1D6681-FFF1-F740-B2A6-D7006D2F6F3F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2B52936F-CDE7-A24E-8B14-9D7EB2E79132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AE8302B2-E1D4-1C4C-8BB1-BC13AE856E0F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4642043-FCBA-7F48-95DD-CFF237AF2FE7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2CDDA6E2-D94B-4148-ACAB-20516FC665BC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8613AE17-479A-F84A-A96E-5738B2357544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E93D50ED-7B77-C143-962F-D6CA418D8734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189DA98C-99D1-B942-85D2-3DC770515D8E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10FDBA08-EBFE-3848-A66B-0329C3EF54A6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A94D50A-A0D6-B94F-8559-08233439C2BE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60393DB8-B113-2B42-AF2A-525F7BBBD9EF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2B2283-E0A9-F247-9BCD-CCCCB78878F9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EBED261C-10FE-FE40-94C3-84A85BE2A47D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685BD65E-CD43-A048-A212-EAA02ECC4A2E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A5667B40-AF8B-B449-BD70-A47D487CDB70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A1CCDED5-8059-C543-98BF-B7A65000F8A3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8497D6C8-3FCC-4645-A7EF-9F546DF4629E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8D52990-2AEB-1549-ACA6-27E4688E874C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0E6DF514-FC00-0248-9256-9E5AF0FFBF50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2C60F392-A1E3-734D-AF6E-C83F77F22B8F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FEA16B6C-7953-9D42-B3BC-DDA495C471FE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01426F58-3A98-D74B-B86D-85CF975DD73F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4065E615-3BB6-7943-931E-84653B7290EC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6AF9AB01-FE4E-094B-B0FD-49DFC9997558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77BC6772-D27A-8C43-8D45-86C087F79EA7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7B0071C6-620F-9C4B-B86E-2B5ACFA3E85A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DBE5F343-926F-524F-945B-1812D919CBAA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Guard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Bins</a:t>
                </a:r>
              </a:p>
            </p:txBody>
          </p: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id="{0AC9070B-A3FD-1B4A-965A-FC10DA541F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>
                <a:extLst>
                  <a:ext uri="{FF2B5EF4-FFF2-40B4-BE49-F238E27FC236}">
                    <a16:creationId xmlns:a16="http://schemas.microsoft.com/office/drawing/2014/main" id="{AB4E253F-8672-B249-B3A1-80C55A66C3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55601311-A4E0-E947-9CED-7BA7DCA583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7845AFF-2F23-6F45-8039-A49B1171CF39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Pilots</a:t>
                </a:r>
              </a:p>
            </p:txBody>
          </p:sp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id="{2F542EE7-F503-D449-98E0-0EC2199B26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F739CD1A-738D-354E-85EF-3BE8CB4679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0CA29E4A-E37E-274D-AFEB-CB45340E7E02}"/>
              </a:ext>
            </a:extLst>
          </p:cNvPr>
          <p:cNvGrpSpPr/>
          <p:nvPr/>
        </p:nvGrpSpPr>
        <p:grpSpPr>
          <a:xfrm>
            <a:off x="2736975" y="1165860"/>
            <a:ext cx="3390496" cy="2596762"/>
            <a:chOff x="1349300" y="1648618"/>
            <a:chExt cx="3767218" cy="2885291"/>
          </a:xfrm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597A063F-6077-5247-ACE9-688292820597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896F855C-E1D1-0242-8B68-8217C0A79735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3CF944D-CE5F-6042-9D84-DFBD7F12D85E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F35473C-9E81-8F4A-B3CF-9ADCFB83E285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F31C715-BB13-AB44-9268-871FAB6DCFA1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46A3BA-C69F-404B-8EEA-E5EF8CE6CF47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D95B2FCF-B3D0-9949-86C5-AB55CD8711E9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95F9FAE4-1033-6346-91E3-8220E3DF8DB3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715611-2C03-9647-9338-66751AAB8652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9C5BCC10-23B6-844A-A5E5-811AB1EE56C0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4D375CB-77AE-3C4A-AB57-3C50674945B3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18547F35-85A2-1448-879F-33FB8B45AF6B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9C7724C5-6A50-5D4A-9834-80A8BB0D8F53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3ADF5E91-1E62-4741-88C6-99F7A8F883D8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A9B18B4C-755E-6D4C-9FFD-927A2A37BA76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B366C980-12E6-7A4E-957F-7BE202DF779A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F558BF3-F73C-C04B-918C-E6C787D539C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A089F778-6424-994A-8B5F-0ACC0ED7094B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24464043-B132-BF48-BD23-A4359C14FF2D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9A7D536C-1DB1-1546-9FEC-3B8FB3B62A7F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2B26BE9B-A9E2-1C44-8214-403BC7740483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73E2B9B4-9F04-444E-A566-014EB9194269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23A7DFC-3F56-2A45-8BA1-93D6754E4DA6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113275AD-B141-C34A-90C1-438EBC17DE8D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6DBB5157-A494-BF45-B379-C095B4E6F4C8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05EFB104-5275-3B47-A08C-98CC8EF329FF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D810F40A-AE02-8F47-89B6-E56433A57734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31E9B33-781C-1645-991A-B393B8966572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616236D2-8546-7847-9149-AED7CBDB640C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BB0A303A-FE6E-AB48-95B0-8C7FE16EFE6E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D52D723E-2D41-0D46-999C-DB5A881C02D7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03F48238-E562-0E4C-8E1F-CC936B90BE9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33942C4-9A85-F046-8EDE-57C69ADCF7C5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Guard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Bins</a:t>
              </a:r>
            </a:p>
          </p:txBody>
        </p:sp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7D9237A4-1F70-2A4E-8D0E-89CAFC9C86B1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85875F2B-4377-4E4F-9CE4-7A646E40CA29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F95C0C0-5A0F-8B4D-AC15-150313C118DB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Pilots</a:t>
              </a:r>
            </a:p>
          </p:txBody>
        </p:sp>
        <p:cxnSp>
          <p:nvCxnSpPr>
            <p:cNvPr id="341" name="Straight Arrow Connector 340">
              <a:extLst>
                <a:ext uri="{FF2B5EF4-FFF2-40B4-BE49-F238E27FC236}">
                  <a16:creationId xmlns:a16="http://schemas.microsoft.com/office/drawing/2014/main" id="{3D347065-ED3D-8849-B195-275D8AF056D9}"/>
                </a:ext>
              </a:extLst>
            </p:cNvPr>
            <p:cNvCxnSpPr>
              <a:cxnSpLocks/>
              <a:stCxn id="306" idx="0"/>
              <a:endCxn id="340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8A04F46A-4D8B-E04C-81AE-C6753CCD59A8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2AD610A-229A-A84D-8CFD-D894D6091F85}"/>
                  </a:ext>
                </a:extLst>
              </p:cNvPr>
              <p:cNvSpPr txBox="1"/>
              <p:nvPr/>
            </p:nvSpPr>
            <p:spPr>
              <a:xfrm>
                <a:off x="9285218" y="6536176"/>
                <a:ext cx="890221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2AD610A-229A-A84D-8CFD-D894D6091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5218" y="6536176"/>
                <a:ext cx="890221" cy="3139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8270B6B-F4E7-1042-9BB4-71604D7F6469}"/>
                  </a:ext>
                </a:extLst>
              </p:cNvPr>
              <p:cNvSpPr txBox="1"/>
              <p:nvPr/>
            </p:nvSpPr>
            <p:spPr>
              <a:xfrm>
                <a:off x="2392680" y="6526770"/>
                <a:ext cx="772054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8270B6B-F4E7-1042-9BB4-71604D7F6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680" y="6526770"/>
                <a:ext cx="772054" cy="313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4B147C2F-1BE1-2743-9B5F-A304827EAADC}"/>
              </a:ext>
            </a:extLst>
          </p:cNvPr>
          <p:cNvCxnSpPr/>
          <p:nvPr/>
        </p:nvCxnSpPr>
        <p:spPr>
          <a:xfrm>
            <a:off x="2392680" y="6524706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F9D32C98-BE3C-EB41-BE37-7A654A4F865E}"/>
              </a:ext>
            </a:extLst>
          </p:cNvPr>
          <p:cNvCxnSpPr>
            <a:cxnSpLocks/>
          </p:cNvCxnSpPr>
          <p:nvPr/>
        </p:nvCxnSpPr>
        <p:spPr>
          <a:xfrm flipV="1">
            <a:off x="2393209" y="411480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4297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3">
            <a:extLst>
              <a:ext uri="{FF2B5EF4-FFF2-40B4-BE49-F238E27FC236}">
                <a16:creationId xmlns:a16="http://schemas.microsoft.com/office/drawing/2014/main" id="{53140FD9-B6E1-5442-BD71-8BF8EDD4A85A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 Careful!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/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When estimating slope and y-intercept, equation assumes subcarriers index  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 between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–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/2 </m:t>
                    </m:r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/2−1</m:t>
                    </m:r>
                  </m:oMath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blipFill>
                <a:blip r:embed="rId4"/>
                <a:stretch>
                  <a:fillRect l="-1940" t="-12963" r="-268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/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num>
                        <m:den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F0B7D11E-1E8D-6045-B452-8083FA57452C}"/>
              </a:ext>
            </a:extLst>
          </p:cNvPr>
          <p:cNvSpPr/>
          <p:nvPr/>
        </p:nvSpPr>
        <p:spPr>
          <a:xfrm>
            <a:off x="2903822" y="1450974"/>
            <a:ext cx="6210536" cy="229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/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num>
                        <m:den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3D0ED06-7457-7D43-A5C7-AD099D54B69D}"/>
              </a:ext>
            </a:extLst>
          </p:cNvPr>
          <p:cNvCxnSpPr/>
          <p:nvPr/>
        </p:nvCxnSpPr>
        <p:spPr>
          <a:xfrm>
            <a:off x="2384563" y="3742845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DF9C9A2-DB28-1E41-9C97-CF595CBBBCE4}"/>
              </a:ext>
            </a:extLst>
          </p:cNvPr>
          <p:cNvCxnSpPr>
            <a:cxnSpLocks/>
          </p:cNvCxnSpPr>
          <p:nvPr/>
        </p:nvCxnSpPr>
        <p:spPr>
          <a:xfrm flipV="1">
            <a:off x="2385092" y="133294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B63E13-8E16-D340-B2DE-FB89309AB212}"/>
              </a:ext>
            </a:extLst>
          </p:cNvPr>
          <p:cNvGrpSpPr/>
          <p:nvPr/>
        </p:nvGrpSpPr>
        <p:grpSpPr>
          <a:xfrm>
            <a:off x="5996204" y="1182594"/>
            <a:ext cx="3582416" cy="2874183"/>
            <a:chOff x="4952494" y="1313993"/>
            <a:chExt cx="3980462" cy="319353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7A16E0C-2E44-AE40-89D7-7240F06D7EF1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DC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CF1985-D811-4243-BF5B-5029075AF42F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24C586A-DDC7-F845-8E5F-40811BF5C395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5FAF91D-1E80-3648-BEA5-80DE039CB659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B609691-57EF-F645-8FA4-378137075566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44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BABB53E-F413-274F-B04A-9C1D63BB9377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0C634A-C795-7943-9352-A8B084323307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E95855A-ADFF-104F-91FC-83C014CB909A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D0141E3-D2ED-5E45-9A71-6063257179ED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4137F5B-7201-C440-8527-DD65498967B5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5EC6148-E66F-D041-975D-67E3FC0582F8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34FA4EE-998C-2747-84C1-97262450C85B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A2B28D4-9ACA-2B43-B54C-9D1476CDD91D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B043F84-8406-F244-964B-0CB6BF0C0F18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F4F42CF-C96F-E547-8F06-A704872D6728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47698E6-1750-A04F-93DF-CBFF2705CDCE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CF7BD4D-5F97-C74E-ABC0-DFA1E7D8A827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533D3A9-9E8C-054A-A31E-77BEBE94F701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68B946F-8E4D-EF49-BEAF-82C88EBFB74C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AFD70C9-B8A5-4F4B-A5EB-6F397091C513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A06D7CA-B7AE-B04E-896C-C2B326612F47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80A8586-FC3C-0848-9B17-6B518900A0E2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C1DDF7B-335C-9F42-B4CC-A9D58C33F674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39443FE-B256-8B4D-842D-0A4AD16A8A99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99F8305-33E8-7148-95B2-C52034510F5F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39F0638-DE5B-E646-94BA-EF04D080634C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46B3DF6-855B-7743-99D5-AE3CE65391E1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8C194C00-422C-BD45-B777-7937DB2637C4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97382F1-A293-6B4C-B3E3-96E2CB741725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BEB224A-CC82-EC4B-B24B-932F698F7928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9F927CC-E111-1845-8913-2E41D5A38B2D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5F78532-FC49-3D49-A442-B06467FFE223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796C3DD-9D8F-4746-8860-941C25B177C3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62C24BA-549C-5F4F-948E-7E1B5E259AF2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7E4DF86-F82D-D144-82D2-1573A961DAF8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F7EA33FC-31D0-4542-8A28-ACEB5F7437A7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FBE5A8C-1794-6B42-91C6-081DAB6B0EF2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Guard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Bins</a:t>
                </a: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C47A21E3-628B-D947-BCEA-7F603573CA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13CF7B87-2EEF-2B4E-ADC3-BA57EAD8D4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C8C66701-E049-1646-8415-2DEEF8A8D3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9C49CCB-49C0-6A4D-AE54-4FB6A31FE263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Pilots</a:t>
                </a:r>
              </a:p>
            </p:txBody>
          </p: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CA0D6403-5592-F748-9799-D3FFCAD549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FFB19A0-DF6F-E645-BBB2-0DBD13D6D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33BCC4-A586-5049-A831-5DBCC6565F98}"/>
              </a:ext>
            </a:extLst>
          </p:cNvPr>
          <p:cNvGrpSpPr/>
          <p:nvPr/>
        </p:nvGrpSpPr>
        <p:grpSpPr>
          <a:xfrm>
            <a:off x="2736975" y="1165860"/>
            <a:ext cx="3390496" cy="2596762"/>
            <a:chOff x="1349300" y="1648618"/>
            <a:chExt cx="3767218" cy="28852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76D6E3-5AE0-AC48-9EA4-8BFC5DF48798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39E02F-1292-FC49-809B-E242940AC96C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124C4BB-48D0-5140-B4C3-31A638DA3420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5469A20-4A1B-1444-9B04-6064876461F9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5E87040-1FFE-264A-A9D3-4DFF10A9AD9F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068905-E581-6E4C-97BA-A0508D761EFF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ECB23E-1D17-824E-855D-87FA2A393673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96A9264-5158-CF4E-8BAE-DC8864AFD89C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1A8A212-2D43-C54E-93DB-E9F4764BB595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FC984D6-E55C-9845-8E50-412BA6554E7E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339C9CD-374F-9C44-A6B1-6B5D7F71F947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F7597D-A049-8740-A06D-CA71ADE31808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99FE3A-0113-7843-A727-49E8BFC882AA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E26CEB-92CC-724B-9E39-97FC61BB09A3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066621-4330-B847-AEAB-D8A3C12941F5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BA179DC-39C0-CF43-BB76-A2D58DF41C5D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24EF2B-D852-674A-80A7-CD34EE6FC29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C8DB953-3E22-2040-A73C-7DB2A302F5D2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B615AF0-F490-404F-965B-3B84CDF8B070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7FB2FC1-13C4-C648-B8C8-41CD25CBB8D3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A910660-8304-DD4A-94BF-821CAEB29E90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1CB95D-1218-464C-BCFD-659C9B2CE550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FB2D39B-01FD-4C4A-ADE6-677F35C66B24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04C0B1-3343-1C48-A207-932751D1D356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056D6BA-A042-E14E-BCB0-99580A61E6BF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CBCEEF-128D-3A47-88CF-95E094FFA11A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551A072-1E36-CA47-AE72-091D991B64EA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8B76863-1924-1344-8CB7-1569B3500835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79B44B6-8B88-254F-A12C-6623C7720CF0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CCAE32C-824C-B949-B7D4-80279D21D663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481250C-A4E7-F347-9EA2-E37C5465416B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C4F155E-B3BC-A349-966E-9876C7376B2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4EBEEB7-CBB9-AA4D-9EDB-B2E3786F7A5C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Guard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Bins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DE5C8E7E-84E1-2340-9BFB-9DD41280CF25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B2E18A1-0D84-BD47-9A4D-CA6D19D54EB4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7497AA-3284-CA4D-87F8-0B289F02663A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Pilots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DC370EE8-12C2-9347-BB41-B330689C9430}"/>
                </a:ext>
              </a:extLst>
            </p:cNvPr>
            <p:cNvCxnSpPr>
              <a:cxnSpLocks/>
              <a:stCxn id="28" idx="0"/>
              <a:endCxn id="106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0E35856-FA85-B643-9BE8-0DBE98A23740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D703C4-0906-0040-8360-023B3AC1AAC5}"/>
              </a:ext>
            </a:extLst>
          </p:cNvPr>
          <p:cNvGrpSpPr/>
          <p:nvPr/>
        </p:nvGrpSpPr>
        <p:grpSpPr>
          <a:xfrm>
            <a:off x="2792954" y="3966519"/>
            <a:ext cx="3582416" cy="2874183"/>
            <a:chOff x="4952494" y="1313993"/>
            <a:chExt cx="3980462" cy="3193537"/>
          </a:xfrm>
        </p:grpSpPr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B4D89EEF-2378-4A40-A5D4-93D3559F712F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DC</a:t>
              </a:r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C817C7FB-C68B-EF41-832A-950C0547537A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DFB0C358-5197-2E44-8905-2CD66007420C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FB1C147F-A36E-0C47-B702-193B6403EEA3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E81D3C71-472A-BB42-8A0F-AE6DADB287BA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44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812C2F2D-3C0A-A147-848B-0B1E667D787D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76BF7B3A-7A76-7F47-BD97-4017A92850A2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11B9A0C0-E14A-334A-9A3A-EB6E84635317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7C1E00E7-32E9-1F46-B352-C1CD0D21419E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402DE066-242B-1A4D-8D2C-66746DB3067A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1B1D6681-FFF1-F740-B2A6-D7006D2F6F3F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2B52936F-CDE7-A24E-8B14-9D7EB2E79132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AE8302B2-E1D4-1C4C-8BB1-BC13AE856E0F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4642043-FCBA-7F48-95DD-CFF237AF2FE7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2CDDA6E2-D94B-4148-ACAB-20516FC665BC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8613AE17-479A-F84A-A96E-5738B2357544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E93D50ED-7B77-C143-962F-D6CA418D8734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189DA98C-99D1-B942-85D2-3DC770515D8E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10FDBA08-EBFE-3848-A66B-0329C3EF54A6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A94D50A-A0D6-B94F-8559-08233439C2BE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60393DB8-B113-2B42-AF2A-525F7BBBD9EF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2B2283-E0A9-F247-9BCD-CCCCB78878F9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EBED261C-10FE-FE40-94C3-84A85BE2A47D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685BD65E-CD43-A048-A212-EAA02ECC4A2E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A5667B40-AF8B-B449-BD70-A47D487CDB70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A1CCDED5-8059-C543-98BF-B7A65000F8A3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8497D6C8-3FCC-4645-A7EF-9F546DF4629E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8D52990-2AEB-1549-ACA6-27E4688E874C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0E6DF514-FC00-0248-9256-9E5AF0FFBF50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2C60F392-A1E3-734D-AF6E-C83F77F22B8F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FEA16B6C-7953-9D42-B3BC-DDA495C471FE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01426F58-3A98-D74B-B86D-85CF975DD73F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4065E615-3BB6-7943-931E-84653B7290EC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6AF9AB01-FE4E-094B-B0FD-49DFC9997558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77BC6772-D27A-8C43-8D45-86C087F79EA7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7B0071C6-620F-9C4B-B86E-2B5ACFA3E85A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DBE5F343-926F-524F-945B-1812D919CBAA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Guard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Bins</a:t>
                </a:r>
              </a:p>
            </p:txBody>
          </p: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id="{0AC9070B-A3FD-1B4A-965A-FC10DA541F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>
                <a:extLst>
                  <a:ext uri="{FF2B5EF4-FFF2-40B4-BE49-F238E27FC236}">
                    <a16:creationId xmlns:a16="http://schemas.microsoft.com/office/drawing/2014/main" id="{AB4E253F-8672-B249-B3A1-80C55A66C3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55601311-A4E0-E947-9CED-7BA7DCA583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7845AFF-2F23-6F45-8039-A49B1171CF39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Pilots</a:t>
                </a:r>
              </a:p>
            </p:txBody>
          </p:sp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id="{2F542EE7-F503-D449-98E0-0EC2199B26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F739CD1A-738D-354E-85EF-3BE8CB4679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0CA29E4A-E37E-274D-AFEB-CB45340E7E02}"/>
              </a:ext>
            </a:extLst>
          </p:cNvPr>
          <p:cNvGrpSpPr/>
          <p:nvPr/>
        </p:nvGrpSpPr>
        <p:grpSpPr>
          <a:xfrm>
            <a:off x="6134504" y="3947670"/>
            <a:ext cx="3390496" cy="2596762"/>
            <a:chOff x="1349300" y="1648618"/>
            <a:chExt cx="3767218" cy="2885291"/>
          </a:xfrm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597A063F-6077-5247-ACE9-688292820597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896F855C-E1D1-0242-8B68-8217C0A79735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3CF944D-CE5F-6042-9D84-DFBD7F12D85E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F35473C-9E81-8F4A-B3CF-9ADCFB83E285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F31C715-BB13-AB44-9268-871FAB6DCFA1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46A3BA-C69F-404B-8EEA-E5EF8CE6CF47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D95B2FCF-B3D0-9949-86C5-AB55CD8711E9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95F9FAE4-1033-6346-91E3-8220E3DF8DB3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715611-2C03-9647-9338-66751AAB8652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9C5BCC10-23B6-844A-A5E5-811AB1EE56C0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4D375CB-77AE-3C4A-AB57-3C50674945B3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18547F35-85A2-1448-879F-33FB8B45AF6B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9C7724C5-6A50-5D4A-9834-80A8BB0D8F53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3ADF5E91-1E62-4741-88C6-99F7A8F883D8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A9B18B4C-755E-6D4C-9FFD-927A2A37BA76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B366C980-12E6-7A4E-957F-7BE202DF779A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F558BF3-F73C-C04B-918C-E6C787D539C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A089F778-6424-994A-8B5F-0ACC0ED7094B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24464043-B132-BF48-BD23-A4359C14FF2D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9A7D536C-1DB1-1546-9FEC-3B8FB3B62A7F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2B26BE9B-A9E2-1C44-8214-403BC7740483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73E2B9B4-9F04-444E-A566-014EB9194269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23A7DFC-3F56-2A45-8BA1-93D6754E4DA6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113275AD-B141-C34A-90C1-438EBC17DE8D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6DBB5157-A494-BF45-B379-C095B4E6F4C8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05EFB104-5275-3B47-A08C-98CC8EF329FF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D810F40A-AE02-8F47-89B6-E56433A57734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31E9B33-781C-1645-991A-B393B8966572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616236D2-8546-7847-9149-AED7CBDB640C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BB0A303A-FE6E-AB48-95B0-8C7FE16EFE6E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D52D723E-2D41-0D46-999C-DB5A881C02D7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03F48238-E562-0E4C-8E1F-CC936B90BE9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33942C4-9A85-F046-8EDE-57C69ADCF7C5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Guard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Bins</a:t>
              </a:r>
            </a:p>
          </p:txBody>
        </p:sp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7D9237A4-1F70-2A4E-8D0E-89CAFC9C86B1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85875F2B-4377-4E4F-9CE4-7A646E40CA29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F95C0C0-5A0F-8B4D-AC15-150313C118DB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Pilots</a:t>
              </a:r>
            </a:p>
          </p:txBody>
        </p:sp>
        <p:cxnSp>
          <p:nvCxnSpPr>
            <p:cNvPr id="341" name="Straight Arrow Connector 340">
              <a:extLst>
                <a:ext uri="{FF2B5EF4-FFF2-40B4-BE49-F238E27FC236}">
                  <a16:creationId xmlns:a16="http://schemas.microsoft.com/office/drawing/2014/main" id="{3D347065-ED3D-8849-B195-275D8AF056D9}"/>
                </a:ext>
              </a:extLst>
            </p:cNvPr>
            <p:cNvCxnSpPr>
              <a:cxnSpLocks/>
              <a:stCxn id="306" idx="0"/>
              <a:endCxn id="340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8A04F46A-4D8B-E04C-81AE-C6753CCD59A8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2AD610A-229A-A84D-8CFD-D894D6091F85}"/>
                  </a:ext>
                </a:extLst>
              </p:cNvPr>
              <p:cNvSpPr txBox="1"/>
              <p:nvPr/>
            </p:nvSpPr>
            <p:spPr>
              <a:xfrm>
                <a:off x="9285218" y="6536176"/>
                <a:ext cx="890221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2AD610A-229A-A84D-8CFD-D894D6091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5218" y="6536176"/>
                <a:ext cx="890221" cy="313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4B147C2F-1BE1-2743-9B5F-A304827EAADC}"/>
              </a:ext>
            </a:extLst>
          </p:cNvPr>
          <p:cNvCxnSpPr/>
          <p:nvPr/>
        </p:nvCxnSpPr>
        <p:spPr>
          <a:xfrm>
            <a:off x="2392680" y="6524706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F9D32C98-BE3C-EB41-BE37-7A654A4F865E}"/>
              </a:ext>
            </a:extLst>
          </p:cNvPr>
          <p:cNvCxnSpPr>
            <a:cxnSpLocks/>
          </p:cNvCxnSpPr>
          <p:nvPr/>
        </p:nvCxnSpPr>
        <p:spPr>
          <a:xfrm flipV="1">
            <a:off x="2393209" y="411480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96795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3">
            <a:extLst>
              <a:ext uri="{FF2B5EF4-FFF2-40B4-BE49-F238E27FC236}">
                <a16:creationId xmlns:a16="http://schemas.microsoft.com/office/drawing/2014/main" id="{53140FD9-B6E1-5442-BD71-8BF8EDD4A85A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 Careful!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/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When estimating slope and y-intercept, equation assumes subcarriers index  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 between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–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/2 </m:t>
                    </m:r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16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/2−1</m:t>
                    </m:r>
                  </m:oMath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blipFill>
                <a:blip r:embed="rId4"/>
                <a:stretch>
                  <a:fillRect l="-1940" t="-12963" r="-268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/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num>
                        <m:den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F0B7D11E-1E8D-6045-B452-8083FA57452C}"/>
              </a:ext>
            </a:extLst>
          </p:cNvPr>
          <p:cNvSpPr/>
          <p:nvPr/>
        </p:nvSpPr>
        <p:spPr>
          <a:xfrm>
            <a:off x="2903822" y="1450974"/>
            <a:ext cx="6210536" cy="229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/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num>
                        <m:den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3D0ED06-7457-7D43-A5C7-AD099D54B69D}"/>
              </a:ext>
            </a:extLst>
          </p:cNvPr>
          <p:cNvCxnSpPr/>
          <p:nvPr/>
        </p:nvCxnSpPr>
        <p:spPr>
          <a:xfrm>
            <a:off x="2384563" y="3742845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DF9C9A2-DB28-1E41-9C97-CF595CBBBCE4}"/>
              </a:ext>
            </a:extLst>
          </p:cNvPr>
          <p:cNvCxnSpPr>
            <a:cxnSpLocks/>
          </p:cNvCxnSpPr>
          <p:nvPr/>
        </p:nvCxnSpPr>
        <p:spPr>
          <a:xfrm flipV="1">
            <a:off x="2385092" y="133294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B63E13-8E16-D340-B2DE-FB89309AB212}"/>
              </a:ext>
            </a:extLst>
          </p:cNvPr>
          <p:cNvGrpSpPr/>
          <p:nvPr/>
        </p:nvGrpSpPr>
        <p:grpSpPr>
          <a:xfrm>
            <a:off x="5996204" y="1182594"/>
            <a:ext cx="3582416" cy="2874183"/>
            <a:chOff x="4952494" y="1313993"/>
            <a:chExt cx="3980462" cy="319353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7A16E0C-2E44-AE40-89D7-7240F06D7EF1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DC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CF1985-D811-4243-BF5B-5029075AF42F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24C586A-DDC7-F845-8E5F-40811BF5C395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5FAF91D-1E80-3648-BEA5-80DE039CB659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B609691-57EF-F645-8FA4-378137075566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44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BABB53E-F413-274F-B04A-9C1D63BB9377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0C634A-C795-7943-9352-A8B084323307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E95855A-ADFF-104F-91FC-83C014CB909A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D0141E3-D2ED-5E45-9A71-6063257179ED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4137F5B-7201-C440-8527-DD65498967B5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5EC6148-E66F-D041-975D-67E3FC0582F8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34FA4EE-998C-2747-84C1-97262450C85B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A2B28D4-9ACA-2B43-B54C-9D1476CDD91D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B043F84-8406-F244-964B-0CB6BF0C0F18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F4F42CF-C96F-E547-8F06-A704872D6728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47698E6-1750-A04F-93DF-CBFF2705CDCE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CF7BD4D-5F97-C74E-ABC0-DFA1E7D8A827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533D3A9-9E8C-054A-A31E-77BEBE94F701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68B946F-8E4D-EF49-BEAF-82C88EBFB74C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AFD70C9-B8A5-4F4B-A5EB-6F397091C513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A06D7CA-B7AE-B04E-896C-C2B326612F47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80A8586-FC3C-0848-9B17-6B518900A0E2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C1DDF7B-335C-9F42-B4CC-A9D58C33F674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39443FE-B256-8B4D-842D-0A4AD16A8A99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99F8305-33E8-7148-95B2-C52034510F5F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39F0638-DE5B-E646-94BA-EF04D080634C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46B3DF6-855B-7743-99D5-AE3CE65391E1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8C194C00-422C-BD45-B777-7937DB2637C4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97382F1-A293-6B4C-B3E3-96E2CB741725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BEB224A-CC82-EC4B-B24B-932F698F7928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9F927CC-E111-1845-8913-2E41D5A38B2D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5F78532-FC49-3D49-A442-B06467FFE223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796C3DD-9D8F-4746-8860-941C25B177C3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62C24BA-549C-5F4F-948E-7E1B5E259AF2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7E4DF86-F82D-D144-82D2-1573A961DAF8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F7EA33FC-31D0-4542-8A28-ACEB5F7437A7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FBE5A8C-1794-6B42-91C6-081DAB6B0EF2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Guard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Bins</a:t>
                </a: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C47A21E3-628B-D947-BCEA-7F603573CA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13CF7B87-2EEF-2B4E-ADC3-BA57EAD8D4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C8C66701-E049-1646-8415-2DEEF8A8D3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9C49CCB-49C0-6A4D-AE54-4FB6A31FE263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Pilots</a:t>
                </a:r>
              </a:p>
            </p:txBody>
          </p: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CA0D6403-5592-F748-9799-D3FFCAD549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FFB19A0-DF6F-E645-BBB2-0DBD13D6D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33BCC4-A586-5049-A831-5DBCC6565F98}"/>
              </a:ext>
            </a:extLst>
          </p:cNvPr>
          <p:cNvGrpSpPr/>
          <p:nvPr/>
        </p:nvGrpSpPr>
        <p:grpSpPr>
          <a:xfrm>
            <a:off x="2736975" y="1165860"/>
            <a:ext cx="3390496" cy="2596762"/>
            <a:chOff x="1349300" y="1648618"/>
            <a:chExt cx="3767218" cy="28852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76D6E3-5AE0-AC48-9EA4-8BFC5DF48798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39E02F-1292-FC49-809B-E242940AC96C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124C4BB-48D0-5140-B4C3-31A638DA3420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5469A20-4A1B-1444-9B04-6064876461F9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5E87040-1FFE-264A-A9D3-4DFF10A9AD9F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068905-E581-6E4C-97BA-A0508D761EFF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ECB23E-1D17-824E-855D-87FA2A393673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96A9264-5158-CF4E-8BAE-DC8864AFD89C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1A8A212-2D43-C54E-93DB-E9F4764BB595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FC984D6-E55C-9845-8E50-412BA6554E7E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339C9CD-374F-9C44-A6B1-6B5D7F71F947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F7597D-A049-8740-A06D-CA71ADE31808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99FE3A-0113-7843-A727-49E8BFC882AA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E26CEB-92CC-724B-9E39-97FC61BB09A3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066621-4330-B847-AEAB-D8A3C12941F5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BA179DC-39C0-CF43-BB76-A2D58DF41C5D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24EF2B-D852-674A-80A7-CD34EE6FC29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C8DB953-3E22-2040-A73C-7DB2A302F5D2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B615AF0-F490-404F-965B-3B84CDF8B070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7FB2FC1-13C4-C648-B8C8-41CD25CBB8D3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A910660-8304-DD4A-94BF-821CAEB29E90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1CB95D-1218-464C-BCFD-659C9B2CE550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FB2D39B-01FD-4C4A-ADE6-677F35C66B24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04C0B1-3343-1C48-A207-932751D1D356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056D6BA-A042-E14E-BCB0-99580A61E6BF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CBCEEF-128D-3A47-88CF-95E094FFA11A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551A072-1E36-CA47-AE72-091D991B64EA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8B76863-1924-1344-8CB7-1569B3500835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79B44B6-8B88-254F-A12C-6623C7720CF0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CCAE32C-824C-B949-B7D4-80279D21D663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481250C-A4E7-F347-9EA2-E37C5465416B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C4F155E-B3BC-A349-966E-9876C7376B2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4EBEEB7-CBB9-AA4D-9EDB-B2E3786F7A5C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Guard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Bins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DE5C8E7E-84E1-2340-9BFB-9DD41280CF25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B2E18A1-0D84-BD47-9A4D-CA6D19D54EB4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7497AA-3284-CA4D-87F8-0B289F02663A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Pilots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DC370EE8-12C2-9347-BB41-B330689C9430}"/>
                </a:ext>
              </a:extLst>
            </p:cNvPr>
            <p:cNvCxnSpPr>
              <a:cxnSpLocks/>
              <a:stCxn id="28" idx="0"/>
              <a:endCxn id="106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0E35856-FA85-B643-9BE8-0DBE98A23740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D703C4-0906-0040-8360-023B3AC1AAC5}"/>
              </a:ext>
            </a:extLst>
          </p:cNvPr>
          <p:cNvGrpSpPr/>
          <p:nvPr/>
        </p:nvGrpSpPr>
        <p:grpSpPr>
          <a:xfrm>
            <a:off x="2792954" y="3966519"/>
            <a:ext cx="3582416" cy="2874183"/>
            <a:chOff x="4952494" y="1313993"/>
            <a:chExt cx="3980462" cy="3193537"/>
          </a:xfrm>
        </p:grpSpPr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B4D89EEF-2378-4A40-A5D4-93D3559F712F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DC</a:t>
              </a:r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C817C7FB-C68B-EF41-832A-950C0547537A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DFB0C358-5197-2E44-8905-2CD66007420C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FB1C147F-A36E-0C47-B702-193B6403EEA3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E81D3C71-472A-BB42-8A0F-AE6DADB287BA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4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44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812C2F2D-3C0A-A147-848B-0B1E667D787D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76BF7B3A-7A76-7F47-BD97-4017A92850A2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11B9A0C0-E14A-334A-9A3A-EB6E84635317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7C1E00E7-32E9-1F46-B352-C1CD0D21419E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402DE066-242B-1A4D-8D2C-66746DB3067A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1B1D6681-FFF1-F740-B2A6-D7006D2F6F3F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2B52936F-CDE7-A24E-8B14-9D7EB2E79132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AE8302B2-E1D4-1C4C-8BB1-BC13AE856E0F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4642043-FCBA-7F48-95DD-CFF237AF2FE7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2CDDA6E2-D94B-4148-ACAB-20516FC665BC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8613AE17-479A-F84A-A96E-5738B2357544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E93D50ED-7B77-C143-962F-D6CA418D8734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189DA98C-99D1-B942-85D2-3DC770515D8E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10FDBA08-EBFE-3848-A66B-0329C3EF54A6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A94D50A-A0D6-B94F-8559-08233439C2BE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60393DB8-B113-2B42-AF2A-525F7BBBD9EF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2B2283-E0A9-F247-9BCD-CCCCB78878F9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EBED261C-10FE-FE40-94C3-84A85BE2A47D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685BD65E-CD43-A048-A212-EAA02ECC4A2E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A5667B40-AF8B-B449-BD70-A47D487CDB70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A1CCDED5-8059-C543-98BF-B7A65000F8A3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8497D6C8-3FCC-4645-A7EF-9F546DF4629E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8D52990-2AEB-1549-ACA6-27E4688E874C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0E6DF514-FC00-0248-9256-9E5AF0FFBF50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2C60F392-A1E3-734D-AF6E-C83F77F22B8F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FEA16B6C-7953-9D42-B3BC-DDA495C471FE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01426F58-3A98-D74B-B86D-85CF975DD73F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4065E615-3BB6-7943-931E-84653B7290EC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6AF9AB01-FE4E-094B-B0FD-49DFC9997558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77BC6772-D27A-8C43-8D45-86C087F79EA7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7B0071C6-620F-9C4B-B86E-2B5ACFA3E85A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DBE5F343-926F-524F-945B-1812D919CBAA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Guard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Bins</a:t>
                </a:r>
              </a:p>
            </p:txBody>
          </p: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id="{0AC9070B-A3FD-1B4A-965A-FC10DA541F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>
                <a:extLst>
                  <a:ext uri="{FF2B5EF4-FFF2-40B4-BE49-F238E27FC236}">
                    <a16:creationId xmlns:a16="http://schemas.microsoft.com/office/drawing/2014/main" id="{AB4E253F-8672-B249-B3A1-80C55A66C3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55601311-A4E0-E947-9CED-7BA7DCA583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7845AFF-2F23-6F45-8039-A49B1171CF39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Pilots</a:t>
                </a:r>
              </a:p>
            </p:txBody>
          </p:sp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id="{2F542EE7-F503-D449-98E0-0EC2199B26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F739CD1A-738D-354E-85EF-3BE8CB4679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0CA29E4A-E37E-274D-AFEB-CB45340E7E02}"/>
              </a:ext>
            </a:extLst>
          </p:cNvPr>
          <p:cNvGrpSpPr/>
          <p:nvPr/>
        </p:nvGrpSpPr>
        <p:grpSpPr>
          <a:xfrm>
            <a:off x="6134504" y="3947670"/>
            <a:ext cx="3390496" cy="2596762"/>
            <a:chOff x="1349300" y="1648618"/>
            <a:chExt cx="3767218" cy="2885291"/>
          </a:xfrm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597A063F-6077-5247-ACE9-688292820597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896F855C-E1D1-0242-8B68-8217C0A79735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3CF944D-CE5F-6042-9D84-DFBD7F12D85E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F35473C-9E81-8F4A-B3CF-9ADCFB83E285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F31C715-BB13-AB44-9268-871FAB6DCFA1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46A3BA-C69F-404B-8EEA-E5EF8CE6CF47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D95B2FCF-B3D0-9949-86C5-AB55CD8711E9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95F9FAE4-1033-6346-91E3-8220E3DF8DB3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715611-2C03-9647-9338-66751AAB8652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9C5BCC10-23B6-844A-A5E5-811AB1EE56C0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4D375CB-77AE-3C4A-AB57-3C50674945B3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18547F35-85A2-1448-879F-33FB8B45AF6B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9C7724C5-6A50-5D4A-9834-80A8BB0D8F53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3ADF5E91-1E62-4741-88C6-99F7A8F883D8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A9B18B4C-755E-6D4C-9FFD-927A2A37BA76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B366C980-12E6-7A4E-957F-7BE202DF779A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F558BF3-F73C-C04B-918C-E6C787D539C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A089F778-6424-994A-8B5F-0ACC0ED7094B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24464043-B132-BF48-BD23-A4359C14FF2D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9A7D536C-1DB1-1546-9FEC-3B8FB3B62A7F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2B26BE9B-A9E2-1C44-8214-403BC7740483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73E2B9B4-9F04-444E-A566-014EB9194269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23A7DFC-3F56-2A45-8BA1-93D6754E4DA6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113275AD-B141-C34A-90C1-438EBC17DE8D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6DBB5157-A494-BF45-B379-C095B4E6F4C8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05EFB104-5275-3B47-A08C-98CC8EF329FF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D810F40A-AE02-8F47-89B6-E56433A57734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31E9B33-781C-1645-991A-B393B8966572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616236D2-8546-7847-9149-AED7CBDB640C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BB0A303A-FE6E-AB48-95B0-8C7FE16EFE6E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D52D723E-2D41-0D46-999C-DB5A881C02D7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03F48238-E562-0E4C-8E1F-CC936B90BE9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33942C4-9A85-F046-8EDE-57C69ADCF7C5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Guard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Bins</a:t>
              </a:r>
            </a:p>
          </p:txBody>
        </p:sp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7D9237A4-1F70-2A4E-8D0E-89CAFC9C86B1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85875F2B-4377-4E4F-9CE4-7A646E40CA29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F95C0C0-5A0F-8B4D-AC15-150313C118DB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Pilots</a:t>
              </a:r>
            </a:p>
          </p:txBody>
        </p:sp>
        <p:cxnSp>
          <p:nvCxnSpPr>
            <p:cNvPr id="341" name="Straight Arrow Connector 340">
              <a:extLst>
                <a:ext uri="{FF2B5EF4-FFF2-40B4-BE49-F238E27FC236}">
                  <a16:creationId xmlns:a16="http://schemas.microsoft.com/office/drawing/2014/main" id="{3D347065-ED3D-8849-B195-275D8AF056D9}"/>
                </a:ext>
              </a:extLst>
            </p:cNvPr>
            <p:cNvCxnSpPr>
              <a:cxnSpLocks/>
              <a:stCxn id="306" idx="0"/>
              <a:endCxn id="340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8A04F46A-4D8B-E04C-81AE-C6753CCD59A8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2AD610A-229A-A84D-8CFD-D894D6091F85}"/>
                  </a:ext>
                </a:extLst>
              </p:cNvPr>
              <p:cNvSpPr txBox="1"/>
              <p:nvPr/>
            </p:nvSpPr>
            <p:spPr>
              <a:xfrm>
                <a:off x="9285218" y="6536176"/>
                <a:ext cx="890221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14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2AD610A-229A-A84D-8CFD-D894D6091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5218" y="6536176"/>
                <a:ext cx="890221" cy="313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4B147C2F-1BE1-2743-9B5F-A304827EAADC}"/>
              </a:ext>
            </a:extLst>
          </p:cNvPr>
          <p:cNvCxnSpPr/>
          <p:nvPr/>
        </p:nvCxnSpPr>
        <p:spPr>
          <a:xfrm>
            <a:off x="2392680" y="6524706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F9D32C98-BE3C-EB41-BE37-7A654A4F865E}"/>
              </a:ext>
            </a:extLst>
          </p:cNvPr>
          <p:cNvCxnSpPr>
            <a:cxnSpLocks/>
          </p:cNvCxnSpPr>
          <p:nvPr/>
        </p:nvCxnSpPr>
        <p:spPr>
          <a:xfrm flipV="1">
            <a:off x="2393209" y="411480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72466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 Transmitter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F7021D14-88E5-602C-455E-B772E56E7B1C}"/>
              </a:ext>
            </a:extLst>
          </p:cNvPr>
          <p:cNvSpPr/>
          <p:nvPr/>
        </p:nvSpPr>
        <p:spPr>
          <a:xfrm>
            <a:off x="1990681" y="4731410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634D2-53F3-9017-8CFE-910B37879A8E}"/>
              </a:ext>
            </a:extLst>
          </p:cNvPr>
          <p:cNvSpPr/>
          <p:nvPr/>
        </p:nvSpPr>
        <p:spPr>
          <a:xfrm>
            <a:off x="2899065" y="4656714"/>
            <a:ext cx="1650329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Modulation 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1B83F0-6A9F-3F43-E6D3-63230BAA9E77}"/>
              </a:ext>
            </a:extLst>
          </p:cNvPr>
          <p:cNvSpPr/>
          <p:nvPr/>
        </p:nvSpPr>
        <p:spPr>
          <a:xfrm>
            <a:off x="4626597" y="4731410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A5E88AC-4D03-0F76-BDC7-5E19936F87F1}"/>
              </a:ext>
            </a:extLst>
          </p:cNvPr>
          <p:cNvSpPr/>
          <p:nvPr/>
        </p:nvSpPr>
        <p:spPr>
          <a:xfrm>
            <a:off x="7215395" y="4731410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FA1008-7D79-4EDB-6BE2-0DA5751A5291}"/>
              </a:ext>
            </a:extLst>
          </p:cNvPr>
          <p:cNvSpPr/>
          <p:nvPr/>
        </p:nvSpPr>
        <p:spPr>
          <a:xfrm>
            <a:off x="5593135" y="4656714"/>
            <a:ext cx="1552073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942AD-6E4C-CE07-B260-D344369C6754}"/>
              </a:ext>
            </a:extLst>
          </p:cNvPr>
          <p:cNvSpPr/>
          <p:nvPr/>
        </p:nvSpPr>
        <p:spPr>
          <a:xfrm>
            <a:off x="8095705" y="4656714"/>
            <a:ext cx="1552073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Cyclic Prefix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F13E0B2-D276-F9E1-0A91-387B1C4121CA}"/>
              </a:ext>
            </a:extLst>
          </p:cNvPr>
          <p:cNvSpPr/>
          <p:nvPr/>
        </p:nvSpPr>
        <p:spPr>
          <a:xfrm>
            <a:off x="9709945" y="4731410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509A1-B492-3F50-CCF8-C96AAF2F3741}"/>
              </a:ext>
            </a:extLst>
          </p:cNvPr>
          <p:cNvSpPr txBox="1"/>
          <p:nvPr/>
        </p:nvSpPr>
        <p:spPr>
          <a:xfrm>
            <a:off x="323033" y="4631741"/>
            <a:ext cx="168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Bits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0FC35-D849-EEA7-E5D4-A5B682E16772}"/>
              </a:ext>
            </a:extLst>
          </p:cNvPr>
          <p:cNvSpPr txBox="1"/>
          <p:nvPr/>
        </p:nvSpPr>
        <p:spPr>
          <a:xfrm>
            <a:off x="10341603" y="4631741"/>
            <a:ext cx="168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87BA8-8B30-664E-4893-C111A34E31D4}"/>
              </a:ext>
            </a:extLst>
          </p:cNvPr>
          <p:cNvSpPr txBox="1"/>
          <p:nvPr/>
        </p:nvSpPr>
        <p:spPr>
          <a:xfrm>
            <a:off x="28530" y="1257118"/>
            <a:ext cx="2439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Known Preamble Bits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0F262981-3539-DCDA-3A3A-05330623D10D}"/>
              </a:ext>
            </a:extLst>
          </p:cNvPr>
          <p:cNvSpPr/>
          <p:nvPr/>
        </p:nvSpPr>
        <p:spPr>
          <a:xfrm>
            <a:off x="2445689" y="1326009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EDE739-2DE7-CA18-F451-593FD9401139}"/>
              </a:ext>
            </a:extLst>
          </p:cNvPr>
          <p:cNvSpPr/>
          <p:nvPr/>
        </p:nvSpPr>
        <p:spPr>
          <a:xfrm>
            <a:off x="3327320" y="1251313"/>
            <a:ext cx="1093779" cy="781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BPSK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5CD3CC92-3742-45E2-D732-DBB11E22D004}"/>
              </a:ext>
            </a:extLst>
          </p:cNvPr>
          <p:cNvSpPr/>
          <p:nvPr/>
        </p:nvSpPr>
        <p:spPr>
          <a:xfrm>
            <a:off x="4492474" y="1326009"/>
            <a:ext cx="812132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D984C5E6-208B-B05D-B417-6764FBBE041C}"/>
              </a:ext>
            </a:extLst>
          </p:cNvPr>
          <p:cNvSpPr/>
          <p:nvPr/>
        </p:nvSpPr>
        <p:spPr>
          <a:xfrm>
            <a:off x="6581212" y="1326009"/>
            <a:ext cx="812131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AEEDCE-D0AD-7DB6-659C-FF22332F52F4}"/>
              </a:ext>
            </a:extLst>
          </p:cNvPr>
          <p:cNvSpPr/>
          <p:nvPr/>
        </p:nvSpPr>
        <p:spPr>
          <a:xfrm>
            <a:off x="5371682" y="1251313"/>
            <a:ext cx="1142454" cy="781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70A5B1-A3EC-47C7-7041-BAE649F2E3F8}"/>
              </a:ext>
            </a:extLst>
          </p:cNvPr>
          <p:cNvSpPr txBox="1"/>
          <p:nvPr/>
        </p:nvSpPr>
        <p:spPr>
          <a:xfrm>
            <a:off x="9746311" y="1226340"/>
            <a:ext cx="264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Preamble</a:t>
            </a:r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377F89A6-BC51-9761-92DB-66C7D95ED54C}"/>
              </a:ext>
            </a:extLst>
          </p:cNvPr>
          <p:cNvCxnSpPr>
            <a:cxnSpLocks/>
            <a:stCxn id="13" idx="2"/>
            <a:endCxn id="12" idx="2"/>
          </p:cNvCxnSpPr>
          <p:nvPr/>
        </p:nvCxnSpPr>
        <p:spPr>
          <a:xfrm rot="5400000">
            <a:off x="6174619" y="453453"/>
            <a:ext cx="12700" cy="10018570"/>
          </a:xfrm>
          <a:prstGeom prst="bentConnector3">
            <a:avLst>
              <a:gd name="adj1" fmla="val 4973685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0159F88-F5BE-B6ED-04B5-3E8464178E08}"/>
              </a:ext>
            </a:extLst>
          </p:cNvPr>
          <p:cNvSpPr txBox="1"/>
          <p:nvPr/>
        </p:nvSpPr>
        <p:spPr>
          <a:xfrm>
            <a:off x="1165334" y="6138546"/>
            <a:ext cx="1001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 until all data bits are transmitted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10B9BAC-101C-0C43-C634-E4F920E3309A}"/>
              </a:ext>
            </a:extLst>
          </p:cNvPr>
          <p:cNvSpPr/>
          <p:nvPr/>
        </p:nvSpPr>
        <p:spPr>
          <a:xfrm>
            <a:off x="7460419" y="1251313"/>
            <a:ext cx="1837915" cy="781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Duplicate N times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06CC5B2E-9176-4098-C99A-ABC8664997B3}"/>
              </a:ext>
            </a:extLst>
          </p:cNvPr>
          <p:cNvSpPr/>
          <p:nvPr/>
        </p:nvSpPr>
        <p:spPr>
          <a:xfrm>
            <a:off x="9340245" y="1326009"/>
            <a:ext cx="812131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563A183-4CE8-988B-FF2F-57C90CBAD3D4}"/>
              </a:ext>
            </a:extLst>
          </p:cNvPr>
          <p:cNvSpPr/>
          <p:nvPr/>
        </p:nvSpPr>
        <p:spPr>
          <a:xfrm>
            <a:off x="4590039" y="3777916"/>
            <a:ext cx="505338" cy="1112921"/>
          </a:xfrm>
          <a:custGeom>
            <a:avLst/>
            <a:gdLst>
              <a:gd name="connsiteX0" fmla="*/ 493306 w 505338"/>
              <a:gd name="connsiteY0" fmla="*/ 0 h 1112921"/>
              <a:gd name="connsiteX1" fmla="*/ 12 w 505338"/>
              <a:gd name="connsiteY1" fmla="*/ 433137 h 1112921"/>
              <a:gd name="connsiteX2" fmla="*/ 505338 w 505338"/>
              <a:gd name="connsiteY2" fmla="*/ 1112921 h 111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338" h="1112921">
                <a:moveTo>
                  <a:pt x="493306" y="0"/>
                </a:moveTo>
                <a:cubicBezTo>
                  <a:pt x="245656" y="123825"/>
                  <a:pt x="-1993" y="247650"/>
                  <a:pt x="12" y="433137"/>
                </a:cubicBezTo>
                <a:cubicBezTo>
                  <a:pt x="2017" y="618624"/>
                  <a:pt x="253677" y="865772"/>
                  <a:pt x="505338" y="1112921"/>
                </a:cubicBez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920019-4274-8BAA-50AA-E830356C750B}"/>
              </a:ext>
            </a:extLst>
          </p:cNvPr>
          <p:cNvSpPr/>
          <p:nvPr/>
        </p:nvSpPr>
        <p:spPr>
          <a:xfrm>
            <a:off x="4601032" y="3014876"/>
            <a:ext cx="1043741" cy="781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Pilots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8645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OFDM: Putting it Together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234440"/>
            <a:ext cx="85039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TX: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ED602B-11ED-E849-8C81-5C5FB2353180}"/>
              </a:ext>
            </a:extLst>
          </p:cNvPr>
          <p:cNvSpPr txBox="1"/>
          <p:nvPr/>
        </p:nvSpPr>
        <p:spPr>
          <a:xfrm>
            <a:off x="2125218" y="1870693"/>
            <a:ext cx="850392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preamble symbol from training sequence (Uses BPSK) </a:t>
            </a:r>
          </a:p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 preamble symbol: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E9F922-5725-E745-B070-AD62D196AE1E}"/>
              </a:ext>
            </a:extLst>
          </p:cNvPr>
          <p:cNvSpPr txBox="1"/>
          <p:nvPr/>
        </p:nvSpPr>
        <p:spPr>
          <a:xfrm>
            <a:off x="2598420" y="2974992"/>
            <a:ext cx="466344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9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times for packet detection</a:t>
            </a:r>
          </a:p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9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times for CFO estimation</a:t>
            </a:r>
          </a:p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9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times for channel estimation</a:t>
            </a:r>
          </a:p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9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CP for the last preamble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DBC80-BA3D-A744-A230-7090A22D4803}"/>
              </a:ext>
            </a:extLst>
          </p:cNvPr>
          <p:cNvSpPr txBox="1"/>
          <p:nvPr/>
        </p:nvSpPr>
        <p:spPr>
          <a:xfrm>
            <a:off x="2192655" y="4632848"/>
            <a:ext cx="575500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data symbol from: </a:t>
            </a:r>
          </a:p>
          <a:p>
            <a:pPr marL="720046" marR="0" lvl="1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9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bits (Uses BPSK, QPSK, M-QAM)</a:t>
            </a:r>
          </a:p>
          <a:p>
            <a:pPr marL="720046" marR="0" lvl="1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9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 bits (Uses BPSK)</a:t>
            </a:r>
          </a:p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08610" marR="0" lvl="0" indent="-308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cyclic prefix to data symbols.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6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 Receiver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F7021D14-88E5-602C-455E-B772E56E7B1C}"/>
              </a:ext>
            </a:extLst>
          </p:cNvPr>
          <p:cNvSpPr/>
          <p:nvPr/>
        </p:nvSpPr>
        <p:spPr>
          <a:xfrm>
            <a:off x="1291572" y="1221964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634D2-53F3-9017-8CFE-910B37879A8E}"/>
              </a:ext>
            </a:extLst>
          </p:cNvPr>
          <p:cNvSpPr/>
          <p:nvPr/>
        </p:nvSpPr>
        <p:spPr>
          <a:xfrm>
            <a:off x="2007044" y="1147268"/>
            <a:ext cx="1240620" cy="781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Packet Detection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1B83F0-6A9F-3F43-E6D3-63230BAA9E77}"/>
              </a:ext>
            </a:extLst>
          </p:cNvPr>
          <p:cNvSpPr/>
          <p:nvPr/>
        </p:nvSpPr>
        <p:spPr>
          <a:xfrm>
            <a:off x="3315136" y="1221964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A5E88AC-4D03-0F76-BDC7-5E19936F87F1}"/>
              </a:ext>
            </a:extLst>
          </p:cNvPr>
          <p:cNvSpPr/>
          <p:nvPr/>
        </p:nvSpPr>
        <p:spPr>
          <a:xfrm>
            <a:off x="5867909" y="1221964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FA1008-7D79-4EDB-6BE2-0DA5751A5291}"/>
              </a:ext>
            </a:extLst>
          </p:cNvPr>
          <p:cNvSpPr/>
          <p:nvPr/>
        </p:nvSpPr>
        <p:spPr>
          <a:xfrm>
            <a:off x="6616659" y="1112248"/>
            <a:ext cx="1769829" cy="781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CFO Estimation &amp; Correction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942AD-6E4C-CE07-B260-D344369C6754}"/>
              </a:ext>
            </a:extLst>
          </p:cNvPr>
          <p:cNvSpPr/>
          <p:nvPr/>
        </p:nvSpPr>
        <p:spPr>
          <a:xfrm>
            <a:off x="2026600" y="2236975"/>
            <a:ext cx="1475872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Remove Cyclic Prefix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F13E0B2-D276-F9E1-0A91-387B1C4121CA}"/>
              </a:ext>
            </a:extLst>
          </p:cNvPr>
          <p:cNvSpPr/>
          <p:nvPr/>
        </p:nvSpPr>
        <p:spPr>
          <a:xfrm>
            <a:off x="1291572" y="2311671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0FC35-D849-EEA7-E5D4-A5B682E16772}"/>
              </a:ext>
            </a:extLst>
          </p:cNvPr>
          <p:cNvSpPr txBox="1"/>
          <p:nvPr/>
        </p:nvSpPr>
        <p:spPr>
          <a:xfrm>
            <a:off x="-160601" y="1122941"/>
            <a:ext cx="168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55A527-B644-DD15-1E16-14F36C900094}"/>
              </a:ext>
            </a:extLst>
          </p:cNvPr>
          <p:cNvSpPr/>
          <p:nvPr/>
        </p:nvSpPr>
        <p:spPr>
          <a:xfrm>
            <a:off x="9136156" y="1147268"/>
            <a:ext cx="1332500" cy="781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 Estimation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F4225B1-6E8C-B768-D3FE-C303732B10CD}"/>
              </a:ext>
            </a:extLst>
          </p:cNvPr>
          <p:cNvSpPr/>
          <p:nvPr/>
        </p:nvSpPr>
        <p:spPr>
          <a:xfrm>
            <a:off x="3589500" y="2311671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5C288A-6983-3E6D-F78E-960AA9F5E0DC}"/>
              </a:ext>
            </a:extLst>
          </p:cNvPr>
          <p:cNvSpPr/>
          <p:nvPr/>
        </p:nvSpPr>
        <p:spPr>
          <a:xfrm>
            <a:off x="4324528" y="2236975"/>
            <a:ext cx="1332499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5E0C140-9BAA-B848-2B00-CFCB8E121901}"/>
              </a:ext>
            </a:extLst>
          </p:cNvPr>
          <p:cNvSpPr/>
          <p:nvPr/>
        </p:nvSpPr>
        <p:spPr>
          <a:xfrm>
            <a:off x="5744055" y="2311671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2E0FF8-04A0-667A-AA8D-8D54C7CA7B41}"/>
              </a:ext>
            </a:extLst>
          </p:cNvPr>
          <p:cNvSpPr/>
          <p:nvPr/>
        </p:nvSpPr>
        <p:spPr>
          <a:xfrm>
            <a:off x="10065875" y="2236975"/>
            <a:ext cx="1332499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 Correction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CC815BD4-2A97-6774-2D00-4BD7E3E424AD}"/>
              </a:ext>
            </a:extLst>
          </p:cNvPr>
          <p:cNvSpPr/>
          <p:nvPr/>
        </p:nvSpPr>
        <p:spPr>
          <a:xfrm rot="5400000">
            <a:off x="10408124" y="3152499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EC28B8-E920-75D8-D7D2-84E035F12B59}"/>
              </a:ext>
            </a:extLst>
          </p:cNvPr>
          <p:cNvSpPr/>
          <p:nvPr/>
        </p:nvSpPr>
        <p:spPr>
          <a:xfrm>
            <a:off x="10123025" y="3862812"/>
            <a:ext cx="1218198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1AE882-35A2-05D8-4FD4-35A976F79B6F}"/>
              </a:ext>
            </a:extLst>
          </p:cNvPr>
          <p:cNvSpPr txBox="1"/>
          <p:nvPr/>
        </p:nvSpPr>
        <p:spPr>
          <a:xfrm>
            <a:off x="7635890" y="3843713"/>
            <a:ext cx="168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Bits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6A03C1CF-5A8B-993F-6187-4CC5B7321A2F}"/>
              </a:ext>
            </a:extLst>
          </p:cNvPr>
          <p:cNvSpPr/>
          <p:nvPr/>
        </p:nvSpPr>
        <p:spPr>
          <a:xfrm rot="10800000">
            <a:off x="9417875" y="3946006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7A2843C5-4900-83B6-EB8F-5F29EDE41C76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>
            <a:off x="1410718" y="3073846"/>
            <a:ext cx="6225173" cy="1185367"/>
          </a:xfrm>
          <a:prstGeom prst="bentConnector3">
            <a:avLst>
              <a:gd name="adj1" fmla="val 100125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0E2C03E-2CAB-59CD-DE00-AEC5114D7D4D}"/>
              </a:ext>
            </a:extLst>
          </p:cNvPr>
          <p:cNvSpPr txBox="1"/>
          <p:nvPr/>
        </p:nvSpPr>
        <p:spPr>
          <a:xfrm>
            <a:off x="-453175" y="4315035"/>
            <a:ext cx="1001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 until all OFDM Symbols are decoded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FDED04B-C24C-660E-0DDF-B19A23F67680}"/>
              </a:ext>
            </a:extLst>
          </p:cNvPr>
          <p:cNvSpPr/>
          <p:nvPr/>
        </p:nvSpPr>
        <p:spPr>
          <a:xfrm>
            <a:off x="8420681" y="1221964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6A0B03-6C76-EDFA-2107-BE8A96C59482}"/>
              </a:ext>
            </a:extLst>
          </p:cNvPr>
          <p:cNvSpPr/>
          <p:nvPr/>
        </p:nvSpPr>
        <p:spPr>
          <a:xfrm>
            <a:off x="3997331" y="1128384"/>
            <a:ext cx="1769828" cy="781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Shift by 0.25 CP to avoid ISI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2E538BF7-9EC8-070F-50AE-6EE875E61B28}"/>
              </a:ext>
            </a:extLst>
          </p:cNvPr>
          <p:cNvSpPr/>
          <p:nvPr/>
        </p:nvSpPr>
        <p:spPr>
          <a:xfrm>
            <a:off x="9320491" y="2311671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8FBDD44A-524D-A87B-1D60-DE6574262D99}"/>
              </a:ext>
            </a:extLst>
          </p:cNvPr>
          <p:cNvSpPr/>
          <p:nvPr/>
        </p:nvSpPr>
        <p:spPr>
          <a:xfrm>
            <a:off x="7507719" y="2311671"/>
            <a:ext cx="648000" cy="6316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9C2DAE-DC55-CF67-0C7A-FBA79D931775}"/>
              </a:ext>
            </a:extLst>
          </p:cNvPr>
          <p:cNvSpPr/>
          <p:nvPr/>
        </p:nvSpPr>
        <p:spPr>
          <a:xfrm>
            <a:off x="6479083" y="2236975"/>
            <a:ext cx="964904" cy="781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Tracking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1CA956-3F55-95CD-F242-A5A72B53D5E0}"/>
              </a:ext>
            </a:extLst>
          </p:cNvPr>
          <p:cNvSpPr/>
          <p:nvPr/>
        </p:nvSpPr>
        <p:spPr>
          <a:xfrm>
            <a:off x="8189371" y="2236975"/>
            <a:ext cx="1033736" cy="781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 Channel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631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7802</TotalTime>
  <Words>4704</Words>
  <Application>Microsoft Macintosh PowerPoint</Application>
  <PresentationFormat>Widescreen</PresentationFormat>
  <Paragraphs>1863</Paragraphs>
  <Slides>100</Slides>
  <Notes>100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8" baseType="lpstr">
      <vt:lpstr>Arial</vt:lpstr>
      <vt:lpstr>Calibri</vt:lpstr>
      <vt:lpstr>Calibri Light</vt:lpstr>
      <vt:lpstr>Cambria Math</vt:lpstr>
      <vt:lpstr>Courier New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Al-Hassanieh, Haitham</cp:lastModifiedBy>
  <cp:revision>206</cp:revision>
  <cp:lastPrinted>2021-02-11T17:48:24Z</cp:lastPrinted>
  <dcterms:created xsi:type="dcterms:W3CDTF">2021-01-28T00:23:27Z</dcterms:created>
  <dcterms:modified xsi:type="dcterms:W3CDTF">2025-09-16T11:07:46Z</dcterms:modified>
</cp:coreProperties>
</file>