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5" autoAdjust="0"/>
    <p:restoredTop sz="94660"/>
  </p:normalViewPr>
  <p:slideViewPr>
    <p:cSldViewPr snapToGrid="0">
      <p:cViewPr varScale="1">
        <p:scale>
          <a:sx n="180" d="100"/>
          <a:sy n="180" d="100"/>
        </p:scale>
        <p:origin x="29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2CF5E-8B64-4539-9B69-10DE7149C9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0C26D0-1486-4C67-A9D5-E8A04AD4F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3338C-7B07-47F5-87EA-2830FB017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8138-491D-42AA-AA2A-CEAB317EBCE3}" type="datetimeFigureOut">
              <a:rPr lang="en-US" smtClean="0"/>
              <a:t>05-Nov-25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65B20-1F87-458A-BF96-363BFD6DA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1D1799-4F31-4B69-9DE5-E37F4E7C7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435A0-8EBB-4231-A1E6-F3670C295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4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8B097-E8EC-409F-94D4-4CC105E4D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057979-DE12-4C41-BFDA-029583A53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7D96C-DACE-4B6F-BBF3-ECDFC4132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8138-491D-42AA-AA2A-CEAB317EBCE3}" type="datetimeFigureOut">
              <a:rPr lang="en-US" smtClean="0"/>
              <a:t>05-Nov-25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84A35-6978-4EB6-AC5C-4808483C7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CDA93-D447-465C-A3F0-679870A59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435A0-8EBB-4231-A1E6-F3670C295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7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DA7C67-F639-4A75-81C3-7ADCD47794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D383C6-BE21-4F59-875A-0ECF67B49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8C360-6F40-4F7E-9845-383AB3C34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8138-491D-42AA-AA2A-CEAB317EBCE3}" type="datetimeFigureOut">
              <a:rPr lang="en-US" smtClean="0"/>
              <a:t>05-Nov-25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6A7B37-70E0-4E50-9885-612444F24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CF2CB-703C-4A66-B171-050E9A1A0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435A0-8EBB-4231-A1E6-F3670C295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05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66C21-10D3-4F02-856C-A2D326D2B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11A4C-319C-4E3D-967E-5A1EC595A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7E27A-EE80-44D6-864C-4D8166FD3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8138-491D-42AA-AA2A-CEAB317EBCE3}" type="datetimeFigureOut">
              <a:rPr lang="en-US" smtClean="0"/>
              <a:t>05-Nov-25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5B48F7-1426-4D57-967F-2807FD6B7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DE3B2-B7BE-4DF7-8706-DA7F5D39B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435A0-8EBB-4231-A1E6-F3670C295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94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936EC-209B-4151-BE38-B12088FB9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21874-BA16-4E20-8283-C8FE286DF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A55CE-9B06-49F6-BD96-0FA917C24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8138-491D-42AA-AA2A-CEAB317EBCE3}" type="datetimeFigureOut">
              <a:rPr lang="en-US" smtClean="0"/>
              <a:t>05-Nov-25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48E73-F8B3-426A-816B-EF6F2C35E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D6634-C270-415B-AE7B-01170D4F5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435A0-8EBB-4231-A1E6-F3670C295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79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EE44B-6569-4D4A-93E7-4A31FF775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B188B-582F-4708-B4A7-8EB5C0D5EC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2C5A79-588A-4592-BF40-B9A4296E4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2F076B-A428-417E-B806-AAD82A57E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8138-491D-42AA-AA2A-CEAB317EBCE3}" type="datetimeFigureOut">
              <a:rPr lang="en-US" smtClean="0"/>
              <a:t>05-Nov-25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E7B8E-6212-434F-9C71-1FAA19694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CE753C-72A6-4E02-8B46-831B09198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435A0-8EBB-4231-A1E6-F3670C295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82AE6-9A12-4556-9CED-F0224C3D9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D57C2-5FEA-48C1-89E7-9C6B656BC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145110-9FA6-4B23-8960-874960E63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BA0C2C-A4C0-432F-AFBB-975074E4C1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58775E-C53B-4B94-855A-BFA9ACAE85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088C2C-051B-4821-A373-AAF383108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8138-491D-42AA-AA2A-CEAB317EBCE3}" type="datetimeFigureOut">
              <a:rPr lang="en-US" smtClean="0"/>
              <a:t>05-Nov-25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2B79A-80FB-4812-B055-E20E75D5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914033-FD93-4444-91F2-77224F185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435A0-8EBB-4231-A1E6-F3670C295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478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BBE54-4092-45C9-98E9-B4E896A82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4028E3-EE2D-45B8-A032-C0054473B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8138-491D-42AA-AA2A-CEAB317EBCE3}" type="datetimeFigureOut">
              <a:rPr lang="en-US" smtClean="0"/>
              <a:t>05-Nov-25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D03FF9-6839-4BB9-8BBA-3AC8F31F8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829CF2-E77D-42F9-9B5E-A957F21C0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435A0-8EBB-4231-A1E6-F3670C295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89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3CF7E2-3EE7-4D2B-907E-C0E45143B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8138-491D-42AA-AA2A-CEAB317EBCE3}" type="datetimeFigureOut">
              <a:rPr lang="en-US" smtClean="0"/>
              <a:t>05-Nov-25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84AA2F-F5C4-489B-B247-20F4B9769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E1E9E2-96AD-4D7B-9161-EFA1F618F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435A0-8EBB-4231-A1E6-F3670C295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930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F950E-79FF-48CD-BDFA-F0054D649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BDDAC-63A2-4772-A838-80F9F8094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1B2B7E-067E-473F-8ACE-864A1F0D2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CB82F8-6D7B-4ECC-8534-1FDD05E58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8138-491D-42AA-AA2A-CEAB317EBCE3}" type="datetimeFigureOut">
              <a:rPr lang="en-US" smtClean="0"/>
              <a:t>05-Nov-25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E1331F-0566-4540-80CA-D10F892F7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081086-2030-46B0-8110-ABD6C035E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435A0-8EBB-4231-A1E6-F3670C295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974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B8D04-0077-4BA8-897C-29D110B85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FA5BA2-D30E-403E-BA93-B396556F8E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ECDABC-2808-41EC-9E70-074C209E1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8EE32-77A9-4954-B4AA-CD2608391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C8138-491D-42AA-AA2A-CEAB317EBCE3}" type="datetimeFigureOut">
              <a:rPr lang="en-US" smtClean="0"/>
              <a:t>05-Nov-25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24FCF-4A5C-4BD8-A222-F808B7BD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5E9D5-8844-4019-B04A-7E5DC27D4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435A0-8EBB-4231-A1E6-F3670C295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79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BE5669-CF61-4965-9E82-82B81F4E0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59262-4F31-4F1F-9D76-8330330FF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1A59B-43EC-45EC-A9CA-1321C7B9B2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C8138-491D-42AA-AA2A-CEAB317EBCE3}" type="datetimeFigureOut">
              <a:rPr lang="en-US" smtClean="0"/>
              <a:t>05-Nov-25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14708-3CA3-4584-8239-88AF0D8472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01E91-79B6-469D-928A-316A11E28E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435A0-8EBB-4231-A1E6-F3670C295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50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310"/>
          <p:cNvSpPr txBox="1">
            <a:spLocks noChangeArrowheads="1"/>
          </p:cNvSpPr>
          <p:nvPr/>
        </p:nvSpPr>
        <p:spPr bwMode="auto">
          <a:xfrm rot="-5400000">
            <a:off x="405607" y="2882107"/>
            <a:ext cx="34401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charset="0"/>
                <a:ea typeface="ＭＳ Ｐゴシック" charset="0"/>
              </a:rPr>
              <a:t>Course plan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485686"/>
              </p:ext>
            </p:extLst>
          </p:nvPr>
        </p:nvGraphicFramePr>
        <p:xfrm>
          <a:off x="2718098" y="767426"/>
          <a:ext cx="7365701" cy="5219409"/>
        </p:xfrm>
        <a:graphic>
          <a:graphicData uri="http://schemas.openxmlformats.org/drawingml/2006/table">
            <a:tbl>
              <a:tblPr/>
              <a:tblGrid>
                <a:gridCol w="650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1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83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77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Week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Date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Title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906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  <a:r>
                        <a:rPr kumimoji="0" lang="el-G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.09.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Introduction-Basic ideas about the use of composite materials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Presentation of GR-</a:t>
                      </a:r>
                      <a:r>
                        <a:rPr kumimoji="0" 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MeC</a:t>
                      </a: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 projects, announcement of projects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51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19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.09.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+mn-cs"/>
                        </a:rPr>
                        <a:t>Basics of composites and manufacturing </a:t>
                      </a: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charset="0"/>
                          <a:cs typeface="+mn-cs"/>
                        </a:rPr>
                        <a:t>(project selection)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+mn-cs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  <a:r>
                        <a:rPr kumimoji="0" lang="el-G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.09.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+mn-cs"/>
                        </a:rPr>
                        <a:t>Mechanics of composites-Anisotropic theory of elasticity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  <a:ea typeface="ＭＳ Ｐゴシック" charset="0"/>
                        <a:cs typeface="+mn-cs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20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03.10.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Mechanics of composite laminates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20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10.10.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Mechanics of composite laminates – exercises (out)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20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17.10.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+mn-cs"/>
                        </a:rPr>
                        <a:t>Strength of composite materials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20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31.10.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Mid-term project discussion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320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  <a:r>
                        <a:rPr kumimoji="0" lang="el-G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.11.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+mn-cs"/>
                        </a:rPr>
                        <a:t>Strengthening of existing structures with composites (J Sena-Cruz)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20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  <a:r>
                        <a:rPr kumimoji="0" lang="el-G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.11.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Laboratory part 1a: Fabrication of laminates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320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  <a:r>
                        <a:rPr kumimoji="0" lang="el-G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.11.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Laboratory part 1b: Fabrication of laminates</a:t>
                      </a: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20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  <a:r>
                        <a:rPr kumimoji="0" lang="el-G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.11.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+mn-cs"/>
                        </a:rPr>
                        <a:t>Laboratory part 2: Testing of laminates-Assignment: Analysis of test results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320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12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0</a:t>
                      </a:r>
                      <a:r>
                        <a:rPr kumimoji="0" lang="el-G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.12.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+mn-cs"/>
                        </a:rPr>
                        <a:t>Durability and long-term behavior of composites (J Sena-Cruz – online)</a:t>
                      </a:r>
                      <a:endParaRPr lang="en-GB" sz="1200" dirty="0">
                        <a:highlight>
                          <a:srgbClr val="FFFF00"/>
                        </a:highlight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320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13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12.12.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Fatigue of composite materials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+mn-cs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320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14</a:t>
                      </a: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19.12.</a:t>
                      </a:r>
                      <a:r>
                        <a:rPr kumimoji="0" lang="en-150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2025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Project hand out-discussion</a:t>
                      </a: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3209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30 January 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202</a:t>
                      </a:r>
                      <a:r>
                        <a:rPr kumimoji="0" lang="el-G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6</a:t>
                      </a: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: Oral exam</a:t>
                      </a:r>
                    </a:p>
                  </a:txBody>
                  <a:tcPr marL="37722" marR="37722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8640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175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Garamond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Vassilopoulos Anastasios</dc:creator>
  <cp:lastModifiedBy>Anastasios Vassilopoulos</cp:lastModifiedBy>
  <cp:revision>11</cp:revision>
  <dcterms:created xsi:type="dcterms:W3CDTF">2022-09-27T07:05:55Z</dcterms:created>
  <dcterms:modified xsi:type="dcterms:W3CDTF">2025-11-05T13:47:00Z</dcterms:modified>
</cp:coreProperties>
</file>