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40D"/>
    <a:srgbClr val="0076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78" y="-30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5798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295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8780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7125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133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07600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8279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444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170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16923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550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243F1-D41A-45FC-AA9E-FA962F4A9535}" type="datetimeFigureOut">
              <a:rPr lang="fr-CH" smtClean="0"/>
              <a:t>08.12.2025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6579B-57B1-4AED-8385-C3869B9F6084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294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E6E4A5-EB91-4E2A-9A0C-AE0D7A7BF292}"/>
              </a:ext>
            </a:extLst>
          </p:cNvPr>
          <p:cNvSpPr/>
          <p:nvPr/>
        </p:nvSpPr>
        <p:spPr>
          <a:xfrm>
            <a:off x="993227" y="41680283"/>
            <a:ext cx="159884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*Author …</a:t>
            </a: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FE60B55-A1CC-41D2-906D-563A918B7BC8}"/>
              </a:ext>
            </a:extLst>
          </p:cNvPr>
          <p:cNvSpPr txBox="1"/>
          <p:nvPr/>
        </p:nvSpPr>
        <p:spPr>
          <a:xfrm>
            <a:off x="15137606" y="36856483"/>
            <a:ext cx="3460222" cy="773182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Ctr="0" compatLnSpc="0">
            <a:sp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4000" b="1" i="0" strike="noStrike" kern="1200" dirty="0">
                <a:ln>
                  <a:noFill/>
                </a:ln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Conclusions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698E7E6-E561-49AB-A730-CC76F32E6DDD}"/>
              </a:ext>
            </a:extLst>
          </p:cNvPr>
          <p:cNvGrpSpPr/>
          <p:nvPr/>
        </p:nvGrpSpPr>
        <p:grpSpPr>
          <a:xfrm>
            <a:off x="14850193" y="36771032"/>
            <a:ext cx="14361260" cy="4594796"/>
            <a:chOff x="14650567" y="37816060"/>
            <a:chExt cx="14560886" cy="4594796"/>
          </a:xfrm>
        </p:grpSpPr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49CC9D5C-DD84-4D95-B4E4-3FAAB04DA62E}"/>
                </a:ext>
              </a:extLst>
            </p:cNvPr>
            <p:cNvSpPr/>
            <p:nvPr/>
          </p:nvSpPr>
          <p:spPr>
            <a:xfrm>
              <a:off x="14650567" y="37816060"/>
              <a:ext cx="14560886" cy="4594796"/>
            </a:xfrm>
            <a:custGeom>
              <a:avLst>
                <a:gd name="f0" fmla="val 36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noFill/>
            <a:ln w="127000">
              <a:solidFill>
                <a:schemeClr val="tx1"/>
              </a:solidFill>
              <a:prstDash val="solid"/>
            </a:ln>
          </p:spPr>
          <p:txBody>
            <a:bodyPr wrap="none" lIns="90000" tIns="45000" rIns="90000" bIns="4500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fr-FR" sz="1800" b="0" i="0" u="none" strike="noStrike" kern="1200" dirty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endParaRP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C39CF5CD-ED91-4825-8A66-A58331E4EC7E}"/>
                </a:ext>
              </a:extLst>
            </p:cNvPr>
            <p:cNvSpPr txBox="1"/>
            <p:nvPr/>
          </p:nvSpPr>
          <p:spPr>
            <a:xfrm>
              <a:off x="15167223" y="38278109"/>
              <a:ext cx="13434945" cy="399939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0000" tIns="45000" rIns="90000" bIns="45000" compatLnSpc="0"/>
            <a:lstStyle/>
            <a:p>
              <a:pPr lvl="0" hangingPunct="0"/>
              <a:endParaRPr lang="fr-FR" sz="2400" b="0" i="0" u="sng" strike="noStrike" kern="1200" dirty="0">
                <a:ln>
                  <a:noFill/>
                </a:ln>
                <a:uFillTx/>
                <a:latin typeface="Arial" pitchFamily="18"/>
                <a:ea typeface="DejaVu Sans" pitchFamily="2"/>
                <a:cs typeface="DejaVu Sans" pitchFamily="2"/>
              </a:endParaRPr>
            </a:p>
            <a:p>
              <a:pPr hangingPunct="0"/>
              <a:r>
                <a:rPr lang="fr-FR" sz="2400" b="1" i="0" strike="noStrike" kern="1200" dirty="0" err="1">
                  <a:ln>
                    <a:noFill/>
                  </a:ln>
                  <a:uFillTx/>
                  <a:latin typeface="Arial" pitchFamily="18"/>
                  <a:ea typeface="DejaVu Sans" pitchFamily="2"/>
                  <a:cs typeface="DejaVu Sans" pitchFamily="2"/>
                </a:rPr>
                <a:t>Summary</a:t>
              </a:r>
              <a:r>
                <a:rPr lang="fr-FR" sz="2400" b="1" i="0" strike="noStrike" kern="1200" dirty="0">
                  <a:ln>
                    <a:noFill/>
                  </a:ln>
                  <a:uFillTx/>
                  <a:latin typeface="Arial" pitchFamily="18"/>
                  <a:ea typeface="DejaVu Sans" pitchFamily="2"/>
                  <a:cs typeface="DejaVu Sans" pitchFamily="2"/>
                </a:rPr>
                <a:t>:</a:t>
              </a:r>
              <a:endParaRPr lang="fr-FR" sz="2400" b="0" i="0" u="none" strike="noStrike" kern="1200" dirty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endParaRPr>
            </a:p>
            <a:p>
              <a:pPr lvl="0" hangingPunct="0"/>
              <a:endParaRPr lang="fr-FR" sz="2400" b="1" i="0" strike="noStrike" kern="1200" dirty="0">
                <a:ln>
                  <a:noFill/>
                </a:ln>
                <a:uFillTx/>
                <a:latin typeface="Arial" pitchFamily="18"/>
                <a:ea typeface="DejaVu Sans" pitchFamily="2"/>
                <a:cs typeface="DejaVu Sans" pitchFamily="2"/>
              </a:endParaRPr>
            </a:p>
            <a:p>
              <a:pPr lvl="0" hangingPunct="0"/>
              <a:r>
                <a:rPr lang="fr-FR" sz="2400" b="1" i="0" strike="noStrike" kern="1200" dirty="0" err="1">
                  <a:ln>
                    <a:noFill/>
                  </a:ln>
                  <a:uFillTx/>
                  <a:latin typeface="Arial" pitchFamily="18"/>
                  <a:ea typeface="DejaVu Sans" pitchFamily="2"/>
                  <a:cs typeface="DejaVu Sans" pitchFamily="2"/>
                </a:rPr>
                <a:t>Results</a:t>
              </a:r>
              <a:r>
                <a:rPr lang="fr-FR" sz="2400" b="1" i="0" strike="noStrike" kern="1200" dirty="0">
                  <a:ln>
                    <a:noFill/>
                  </a:ln>
                  <a:uFillTx/>
                  <a:latin typeface="Arial" pitchFamily="18"/>
                  <a:ea typeface="DejaVu Sans" pitchFamily="2"/>
                  <a:cs typeface="DejaVu Sans" pitchFamily="2"/>
                </a:rPr>
                <a:t>:</a:t>
              </a:r>
            </a:p>
            <a:p>
              <a:pPr lvl="0" hangingPunct="0"/>
              <a:endParaRPr lang="fr-FR" sz="2400" b="0" i="0" u="none" strike="noStrike" kern="1200" dirty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endParaRPr>
            </a:p>
            <a:p>
              <a:pPr lvl="0" hangingPunct="0"/>
              <a:r>
                <a:rPr lang="en-US" sz="2400" b="1" i="0" strike="noStrike" kern="1200" dirty="0">
                  <a:ln>
                    <a:noFill/>
                  </a:ln>
                  <a:uFillTx/>
                  <a:latin typeface="Arial" pitchFamily="18"/>
                  <a:ea typeface="DejaVu Sans" pitchFamily="2"/>
                  <a:cs typeface="DejaVu Sans" pitchFamily="2"/>
                </a:rPr>
                <a:t>Future research</a:t>
              </a:r>
              <a:r>
                <a:rPr lang="en-US" sz="2400" b="1" dirty="0">
                  <a:latin typeface="Arial" pitchFamily="18"/>
                  <a:ea typeface="DejaVu Sans" pitchFamily="2"/>
                  <a:cs typeface="DejaVu Sans" pitchFamily="2"/>
                </a:rPr>
                <a:t>:</a:t>
              </a:r>
              <a:r>
                <a:rPr lang="en-US" sz="2400" b="0" i="0" u="none" strike="noStrike" kern="1200" dirty="0">
                  <a:ln>
                    <a:noFill/>
                  </a:ln>
                  <a:latin typeface="Arial" pitchFamily="18"/>
                  <a:ea typeface="DejaVu Sans" pitchFamily="2"/>
                  <a:cs typeface="DejaVu Sans" pitchFamily="2"/>
                </a:rPr>
                <a:t> 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B9DD5A38-36EB-4B5B-B0F8-1BB77B031DBF}"/>
              </a:ext>
            </a:extLst>
          </p:cNvPr>
          <p:cNvSpPr txBox="1"/>
          <p:nvPr/>
        </p:nvSpPr>
        <p:spPr>
          <a:xfrm>
            <a:off x="1985420" y="6633853"/>
            <a:ext cx="3213485" cy="773182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sp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CH" sz="4000" b="1" dirty="0"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I</a:t>
            </a:r>
            <a:r>
              <a:rPr lang="en-US" sz="4000" b="1" dirty="0" err="1"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ntroduction</a:t>
            </a:r>
            <a:endParaRPr lang="en-US" sz="4000" b="1" i="0" strike="noStrike" kern="1200" dirty="0">
              <a:ln>
                <a:noFill/>
              </a:ln>
              <a:solidFill>
                <a:srgbClr val="DC2300"/>
              </a:solidFill>
              <a:latin typeface="Droid Sans Mono" pitchFamily="33"/>
              <a:ea typeface="DejaVu Sans" pitchFamily="2"/>
              <a:cs typeface="DejaVu Sans" pitchFamily="2"/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id="{4DA9E9AA-B263-46B6-9DF2-F248A2F96388}"/>
              </a:ext>
            </a:extLst>
          </p:cNvPr>
          <p:cNvSpPr/>
          <p:nvPr/>
        </p:nvSpPr>
        <p:spPr>
          <a:xfrm>
            <a:off x="899999" y="6480000"/>
            <a:ext cx="28311454" cy="5598585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0">
            <a:solidFill>
              <a:schemeClr val="tx1"/>
            </a:solidFill>
            <a:prstDash val="solid"/>
          </a:ln>
          <a:effectLst>
            <a:softEdge rad="0"/>
          </a:effectLst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0" name="Forme libre : forme 29">
            <a:extLst>
              <a:ext uri="{FF2B5EF4-FFF2-40B4-BE49-F238E27FC236}">
                <a16:creationId xmlns:a16="http://schemas.microsoft.com/office/drawing/2014/main" id="{06B916FD-A826-4DBE-BFBC-6FC37F06A736}"/>
              </a:ext>
            </a:extLst>
          </p:cNvPr>
          <p:cNvSpPr/>
          <p:nvPr/>
        </p:nvSpPr>
        <p:spPr>
          <a:xfrm>
            <a:off x="1063759" y="12637960"/>
            <a:ext cx="13332725" cy="8623829"/>
          </a:xfrm>
          <a:custGeom>
            <a:avLst>
              <a:gd name="f0" fmla="val 261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0">
            <a:solidFill>
              <a:schemeClr val="tx1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2" name="Forme libre : forme 31">
            <a:extLst>
              <a:ext uri="{FF2B5EF4-FFF2-40B4-BE49-F238E27FC236}">
                <a16:creationId xmlns:a16="http://schemas.microsoft.com/office/drawing/2014/main" id="{AB552CAE-5FA0-4BA0-9379-FF146CE35FE8}"/>
              </a:ext>
            </a:extLst>
          </p:cNvPr>
          <p:cNvSpPr/>
          <p:nvPr/>
        </p:nvSpPr>
        <p:spPr>
          <a:xfrm>
            <a:off x="14850193" y="12637339"/>
            <a:ext cx="14361260" cy="10094450"/>
          </a:xfrm>
          <a:custGeom>
            <a:avLst>
              <a:gd name="f0" fmla="val 2513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0">
            <a:solidFill>
              <a:schemeClr val="tx1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941B98F0-4868-4AD1-89D4-6278828240D2}"/>
              </a:ext>
            </a:extLst>
          </p:cNvPr>
          <p:cNvSpPr/>
          <p:nvPr/>
        </p:nvSpPr>
        <p:spPr>
          <a:xfrm>
            <a:off x="14850193" y="23290543"/>
            <a:ext cx="14361260" cy="3078201"/>
          </a:xfrm>
          <a:custGeom>
            <a:avLst>
              <a:gd name="f0" fmla="val 624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0">
            <a:solidFill>
              <a:schemeClr val="tx1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5" name="Forme libre : forme 34">
            <a:extLst>
              <a:ext uri="{FF2B5EF4-FFF2-40B4-BE49-F238E27FC236}">
                <a16:creationId xmlns:a16="http://schemas.microsoft.com/office/drawing/2014/main" id="{B7D3CEEF-44F1-44C5-910A-0A3E1C6826A2}"/>
              </a:ext>
            </a:extLst>
          </p:cNvPr>
          <p:cNvSpPr/>
          <p:nvPr/>
        </p:nvSpPr>
        <p:spPr>
          <a:xfrm>
            <a:off x="1063760" y="21821163"/>
            <a:ext cx="13312911" cy="15545267"/>
          </a:xfrm>
          <a:custGeom>
            <a:avLst>
              <a:gd name="f0" fmla="val 173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0">
            <a:solidFill>
              <a:schemeClr val="tx1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3515CA0-3DC6-4FE8-B3AA-27F8B29DDAD0}"/>
              </a:ext>
            </a:extLst>
          </p:cNvPr>
          <p:cNvSpPr txBox="1"/>
          <p:nvPr/>
        </p:nvSpPr>
        <p:spPr>
          <a:xfrm>
            <a:off x="1980000" y="13276914"/>
            <a:ext cx="3084091" cy="773182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sp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000" b="1" i="0" strike="noStrike" kern="1200" dirty="0">
                <a:ln>
                  <a:noFill/>
                </a:ln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Background</a:t>
            </a:r>
            <a:endParaRPr lang="en-US" sz="4000" b="1" i="0" u="none" strike="noStrike" kern="1200" dirty="0">
              <a:ln>
                <a:noFill/>
              </a:ln>
              <a:solidFill>
                <a:srgbClr val="DC2300"/>
              </a:solidFill>
              <a:latin typeface="Droid Sans Mono" pitchFamily="33"/>
              <a:ea typeface="DejaVu Sans" pitchFamily="2"/>
              <a:cs typeface="DejaVu Sans" pitchFamily="2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E9C4295-1756-45E0-8071-15125363F9DB}"/>
              </a:ext>
            </a:extLst>
          </p:cNvPr>
          <p:cNvSpPr txBox="1"/>
          <p:nvPr/>
        </p:nvSpPr>
        <p:spPr>
          <a:xfrm>
            <a:off x="16074210" y="13275881"/>
            <a:ext cx="12512550" cy="773182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Ctr="0" compatLnSpc="0">
            <a:spAutoFit/>
          </a:bodyPr>
          <a:lstStyle/>
          <a:p>
            <a:pPr hangingPunct="0"/>
            <a:r>
              <a:rPr lang="fr-FR" sz="4000" b="1" i="0" strike="noStrike" kern="1200" dirty="0">
                <a:ln>
                  <a:noFill/>
                </a:ln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Proposition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8FCD8104-A295-4583-8D5B-E9B8D3B001BD}"/>
              </a:ext>
            </a:extLst>
          </p:cNvPr>
          <p:cNvSpPr txBox="1"/>
          <p:nvPr/>
        </p:nvSpPr>
        <p:spPr>
          <a:xfrm>
            <a:off x="15367267" y="23537709"/>
            <a:ext cx="2153708" cy="773182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sp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4000" b="1" i="0" strike="noStrike" kern="1200" dirty="0">
                <a:ln>
                  <a:noFill/>
                </a:ln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Training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8E3FF0D7-BFA6-4141-BBBB-29D424987217}"/>
              </a:ext>
            </a:extLst>
          </p:cNvPr>
          <p:cNvSpPr txBox="1"/>
          <p:nvPr/>
        </p:nvSpPr>
        <p:spPr>
          <a:xfrm>
            <a:off x="2395773" y="22228146"/>
            <a:ext cx="1662804" cy="773182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spAutoFit/>
          </a:bodyPr>
          <a:lstStyle/>
          <a:p>
            <a:pPr lvl="0" hangingPunct="0"/>
            <a:r>
              <a:rPr lang="en-US" sz="4000" b="1" dirty="0"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Result</a:t>
            </a:r>
            <a:endParaRPr lang="en-US" sz="4000" b="1" i="0" strike="noStrike" kern="1200" dirty="0">
              <a:ln>
                <a:noFill/>
              </a:ln>
              <a:solidFill>
                <a:srgbClr val="DC2300"/>
              </a:solidFill>
              <a:latin typeface="Droid Sans Mono" pitchFamily="33"/>
              <a:ea typeface="DejaVu Sans" pitchFamily="2"/>
              <a:cs typeface="DejaVu Sans" pitchFamily="2"/>
            </a:endParaRPr>
          </a:p>
        </p:txBody>
      </p:sp>
      <p:sp>
        <p:nvSpPr>
          <p:cNvPr id="352" name="Forme libre : forme 351">
            <a:extLst>
              <a:ext uri="{FF2B5EF4-FFF2-40B4-BE49-F238E27FC236}">
                <a16:creationId xmlns:a16="http://schemas.microsoft.com/office/drawing/2014/main" id="{12F66237-AF74-4A93-9296-A20FC1A56312}"/>
              </a:ext>
            </a:extLst>
          </p:cNvPr>
          <p:cNvSpPr/>
          <p:nvPr/>
        </p:nvSpPr>
        <p:spPr>
          <a:xfrm>
            <a:off x="14793918" y="26948308"/>
            <a:ext cx="14361260" cy="9263627"/>
          </a:xfrm>
          <a:custGeom>
            <a:avLst>
              <a:gd name="f0" fmla="val 2601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0">
            <a:solidFill>
              <a:schemeClr val="tx1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53" name="ZoneTexte 352">
            <a:extLst>
              <a:ext uri="{FF2B5EF4-FFF2-40B4-BE49-F238E27FC236}">
                <a16:creationId xmlns:a16="http://schemas.microsoft.com/office/drawing/2014/main" id="{A07C6438-8D5E-4E06-8710-A16A04BB729E}"/>
              </a:ext>
            </a:extLst>
          </p:cNvPr>
          <p:cNvSpPr txBox="1"/>
          <p:nvPr/>
        </p:nvSpPr>
        <p:spPr>
          <a:xfrm>
            <a:off x="15538020" y="27208779"/>
            <a:ext cx="8424453" cy="773182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Ctr="0" compatLnSpc="0">
            <a:sp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000" b="1" dirty="0">
                <a:solidFill>
                  <a:srgbClr val="DC2300"/>
                </a:solidFill>
                <a:latin typeface="Droid Sans Mono" pitchFamily="33"/>
                <a:ea typeface="DejaVu Sans" pitchFamily="2"/>
                <a:cs typeface="DejaVu Sans" pitchFamily="2"/>
              </a:rPr>
              <a:t>Results</a:t>
            </a:r>
            <a:endParaRPr lang="en-US" sz="4000" b="1" i="0" strike="noStrike" kern="1200" dirty="0">
              <a:ln>
                <a:noFill/>
              </a:ln>
              <a:solidFill>
                <a:srgbClr val="DC2300"/>
              </a:solidFill>
              <a:latin typeface="Droid Sans Mono" pitchFamily="33"/>
              <a:ea typeface="DejaVu Sans" pitchFamily="2"/>
              <a:cs typeface="DejaVu Sans" pitchFamily="2"/>
            </a:endParaRPr>
          </a:p>
        </p:txBody>
      </p:sp>
      <p:grpSp>
        <p:nvGrpSpPr>
          <p:cNvPr id="1061" name="Group 1060">
            <a:extLst>
              <a:ext uri="{FF2B5EF4-FFF2-40B4-BE49-F238E27FC236}">
                <a16:creationId xmlns:a16="http://schemas.microsoft.com/office/drawing/2014/main" id="{59972548-D2EA-4BEA-95B5-79DB79F4B75A}"/>
              </a:ext>
            </a:extLst>
          </p:cNvPr>
          <p:cNvGrpSpPr/>
          <p:nvPr/>
        </p:nvGrpSpPr>
        <p:grpSpPr>
          <a:xfrm>
            <a:off x="993228" y="37991681"/>
            <a:ext cx="13403256" cy="3362664"/>
            <a:chOff x="993228" y="37991681"/>
            <a:chExt cx="13403256" cy="3362664"/>
          </a:xfrm>
        </p:grpSpPr>
        <p:sp>
          <p:nvSpPr>
            <p:cNvPr id="463" name="Forme libre : forme 18">
              <a:extLst>
                <a:ext uri="{FF2B5EF4-FFF2-40B4-BE49-F238E27FC236}">
                  <a16:creationId xmlns:a16="http://schemas.microsoft.com/office/drawing/2014/main" id="{20AB2A96-E4A2-4357-9583-F1FCBB76A0A3}"/>
                </a:ext>
              </a:extLst>
            </p:cNvPr>
            <p:cNvSpPr/>
            <p:nvPr/>
          </p:nvSpPr>
          <p:spPr>
            <a:xfrm>
              <a:off x="993228" y="37991681"/>
              <a:ext cx="13403256" cy="3362664"/>
            </a:xfrm>
            <a:custGeom>
              <a:avLst>
                <a:gd name="f0" fmla="val 4959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noFill/>
            <a:ln w="127000">
              <a:solidFill>
                <a:schemeClr val="tx1"/>
              </a:solidFill>
              <a:prstDash val="solid"/>
            </a:ln>
          </p:spPr>
          <p:txBody>
            <a:bodyPr wrap="none" lIns="90000" tIns="45000" rIns="90000" bIns="4500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fr-FR" sz="1800" b="0" i="0" u="none" strike="noStrike" kern="120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endParaRPr>
            </a:p>
          </p:txBody>
        </p:sp>
        <p:sp>
          <p:nvSpPr>
            <p:cNvPr id="468" name="ZoneTexte 19">
              <a:extLst>
                <a:ext uri="{FF2B5EF4-FFF2-40B4-BE49-F238E27FC236}">
                  <a16:creationId xmlns:a16="http://schemas.microsoft.com/office/drawing/2014/main" id="{A73B241E-7188-406C-BBC9-FFB845F1B8FC}"/>
                </a:ext>
              </a:extLst>
            </p:cNvPr>
            <p:cNvSpPr txBox="1"/>
            <p:nvPr/>
          </p:nvSpPr>
          <p:spPr>
            <a:xfrm>
              <a:off x="1391963" y="38204810"/>
              <a:ext cx="3460222" cy="7731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0000" tIns="45000" rIns="90000" bIns="45000" anchorCtr="0" compatLnSpc="0">
              <a:sp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4000" b="1" i="0" strike="noStrike" kern="1200" dirty="0">
                  <a:ln>
                    <a:noFill/>
                  </a:ln>
                  <a:solidFill>
                    <a:srgbClr val="DC2300"/>
                  </a:solidFill>
                  <a:latin typeface="Droid Sans Mono" pitchFamily="33"/>
                  <a:ea typeface="DejaVu Sans" pitchFamily="2"/>
                  <a:cs typeface="DejaVu Sans" pitchFamily="2"/>
                </a:rPr>
                <a:t>References</a:t>
              </a:r>
            </a:p>
          </p:txBody>
        </p:sp>
      </p:grpSp>
      <p:grpSp>
        <p:nvGrpSpPr>
          <p:cNvPr id="1066" name="Group 1065">
            <a:extLst>
              <a:ext uri="{FF2B5EF4-FFF2-40B4-BE49-F238E27FC236}">
                <a16:creationId xmlns:a16="http://schemas.microsoft.com/office/drawing/2014/main" id="{74DA8FFA-FD58-48B1-AAC1-2B9A04AE3A9C}"/>
              </a:ext>
            </a:extLst>
          </p:cNvPr>
          <p:cNvGrpSpPr/>
          <p:nvPr/>
        </p:nvGrpSpPr>
        <p:grpSpPr>
          <a:xfrm>
            <a:off x="542778" y="290530"/>
            <a:ext cx="29104883" cy="6006962"/>
            <a:chOff x="542778" y="290530"/>
            <a:chExt cx="29104883" cy="6006962"/>
          </a:xfrm>
        </p:grpSpPr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D29C8F69-A111-4E27-BD1C-EE2F91DFBC6F}"/>
                </a:ext>
              </a:extLst>
            </p:cNvPr>
            <p:cNvGrpSpPr/>
            <p:nvPr/>
          </p:nvGrpSpPr>
          <p:grpSpPr>
            <a:xfrm>
              <a:off x="542778" y="290530"/>
              <a:ext cx="29104883" cy="6006962"/>
              <a:chOff x="542778" y="290530"/>
              <a:chExt cx="29104883" cy="6006962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B8109C1-113B-455E-88D9-2060526CD36F}"/>
                  </a:ext>
                </a:extLst>
              </p:cNvPr>
              <p:cNvSpPr/>
              <p:nvPr/>
            </p:nvSpPr>
            <p:spPr>
              <a:xfrm>
                <a:off x="542778" y="290530"/>
                <a:ext cx="29104883" cy="6006962"/>
              </a:xfrm>
              <a:prstGeom prst="rect">
                <a:avLst/>
              </a:prstGeom>
              <a:solidFill>
                <a:srgbClr val="007683"/>
              </a:solidFill>
              <a:ln>
                <a:solidFill>
                  <a:schemeClr val="bg1"/>
                </a:solidFill>
              </a:ln>
              <a:effectLst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 dirty="0"/>
              </a:p>
            </p:txBody>
          </p:sp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AA752ED9-99DC-411F-987E-47C4EA49658C}"/>
                  </a:ext>
                </a:extLst>
              </p:cNvPr>
              <p:cNvSpPr txBox="1"/>
              <p:nvPr/>
            </p:nvSpPr>
            <p:spPr>
              <a:xfrm>
                <a:off x="3250870" y="567240"/>
                <a:ext cx="23708925" cy="4938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0000" tIns="45000" rIns="90000" bIns="45000" compatLnSpc="0"/>
              <a:lstStyle/>
              <a:p>
                <a:pPr marL="0" marR="0" lvl="0" indent="0" algn="ctr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4"/>
                  </a:spcAft>
                  <a:buNone/>
                  <a:tabLst/>
                </a:pPr>
                <a:r>
                  <a:rPr lang="en-US" sz="7200" b="1" i="0" u="none" strike="noStrike" kern="1200" dirty="0">
                    <a:ln>
                      <a:noFill/>
                    </a:ln>
                    <a:solidFill>
                      <a:srgbClr val="000000"/>
                    </a:solidFill>
                    <a:latin typeface="LMRomanSlant10" pitchFamily="18"/>
                    <a:ea typeface="DejaVu Sans" pitchFamily="2"/>
                    <a:cs typeface="Consolas" pitchFamily="2"/>
                  </a:rPr>
                  <a:t> </a:t>
                </a:r>
                <a:endParaRPr lang="en-US" sz="7200" b="1" dirty="0">
                  <a:solidFill>
                    <a:srgbClr val="000000"/>
                  </a:solidFill>
                  <a:latin typeface="LMRomanSlant10" pitchFamily="18"/>
                  <a:ea typeface="DejaVu Sans" pitchFamily="2"/>
                  <a:cs typeface="Consolas" pitchFamily="2"/>
                </a:endParaRPr>
              </a:p>
              <a:p>
                <a:pPr marL="0" marR="0" lvl="0" indent="0" algn="ctr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4"/>
                  </a:spcAft>
                  <a:buNone/>
                  <a:tabLst/>
                </a:pPr>
                <a:r>
                  <a:rPr lang="en-US" sz="7200" b="0" i="0" u="none" strike="noStrike" kern="1200" dirty="0">
                    <a:ln>
                      <a:noFill/>
                    </a:ln>
                    <a:solidFill>
                      <a:schemeClr val="bg1"/>
                    </a:solidFill>
                    <a:latin typeface="Droid Sans Mono" pitchFamily="33"/>
                    <a:ea typeface="DejaVu Sans" pitchFamily="2"/>
                    <a:cs typeface="Consolas" pitchFamily="2"/>
                  </a:rPr>
                  <a:t>TITLE</a:t>
                </a:r>
              </a:p>
              <a:p>
                <a:pPr marL="0" marR="0" lvl="0" indent="0" algn="ctr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4"/>
                  </a:spcAft>
                  <a:buNone/>
                  <a:tabLst/>
                </a:pPr>
                <a:endParaRPr lang="en-US" sz="3200" b="0" i="0" u="sng" strike="noStrike" kern="1200" dirty="0">
                  <a:ln>
                    <a:noFill/>
                  </a:ln>
                  <a:solidFill>
                    <a:schemeClr val="bg1"/>
                  </a:solidFill>
                  <a:uFillTx/>
                  <a:latin typeface="LMRomanSlant10" pitchFamily="18"/>
                  <a:ea typeface="DejaVu Sans" pitchFamily="2"/>
                  <a:cs typeface="Consolas" pitchFamily="2"/>
                </a:endParaRPr>
              </a:p>
              <a:p>
                <a:pPr algn="ctr">
                  <a:spcAft>
                    <a:spcPts val="604"/>
                  </a:spcAft>
                </a:pPr>
                <a:r>
                  <a:rPr lang="en-US" sz="3200" dirty="0">
                    <a:solidFill>
                      <a:schemeClr val="bg1"/>
                    </a:solidFill>
                    <a:latin typeface="Arial" pitchFamily="34"/>
                    <a:ea typeface="DejaVu Sans" pitchFamily="2"/>
                    <a:cs typeface="Consolas" pitchFamily="2"/>
                  </a:rPr>
                  <a:t>Author 1</a:t>
                </a:r>
                <a:r>
                  <a:rPr lang="en-US" sz="3200" b="0" i="0" u="none" strike="noStrike" kern="1200" dirty="0">
                    <a:ln>
                      <a:noFill/>
                    </a:ln>
                    <a:solidFill>
                      <a:schemeClr val="bg1"/>
                    </a:solidFill>
                    <a:latin typeface="Arial" pitchFamily="34"/>
                    <a:ea typeface="DejaVu Sans" pitchFamily="2"/>
                    <a:cs typeface="Consolas" pitchFamily="2"/>
                  </a:rPr>
                  <a:t>*, Author 2</a:t>
                </a:r>
                <a:endParaRPr lang="en-US" sz="3200" dirty="0">
                  <a:solidFill>
                    <a:schemeClr val="bg1"/>
                  </a:solidFill>
                  <a:latin typeface="Arial" pitchFamily="34"/>
                  <a:ea typeface="DejaVu Sans" pitchFamily="2"/>
                  <a:cs typeface="Consolas" pitchFamily="2"/>
                </a:endParaRPr>
              </a:p>
              <a:p>
                <a:pPr marL="0" marR="0" lvl="0" indent="0" algn="ctr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4"/>
                  </a:spcAft>
                  <a:buNone/>
                  <a:tabLst/>
                </a:pPr>
                <a:endParaRPr lang="en-US" sz="3600" b="0" i="0" u="none" strike="noStrike" kern="12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DejaVu Sans" pitchFamily="2"/>
                  <a:cs typeface="Consolas" pitchFamily="2"/>
                </a:endParaRPr>
              </a:p>
            </p:txBody>
          </p:sp>
          <p:pic>
            <p:nvPicPr>
              <p:cNvPr id="4" name="Image 3">
                <a:extLst>
                  <a:ext uri="{FF2B5EF4-FFF2-40B4-BE49-F238E27FC236}">
                    <a16:creationId xmlns:a16="http://schemas.microsoft.com/office/drawing/2014/main" id="{5D05AFE2-BAE8-4EBE-83A2-15A0411C5F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34769" y="1229930"/>
                <a:ext cx="4267740" cy="1242745"/>
              </a:xfrm>
              <a:prstGeom prst="rect">
                <a:avLst/>
              </a:prstGeom>
            </p:spPr>
          </p:pic>
          <p:pic>
            <p:nvPicPr>
              <p:cNvPr id="158" name="Image 157">
                <a:extLst>
                  <a:ext uri="{FF2B5EF4-FFF2-40B4-BE49-F238E27FC236}">
                    <a16:creationId xmlns:a16="http://schemas.microsoft.com/office/drawing/2014/main" id="{273537C2-DE24-4EF2-A22F-1AC7F1F027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085943" y="1229659"/>
                <a:ext cx="4322037" cy="1561359"/>
              </a:xfrm>
              <a:prstGeom prst="rect">
                <a:avLst/>
              </a:prstGeom>
            </p:spPr>
          </p:pic>
        </p:grp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51B9C5DB-9691-4F7F-8F8E-8F70D24564AB}"/>
                </a:ext>
              </a:extLst>
            </p:cNvPr>
            <p:cNvSpPr txBox="1"/>
            <p:nvPr/>
          </p:nvSpPr>
          <p:spPr>
            <a:xfrm>
              <a:off x="24012085" y="2999657"/>
              <a:ext cx="4831374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i="0" dirty="0">
                  <a:solidFill>
                    <a:schemeClr val="bg1"/>
                  </a:solidFill>
                  <a:effectLst/>
                  <a:latin typeface="SuisseIntl"/>
                </a:rPr>
                <a:t>Chair of Intelligent Maintenance &amp; Operations Systems (IMOS)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87531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</Words>
  <Application>Microsoft Office PowerPoint</Application>
  <PresentationFormat>Benutzerdefiniert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Droid Sans Mono</vt:lpstr>
      <vt:lpstr>LMRomanSlant10</vt:lpstr>
      <vt:lpstr>SuisseIntl</vt:lpstr>
      <vt:lpstr>Thème 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Frusque Gaëtan Michel</dc:creator>
  <cp:lastModifiedBy>Leandro Von Krannichfeldt</cp:lastModifiedBy>
  <cp:revision>74</cp:revision>
  <dcterms:created xsi:type="dcterms:W3CDTF">2022-04-15T17:04:16Z</dcterms:created>
  <dcterms:modified xsi:type="dcterms:W3CDTF">2025-12-08T15:56:16Z</dcterms:modified>
</cp:coreProperties>
</file>