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2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70318" y="290829"/>
            <a:ext cx="565784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60194" y="2316416"/>
            <a:ext cx="8071611" cy="2922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50218" y="646525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ficheinfoterre.brgm.fr/Notices/1076N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2.jp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1.jp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5.png"/><Relationship Id="rId21" Type="http://schemas.openxmlformats.org/officeDocument/2006/relationships/image" Target="../media/image50.png"/><Relationship Id="rId34" Type="http://schemas.openxmlformats.org/officeDocument/2006/relationships/image" Target="../media/image63.png"/><Relationship Id="rId42" Type="http://schemas.openxmlformats.org/officeDocument/2006/relationships/image" Target="../media/image71.png"/><Relationship Id="rId47" Type="http://schemas.openxmlformats.org/officeDocument/2006/relationships/image" Target="../media/image76.png"/><Relationship Id="rId50" Type="http://schemas.openxmlformats.org/officeDocument/2006/relationships/image" Target="../media/image79.png"/><Relationship Id="rId55" Type="http://schemas.openxmlformats.org/officeDocument/2006/relationships/image" Target="../media/image84.png"/><Relationship Id="rId63" Type="http://schemas.openxmlformats.org/officeDocument/2006/relationships/image" Target="../media/image92.png"/><Relationship Id="rId7" Type="http://schemas.openxmlformats.org/officeDocument/2006/relationships/image" Target="../media/image36.png"/><Relationship Id="rId2" Type="http://schemas.openxmlformats.org/officeDocument/2006/relationships/image" Target="../media/image1.jpg"/><Relationship Id="rId16" Type="http://schemas.openxmlformats.org/officeDocument/2006/relationships/image" Target="../media/image45.png"/><Relationship Id="rId29" Type="http://schemas.openxmlformats.org/officeDocument/2006/relationships/image" Target="../media/image58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32" Type="http://schemas.openxmlformats.org/officeDocument/2006/relationships/image" Target="../media/image61.png"/><Relationship Id="rId37" Type="http://schemas.openxmlformats.org/officeDocument/2006/relationships/image" Target="../media/image66.png"/><Relationship Id="rId40" Type="http://schemas.openxmlformats.org/officeDocument/2006/relationships/image" Target="../media/image69.png"/><Relationship Id="rId45" Type="http://schemas.openxmlformats.org/officeDocument/2006/relationships/image" Target="../media/image74.png"/><Relationship Id="rId53" Type="http://schemas.openxmlformats.org/officeDocument/2006/relationships/image" Target="../media/image82.png"/><Relationship Id="rId58" Type="http://schemas.openxmlformats.org/officeDocument/2006/relationships/image" Target="../media/image87.png"/><Relationship Id="rId5" Type="http://schemas.openxmlformats.org/officeDocument/2006/relationships/image" Target="../media/image34.png"/><Relationship Id="rId61" Type="http://schemas.openxmlformats.org/officeDocument/2006/relationships/image" Target="../media/image90.png"/><Relationship Id="rId19" Type="http://schemas.openxmlformats.org/officeDocument/2006/relationships/image" Target="../media/image4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Relationship Id="rId30" Type="http://schemas.openxmlformats.org/officeDocument/2006/relationships/image" Target="../media/image59.png"/><Relationship Id="rId35" Type="http://schemas.openxmlformats.org/officeDocument/2006/relationships/image" Target="../media/image64.png"/><Relationship Id="rId43" Type="http://schemas.openxmlformats.org/officeDocument/2006/relationships/image" Target="../media/image72.png"/><Relationship Id="rId48" Type="http://schemas.openxmlformats.org/officeDocument/2006/relationships/image" Target="../media/image77.png"/><Relationship Id="rId56" Type="http://schemas.openxmlformats.org/officeDocument/2006/relationships/image" Target="../media/image85.png"/><Relationship Id="rId64" Type="http://schemas.openxmlformats.org/officeDocument/2006/relationships/image" Target="../media/image93.png"/><Relationship Id="rId8" Type="http://schemas.openxmlformats.org/officeDocument/2006/relationships/image" Target="../media/image37.png"/><Relationship Id="rId51" Type="http://schemas.openxmlformats.org/officeDocument/2006/relationships/image" Target="../media/image80.png"/><Relationship Id="rId3" Type="http://schemas.openxmlformats.org/officeDocument/2006/relationships/image" Target="../media/image2.jp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33" Type="http://schemas.openxmlformats.org/officeDocument/2006/relationships/image" Target="../media/image62.png"/><Relationship Id="rId38" Type="http://schemas.openxmlformats.org/officeDocument/2006/relationships/image" Target="../media/image67.png"/><Relationship Id="rId46" Type="http://schemas.openxmlformats.org/officeDocument/2006/relationships/image" Target="../media/image75.png"/><Relationship Id="rId59" Type="http://schemas.openxmlformats.org/officeDocument/2006/relationships/image" Target="../media/image88.png"/><Relationship Id="rId20" Type="http://schemas.openxmlformats.org/officeDocument/2006/relationships/image" Target="../media/image49.png"/><Relationship Id="rId41" Type="http://schemas.openxmlformats.org/officeDocument/2006/relationships/image" Target="../media/image70.png"/><Relationship Id="rId54" Type="http://schemas.openxmlformats.org/officeDocument/2006/relationships/image" Target="../media/image83.png"/><Relationship Id="rId6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36" Type="http://schemas.openxmlformats.org/officeDocument/2006/relationships/image" Target="../media/image65.png"/><Relationship Id="rId49" Type="http://schemas.openxmlformats.org/officeDocument/2006/relationships/image" Target="../media/image78.png"/><Relationship Id="rId57" Type="http://schemas.openxmlformats.org/officeDocument/2006/relationships/image" Target="../media/image86.png"/><Relationship Id="rId10" Type="http://schemas.openxmlformats.org/officeDocument/2006/relationships/image" Target="../media/image39.png"/><Relationship Id="rId31" Type="http://schemas.openxmlformats.org/officeDocument/2006/relationships/image" Target="../media/image60.png"/><Relationship Id="rId44" Type="http://schemas.openxmlformats.org/officeDocument/2006/relationships/image" Target="../media/image73.png"/><Relationship Id="rId52" Type="http://schemas.openxmlformats.org/officeDocument/2006/relationships/image" Target="../media/image81.png"/><Relationship Id="rId60" Type="http://schemas.openxmlformats.org/officeDocument/2006/relationships/image" Target="../media/image89.png"/><Relationship Id="rId65" Type="http://schemas.openxmlformats.org/officeDocument/2006/relationships/image" Target="../media/image9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9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310515"/>
            <a:ext cx="9003030" cy="129857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40"/>
              </a:lnSpc>
              <a:spcBef>
                <a:spcPts val="705"/>
              </a:spcBef>
            </a:pPr>
            <a:r>
              <a:rPr sz="4400" b="0" spc="-25" dirty="0">
                <a:solidFill>
                  <a:srgbClr val="000000"/>
                </a:solidFill>
                <a:latin typeface="Calibri Light"/>
                <a:cs typeface="Calibri Light"/>
              </a:rPr>
              <a:t>Exercice</a:t>
            </a:r>
            <a:r>
              <a:rPr sz="4400" b="0" spc="-3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dirty="0">
                <a:solidFill>
                  <a:srgbClr val="000000"/>
                </a:solidFill>
                <a:latin typeface="Calibri Light"/>
                <a:cs typeface="Calibri Light"/>
              </a:rPr>
              <a:t>de </a:t>
            </a:r>
            <a:r>
              <a:rPr sz="4400" b="0" spc="-25" dirty="0">
                <a:solidFill>
                  <a:srgbClr val="000000"/>
                </a:solidFill>
                <a:latin typeface="Calibri Light"/>
                <a:cs typeface="Calibri Light"/>
              </a:rPr>
              <a:t>traçage</a:t>
            </a:r>
            <a:r>
              <a:rPr sz="4400" b="0" spc="-1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30" dirty="0">
                <a:solidFill>
                  <a:srgbClr val="000000"/>
                </a:solidFill>
                <a:latin typeface="Calibri Light"/>
                <a:cs typeface="Calibri Light"/>
              </a:rPr>
              <a:t>d’une</a:t>
            </a:r>
            <a:r>
              <a:rPr sz="4400" b="0" spc="-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10" dirty="0">
                <a:solidFill>
                  <a:srgbClr val="000000"/>
                </a:solidFill>
                <a:latin typeface="Calibri Light"/>
                <a:cs typeface="Calibri Light"/>
              </a:rPr>
              <a:t>coupe </a:t>
            </a:r>
            <a:r>
              <a:rPr sz="4400" b="0" dirty="0">
                <a:solidFill>
                  <a:srgbClr val="000000"/>
                </a:solidFill>
                <a:latin typeface="Calibri Light"/>
                <a:cs typeface="Calibri Light"/>
              </a:rPr>
              <a:t>à</a:t>
            </a:r>
            <a:r>
              <a:rPr sz="4400" b="0" spc="1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dirty="0">
                <a:solidFill>
                  <a:srgbClr val="000000"/>
                </a:solidFill>
                <a:latin typeface="Calibri Light"/>
                <a:cs typeface="Calibri Light"/>
              </a:rPr>
              <a:t>partir </a:t>
            </a:r>
            <a:r>
              <a:rPr sz="4400" b="0" spc="-98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25" dirty="0">
                <a:solidFill>
                  <a:srgbClr val="000000"/>
                </a:solidFill>
                <a:latin typeface="Calibri Light"/>
                <a:cs typeface="Calibri Light"/>
              </a:rPr>
              <a:t>d’une</a:t>
            </a:r>
            <a:r>
              <a:rPr sz="4400" b="0" spc="-1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15" dirty="0">
                <a:solidFill>
                  <a:srgbClr val="000000"/>
                </a:solidFill>
                <a:latin typeface="Calibri Light"/>
                <a:cs typeface="Calibri Light"/>
              </a:rPr>
              <a:t>carte</a:t>
            </a:r>
            <a:r>
              <a:rPr sz="4400" b="0" spc="-5" dirty="0">
                <a:solidFill>
                  <a:srgbClr val="000000"/>
                </a:solidFill>
                <a:latin typeface="Calibri Light"/>
                <a:cs typeface="Calibri Light"/>
              </a:rPr>
              <a:t> géologique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0194" y="2316416"/>
            <a:ext cx="7676515" cy="2922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Carte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Lavelanet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au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1/50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000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38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Pour</a:t>
            </a:r>
            <a:r>
              <a:rPr sz="2800" spc="-25" dirty="0">
                <a:latin typeface="Calibri"/>
                <a:cs typeface="Calibri"/>
              </a:rPr>
              <a:t> s’aider:</a:t>
            </a:r>
            <a:endParaRPr sz="2800">
              <a:latin typeface="Calibri"/>
              <a:cs typeface="Calibri"/>
            </a:endParaRPr>
          </a:p>
          <a:p>
            <a:pPr marL="698500" lvl="1" indent="-229235">
              <a:lnSpc>
                <a:spcPts val="2730"/>
              </a:lnSpc>
              <a:spcBef>
                <a:spcPts val="240"/>
              </a:spcBef>
              <a:buFont typeface="Arial MT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«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lire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»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5" dirty="0">
                <a:latin typeface="Calibri"/>
                <a:cs typeface="Calibri"/>
              </a:rPr>
              <a:t>notice de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carte</a:t>
            </a:r>
            <a:r>
              <a:rPr sz="2400" dirty="0">
                <a:latin typeface="Calibri"/>
                <a:cs typeface="Calibri"/>
              </a:rPr>
              <a:t> :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recherche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google</a:t>
            </a:r>
            <a:r>
              <a:rPr sz="2400" dirty="0">
                <a:latin typeface="Calibri"/>
                <a:cs typeface="Calibri"/>
              </a:rPr>
              <a:t> «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notice</a:t>
            </a:r>
            <a:endParaRPr sz="2400">
              <a:latin typeface="Calibri"/>
              <a:cs typeface="Calibri"/>
            </a:endParaRPr>
          </a:p>
          <a:p>
            <a:pPr marL="698500">
              <a:lnSpc>
                <a:spcPts val="2730"/>
              </a:lnSpc>
            </a:pPr>
            <a:r>
              <a:rPr sz="2400" spc="-10" dirty="0">
                <a:latin typeface="Calibri"/>
                <a:cs typeface="Calibri"/>
              </a:rPr>
              <a:t>carte </a:t>
            </a:r>
            <a:r>
              <a:rPr sz="2400" spc="-5" dirty="0">
                <a:latin typeface="Calibri"/>
                <a:cs typeface="Calibri"/>
              </a:rPr>
              <a:t>géologique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lavelanet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»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[PDF]</a:t>
            </a:r>
            <a:endParaRPr sz="2400">
              <a:latin typeface="Calibri"/>
              <a:cs typeface="Calibri"/>
            </a:endParaRPr>
          </a:p>
          <a:p>
            <a:pPr marL="698500" lvl="1" indent="-229235">
              <a:lnSpc>
                <a:spcPts val="2730"/>
              </a:lnSpc>
              <a:spcBef>
                <a:spcPts val="225"/>
              </a:spcBef>
              <a:buFont typeface="Arial MT"/>
              <a:buChar char="•"/>
              <a:tabLst>
                <a:tab pos="699135" algn="l"/>
              </a:tabLst>
            </a:pPr>
            <a:r>
              <a:rPr sz="2400" spc="-15" dirty="0">
                <a:latin typeface="Calibri"/>
                <a:cs typeface="Calibri"/>
              </a:rPr>
              <a:t>Zoomer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sur</a:t>
            </a:r>
            <a:r>
              <a:rPr sz="2400" dirty="0">
                <a:latin typeface="Calibri"/>
                <a:cs typeface="Calibri"/>
              </a:rPr>
              <a:t> la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carte </a:t>
            </a:r>
            <a:r>
              <a:rPr sz="2400" spc="-20" dirty="0">
                <a:latin typeface="Calibri"/>
                <a:cs typeface="Calibri"/>
              </a:rPr>
              <a:t>avec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géoportail (ou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infoterre)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taper</a:t>
            </a:r>
            <a:endParaRPr sz="2400">
              <a:latin typeface="Calibri"/>
              <a:cs typeface="Calibri"/>
            </a:endParaRPr>
          </a:p>
          <a:p>
            <a:pPr marL="698500">
              <a:lnSpc>
                <a:spcPts val="2730"/>
              </a:lnSpc>
            </a:pPr>
            <a:r>
              <a:rPr sz="2400" dirty="0">
                <a:latin typeface="Calibri"/>
                <a:cs typeface="Calibri"/>
              </a:rPr>
              <a:t>«</a:t>
            </a:r>
            <a:r>
              <a:rPr sz="2400" spc="-15" dirty="0">
                <a:latin typeface="Calibri"/>
                <a:cs typeface="Calibri"/>
              </a:rPr>
              <a:t> lavelanet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»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dans</a:t>
            </a:r>
            <a:r>
              <a:rPr sz="2400" dirty="0">
                <a:latin typeface="Calibri"/>
                <a:cs typeface="Calibri"/>
              </a:rPr>
              <a:t> la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barre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10" dirty="0">
                <a:latin typeface="Calibri"/>
                <a:cs typeface="Calibri"/>
              </a:rPr>
              <a:t>recherche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géoportail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99204" y="4067175"/>
            <a:ext cx="4641850" cy="11842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spc="-15" dirty="0">
                <a:latin typeface="Calibri Light"/>
                <a:cs typeface="Calibri Light"/>
              </a:rPr>
              <a:t>Correction </a:t>
            </a:r>
            <a:r>
              <a:rPr sz="4000" dirty="0">
                <a:latin typeface="Calibri Light"/>
                <a:cs typeface="Calibri Light"/>
              </a:rPr>
              <a:t>de la </a:t>
            </a:r>
            <a:r>
              <a:rPr sz="4000" spc="-15" dirty="0">
                <a:latin typeface="Calibri Light"/>
                <a:cs typeface="Calibri Light"/>
              </a:rPr>
              <a:t>coupe </a:t>
            </a:r>
            <a:r>
              <a:rPr sz="4000" spc="-890" dirty="0">
                <a:latin typeface="Calibri Light"/>
                <a:cs typeface="Calibri Light"/>
              </a:rPr>
              <a:t> </a:t>
            </a:r>
            <a:r>
              <a:rPr sz="4000" dirty="0">
                <a:latin typeface="Calibri Light"/>
                <a:cs typeface="Calibri Light"/>
              </a:rPr>
              <a:t>de</a:t>
            </a:r>
            <a:r>
              <a:rPr sz="4000" spc="-5" dirty="0">
                <a:latin typeface="Calibri Light"/>
                <a:cs typeface="Calibri Light"/>
              </a:rPr>
              <a:t> </a:t>
            </a:r>
            <a:r>
              <a:rPr sz="4000" spc="-20" dirty="0">
                <a:latin typeface="Calibri Light"/>
                <a:cs typeface="Calibri Light"/>
              </a:rPr>
              <a:t>Lavelanet</a:t>
            </a:r>
            <a:endParaRPr sz="40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2479" y="914986"/>
            <a:ext cx="8067040" cy="265879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099418" y="6465252"/>
            <a:ext cx="1778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7800" y="0"/>
            <a:ext cx="9255760" cy="6858000"/>
            <a:chOff x="1447800" y="0"/>
            <a:chExt cx="925576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7800" y="0"/>
              <a:ext cx="9255760" cy="6857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19080" y="116839"/>
              <a:ext cx="238759" cy="6476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12521"/>
            <a:ext cx="51650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solidFill>
                  <a:srgbClr val="000000"/>
                </a:solidFill>
                <a:latin typeface="Calibri Light"/>
                <a:cs typeface="Calibri Light"/>
              </a:rPr>
              <a:t>La</a:t>
            </a:r>
            <a:r>
              <a:rPr sz="4400" b="0" spc="-2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dirty="0">
                <a:solidFill>
                  <a:srgbClr val="000000"/>
                </a:solidFill>
                <a:latin typeface="Calibri Light"/>
                <a:cs typeface="Calibri Light"/>
              </a:rPr>
              <a:t>notice</a:t>
            </a:r>
            <a:r>
              <a:rPr sz="4400" b="0" spc="-2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dirty="0">
                <a:solidFill>
                  <a:srgbClr val="000000"/>
                </a:solidFill>
                <a:latin typeface="Calibri Light"/>
                <a:cs typeface="Calibri Light"/>
              </a:rPr>
              <a:t>de</a:t>
            </a:r>
            <a:r>
              <a:rPr sz="4400" b="0" spc="-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15" dirty="0">
                <a:solidFill>
                  <a:srgbClr val="000000"/>
                </a:solidFill>
                <a:latin typeface="Calibri Light"/>
                <a:cs typeface="Calibri Light"/>
              </a:rPr>
              <a:t>Lavelanet: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81704" y="6254432"/>
            <a:ext cx="50304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http://ficheinfoterre.brgm.fr/Notices/1076N.pdf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75618" y="6427152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205479" y="1259839"/>
            <a:ext cx="5588000" cy="4899660"/>
            <a:chOff x="3205479" y="1259839"/>
            <a:chExt cx="5588000" cy="48996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5639" y="1269999"/>
              <a:ext cx="5567679" cy="48793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210559" y="1264919"/>
              <a:ext cx="5577840" cy="4889500"/>
            </a:xfrm>
            <a:custGeom>
              <a:avLst/>
              <a:gdLst/>
              <a:ahLst/>
              <a:cxnLst/>
              <a:rect l="l" t="t" r="r" b="b"/>
              <a:pathLst>
                <a:path w="5577840" h="4889500">
                  <a:moveTo>
                    <a:pt x="0" y="4889500"/>
                  </a:moveTo>
                  <a:lnTo>
                    <a:pt x="5577840" y="4889500"/>
                  </a:lnTo>
                  <a:lnTo>
                    <a:pt x="5577840" y="0"/>
                  </a:lnTo>
                  <a:lnTo>
                    <a:pt x="0" y="0"/>
                  </a:lnTo>
                  <a:lnTo>
                    <a:pt x="0" y="4889500"/>
                  </a:lnTo>
                  <a:close/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144000" y="1625600"/>
            <a:ext cx="1153160" cy="523240"/>
          </a:xfrm>
          <a:prstGeom prst="rect">
            <a:avLst/>
          </a:prstGeom>
          <a:ln w="10159">
            <a:solidFill>
              <a:srgbClr val="C55A11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75"/>
              </a:spcBef>
            </a:pPr>
            <a:r>
              <a:rPr sz="1400" spc="-5" dirty="0">
                <a:latin typeface="Calibri"/>
                <a:cs typeface="Calibri"/>
              </a:rPr>
              <a:t>Numéro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la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carte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88160" y="2255520"/>
            <a:ext cx="1153160" cy="307340"/>
          </a:xfrm>
          <a:prstGeom prst="rect">
            <a:avLst/>
          </a:prstGeom>
          <a:ln w="10160">
            <a:solidFill>
              <a:srgbClr val="C55A11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285"/>
              </a:spcBef>
            </a:pPr>
            <a:r>
              <a:rPr sz="1400" spc="-5" dirty="0">
                <a:latin typeface="Calibri"/>
                <a:cs typeface="Calibri"/>
              </a:rPr>
              <a:t>Localisation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88160" y="3482340"/>
            <a:ext cx="1153160" cy="955040"/>
          </a:xfrm>
          <a:prstGeom prst="rect">
            <a:avLst/>
          </a:prstGeom>
          <a:ln w="10160">
            <a:solidFill>
              <a:srgbClr val="C55A11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80975" marR="175260" indent="1270" algn="ctr">
              <a:lnSpc>
                <a:spcPct val="100000"/>
              </a:lnSpc>
              <a:spcBef>
                <a:spcPts val="295"/>
              </a:spcBef>
            </a:pPr>
            <a:r>
              <a:rPr sz="1400" spc="-10" dirty="0">
                <a:latin typeface="Calibri"/>
                <a:cs typeface="Calibri"/>
              </a:rPr>
              <a:t>Cartes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qui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5" dirty="0">
                <a:latin typeface="Calibri"/>
                <a:cs typeface="Calibri"/>
              </a:rPr>
              <a:t>c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uv</a:t>
            </a:r>
            <a:r>
              <a:rPr sz="1400" spc="-30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t  celle de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Lavelanet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88160" y="5285740"/>
            <a:ext cx="1153160" cy="523240"/>
          </a:xfrm>
          <a:prstGeom prst="rect">
            <a:avLst/>
          </a:prstGeom>
          <a:ln w="10160">
            <a:solidFill>
              <a:srgbClr val="C55A11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287655" marR="282575" indent="60325">
              <a:lnSpc>
                <a:spcPct val="100000"/>
              </a:lnSpc>
              <a:spcBef>
                <a:spcPts val="295"/>
              </a:spcBef>
            </a:pPr>
            <a:r>
              <a:rPr sz="1400" spc="-10" dirty="0">
                <a:latin typeface="Calibri"/>
                <a:cs typeface="Calibri"/>
              </a:rPr>
              <a:t>Cartes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v</a:t>
            </a:r>
            <a:r>
              <a:rPr sz="1400" spc="-5" dirty="0">
                <a:latin typeface="Calibri"/>
                <a:cs typeface="Calibri"/>
              </a:rPr>
              <a:t>oi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ines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44000" y="2562860"/>
            <a:ext cx="1153160" cy="307340"/>
          </a:xfrm>
          <a:prstGeom prst="rect">
            <a:avLst/>
          </a:prstGeom>
          <a:ln w="10159">
            <a:solidFill>
              <a:srgbClr val="C55A11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320040">
              <a:lnSpc>
                <a:spcPct val="100000"/>
              </a:lnSpc>
              <a:spcBef>
                <a:spcPts val="290"/>
              </a:spcBef>
            </a:pPr>
            <a:r>
              <a:rPr sz="1400" spc="-5" dirty="0">
                <a:latin typeface="Calibri"/>
                <a:cs typeface="Calibri"/>
              </a:rPr>
              <a:t>Echelle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38780" y="1625853"/>
            <a:ext cx="6209665" cy="4066540"/>
          </a:xfrm>
          <a:custGeom>
            <a:avLst/>
            <a:gdLst/>
            <a:ahLst/>
            <a:cxnLst/>
            <a:rect l="l" t="t" r="r" b="b"/>
            <a:pathLst>
              <a:path w="6209665" h="4066540">
                <a:moveTo>
                  <a:pt x="927100" y="3019044"/>
                </a:moveTo>
                <a:lnTo>
                  <a:pt x="910551" y="2986405"/>
                </a:lnTo>
                <a:lnTo>
                  <a:pt x="888619" y="2943098"/>
                </a:lnTo>
                <a:lnTo>
                  <a:pt x="869708" y="2968625"/>
                </a:lnTo>
                <a:lnTo>
                  <a:pt x="7620" y="2330196"/>
                </a:lnTo>
                <a:lnTo>
                  <a:pt x="0" y="2340356"/>
                </a:lnTo>
                <a:lnTo>
                  <a:pt x="862139" y="2978848"/>
                </a:lnTo>
                <a:lnTo>
                  <a:pt x="843280" y="3004312"/>
                </a:lnTo>
                <a:lnTo>
                  <a:pt x="927100" y="3019044"/>
                </a:lnTo>
                <a:close/>
              </a:path>
              <a:path w="6209665" h="4066540">
                <a:moveTo>
                  <a:pt x="1068362" y="4034802"/>
                </a:moveTo>
                <a:lnTo>
                  <a:pt x="999490" y="3990594"/>
                </a:lnTo>
                <a:lnTo>
                  <a:pt x="996099" y="4022179"/>
                </a:lnTo>
                <a:lnTo>
                  <a:pt x="4445" y="3916426"/>
                </a:lnTo>
                <a:lnTo>
                  <a:pt x="3175" y="3929126"/>
                </a:lnTo>
                <a:lnTo>
                  <a:pt x="994740" y="4034802"/>
                </a:lnTo>
                <a:lnTo>
                  <a:pt x="1007491" y="4034802"/>
                </a:lnTo>
                <a:lnTo>
                  <a:pt x="1068362" y="4034802"/>
                </a:lnTo>
                <a:close/>
              </a:path>
              <a:path w="6209665" h="4066540">
                <a:moveTo>
                  <a:pt x="1071118" y="4036555"/>
                </a:moveTo>
                <a:lnTo>
                  <a:pt x="1070457" y="4036136"/>
                </a:lnTo>
                <a:lnTo>
                  <a:pt x="1007364" y="4036136"/>
                </a:lnTo>
                <a:lnTo>
                  <a:pt x="994600" y="4036136"/>
                </a:lnTo>
                <a:lnTo>
                  <a:pt x="991362" y="4066362"/>
                </a:lnTo>
                <a:lnTo>
                  <a:pt x="1071118" y="4036555"/>
                </a:lnTo>
                <a:close/>
              </a:path>
              <a:path w="6209665" h="4066540">
                <a:moveTo>
                  <a:pt x="1503172" y="1867916"/>
                </a:moveTo>
                <a:lnTo>
                  <a:pt x="1486408" y="1835912"/>
                </a:lnTo>
                <a:lnTo>
                  <a:pt x="1463675" y="1792478"/>
                </a:lnTo>
                <a:lnTo>
                  <a:pt x="1445107" y="1818195"/>
                </a:lnTo>
                <a:lnTo>
                  <a:pt x="7493" y="780669"/>
                </a:lnTo>
                <a:lnTo>
                  <a:pt x="127" y="791083"/>
                </a:lnTo>
                <a:lnTo>
                  <a:pt x="1437690" y="1828444"/>
                </a:lnTo>
                <a:lnTo>
                  <a:pt x="1419098" y="1854200"/>
                </a:lnTo>
                <a:lnTo>
                  <a:pt x="1503172" y="1867916"/>
                </a:lnTo>
                <a:close/>
              </a:path>
              <a:path w="6209665" h="4066540">
                <a:moveTo>
                  <a:pt x="6206617" y="1086358"/>
                </a:moveTo>
                <a:lnTo>
                  <a:pt x="4530229" y="863244"/>
                </a:lnTo>
                <a:lnTo>
                  <a:pt x="4530458" y="861568"/>
                </a:lnTo>
                <a:lnTo>
                  <a:pt x="4534408" y="831850"/>
                </a:lnTo>
                <a:lnTo>
                  <a:pt x="4453890" y="859536"/>
                </a:lnTo>
                <a:lnTo>
                  <a:pt x="4524375" y="907415"/>
                </a:lnTo>
                <a:lnTo>
                  <a:pt x="4528566" y="875817"/>
                </a:lnTo>
                <a:lnTo>
                  <a:pt x="6204966" y="1098931"/>
                </a:lnTo>
                <a:lnTo>
                  <a:pt x="6206617" y="1086358"/>
                </a:lnTo>
                <a:close/>
              </a:path>
              <a:path w="6209665" h="4066540">
                <a:moveTo>
                  <a:pt x="6209665" y="256921"/>
                </a:moveTo>
                <a:lnTo>
                  <a:pt x="5739371" y="28536"/>
                </a:lnTo>
                <a:lnTo>
                  <a:pt x="5742063" y="22987"/>
                </a:lnTo>
                <a:lnTo>
                  <a:pt x="5753227" y="0"/>
                </a:lnTo>
                <a:lnTo>
                  <a:pt x="5668010" y="1016"/>
                </a:lnTo>
                <a:lnTo>
                  <a:pt x="5719953" y="68580"/>
                </a:lnTo>
                <a:lnTo>
                  <a:pt x="5733821" y="39992"/>
                </a:lnTo>
                <a:lnTo>
                  <a:pt x="6204077" y="268351"/>
                </a:lnTo>
                <a:lnTo>
                  <a:pt x="6209665" y="256921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033509" y="5396229"/>
            <a:ext cx="137414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7480" marR="147955" indent="1447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+ </a:t>
            </a:r>
            <a:r>
              <a:rPr sz="1400" spc="-5" dirty="0">
                <a:latin typeface="Calibri"/>
                <a:cs typeface="Calibri"/>
              </a:rPr>
              <a:t>63 pages </a:t>
            </a:r>
            <a:r>
              <a:rPr sz="1400" dirty="0">
                <a:latin typeface="Calibri"/>
                <a:cs typeface="Calibri"/>
              </a:rPr>
              <a:t> d</a:t>
            </a:r>
            <a:r>
              <a:rPr sz="1400" spc="-10" dirty="0">
                <a:latin typeface="Calibri"/>
                <a:cs typeface="Calibri"/>
              </a:rPr>
              <a:t>’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25" dirty="0">
                <a:latin typeface="Calibri"/>
                <a:cs typeface="Calibri"/>
              </a:rPr>
              <a:t>f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spc="-10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-10" dirty="0">
                <a:latin typeface="Calibri"/>
                <a:cs typeface="Calibri"/>
              </a:rPr>
              <a:t>at</a:t>
            </a:r>
            <a:r>
              <a:rPr sz="1400" dirty="0">
                <a:latin typeface="Calibri"/>
                <a:cs typeface="Calibri"/>
              </a:rPr>
              <a:t>ions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(pour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cette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notice)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563880"/>
            <a:ext cx="9144000" cy="57302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576580"/>
            <a:ext cx="9144000" cy="57048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553719"/>
            <a:ext cx="9144000" cy="57505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63748" y="1092200"/>
            <a:ext cx="7927975" cy="4930140"/>
            <a:chOff x="2163748" y="1092200"/>
            <a:chExt cx="7927975" cy="49301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63748" y="1092200"/>
              <a:ext cx="7927671" cy="2133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36180" y="3141979"/>
              <a:ext cx="2209800" cy="288036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75618" y="6427152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47800" y="0"/>
            <a:ext cx="9255760" cy="6858000"/>
            <a:chOff x="1447800" y="0"/>
            <a:chExt cx="925576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7800" y="0"/>
              <a:ext cx="9255760" cy="68579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19080" y="116839"/>
              <a:ext cx="238759" cy="6476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630673" y="1556766"/>
              <a:ext cx="567690" cy="3399790"/>
            </a:xfrm>
            <a:custGeom>
              <a:avLst/>
              <a:gdLst/>
              <a:ahLst/>
              <a:cxnLst/>
              <a:rect l="l" t="t" r="r" b="b"/>
              <a:pathLst>
                <a:path w="567689" h="3399790">
                  <a:moveTo>
                    <a:pt x="284225" y="3399536"/>
                  </a:moveTo>
                  <a:lnTo>
                    <a:pt x="0" y="3290951"/>
                  </a:lnTo>
                </a:path>
                <a:path w="567689" h="3399790">
                  <a:moveTo>
                    <a:pt x="138175" y="3346831"/>
                  </a:moveTo>
                  <a:lnTo>
                    <a:pt x="207137" y="3207639"/>
                  </a:lnTo>
                </a:path>
                <a:path w="567689" h="3399790">
                  <a:moveTo>
                    <a:pt x="567309" y="196976"/>
                  </a:moveTo>
                  <a:lnTo>
                    <a:pt x="313181" y="56261"/>
                  </a:lnTo>
                </a:path>
                <a:path w="567689" h="3399790">
                  <a:moveTo>
                    <a:pt x="436499" y="127762"/>
                  </a:moveTo>
                  <a:lnTo>
                    <a:pt x="511301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85285" y="292481"/>
              <a:ext cx="261620" cy="13970"/>
            </a:xfrm>
            <a:custGeom>
              <a:avLst/>
              <a:gdLst/>
              <a:ahLst/>
              <a:cxnLst/>
              <a:rect l="l" t="t" r="r" b="b"/>
              <a:pathLst>
                <a:path w="261620" h="13970">
                  <a:moveTo>
                    <a:pt x="-19049" y="6984"/>
                  </a:moveTo>
                  <a:lnTo>
                    <a:pt x="280288" y="6984"/>
                  </a:lnTo>
                </a:path>
              </a:pathLst>
            </a:custGeom>
            <a:ln w="520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07458" y="168910"/>
              <a:ext cx="6350" cy="133350"/>
            </a:xfrm>
            <a:custGeom>
              <a:avLst/>
              <a:gdLst/>
              <a:ahLst/>
              <a:cxnLst/>
              <a:rect l="l" t="t" r="r" b="b"/>
              <a:pathLst>
                <a:path w="6350" h="133350">
                  <a:moveTo>
                    <a:pt x="3047" y="-19050"/>
                  </a:moveTo>
                  <a:lnTo>
                    <a:pt x="3047" y="152019"/>
                  </a:lnTo>
                </a:path>
              </a:pathLst>
            </a:custGeom>
            <a:ln w="441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2400" y="2654300"/>
              <a:ext cx="716279" cy="6807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02280" y="2654300"/>
              <a:ext cx="510540" cy="68072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871851" y="2721609"/>
            <a:ext cx="440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40°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575560" y="5806440"/>
            <a:ext cx="820419" cy="680720"/>
            <a:chOff x="2575560" y="5806440"/>
            <a:chExt cx="820419" cy="68072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75560" y="5806440"/>
              <a:ext cx="716279" cy="68071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85440" y="5806440"/>
              <a:ext cx="510539" cy="68071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754629" y="5874384"/>
            <a:ext cx="440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35°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399279" y="1310639"/>
            <a:ext cx="820419" cy="680720"/>
            <a:chOff x="4399279" y="1310639"/>
            <a:chExt cx="820419" cy="680720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99279" y="1310639"/>
              <a:ext cx="716279" cy="68072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09159" y="1310639"/>
              <a:ext cx="510539" cy="680720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4577334" y="1376934"/>
            <a:ext cx="440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50°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102482" y="4424679"/>
            <a:ext cx="1957705" cy="2423795"/>
            <a:chOff x="3102482" y="4424679"/>
            <a:chExt cx="1957705" cy="2423795"/>
          </a:xfrm>
        </p:grpSpPr>
        <p:sp>
          <p:nvSpPr>
            <p:cNvPr id="21" name="object 21"/>
            <p:cNvSpPr/>
            <p:nvPr/>
          </p:nvSpPr>
          <p:spPr>
            <a:xfrm>
              <a:off x="4591049" y="6645706"/>
              <a:ext cx="319405" cy="52705"/>
            </a:xfrm>
            <a:custGeom>
              <a:avLst/>
              <a:gdLst/>
              <a:ahLst/>
              <a:cxnLst/>
              <a:rect l="l" t="t" r="r" b="b"/>
              <a:pathLst>
                <a:path w="319404" h="52704">
                  <a:moveTo>
                    <a:pt x="0" y="0"/>
                  </a:moveTo>
                  <a:lnTo>
                    <a:pt x="319024" y="52489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80203" y="6593458"/>
              <a:ext cx="120650" cy="25456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121532" y="6126365"/>
              <a:ext cx="319405" cy="52705"/>
            </a:xfrm>
            <a:custGeom>
              <a:avLst/>
              <a:gdLst/>
              <a:ahLst/>
              <a:cxnLst/>
              <a:rect l="l" t="t" r="r" b="b"/>
              <a:pathLst>
                <a:path w="319404" h="52704">
                  <a:moveTo>
                    <a:pt x="0" y="0"/>
                  </a:moveTo>
                  <a:lnTo>
                    <a:pt x="319024" y="52489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10559" y="6074117"/>
              <a:ext cx="120705" cy="25455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721986" y="6141643"/>
              <a:ext cx="319405" cy="52705"/>
            </a:xfrm>
            <a:custGeom>
              <a:avLst/>
              <a:gdLst/>
              <a:ahLst/>
              <a:cxnLst/>
              <a:rect l="l" t="t" r="r" b="b"/>
              <a:pathLst>
                <a:path w="319404" h="52704">
                  <a:moveTo>
                    <a:pt x="0" y="0"/>
                  </a:moveTo>
                  <a:lnTo>
                    <a:pt x="319024" y="52501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11013" y="6089395"/>
              <a:ext cx="120759" cy="25457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96079" y="4424679"/>
              <a:ext cx="716279" cy="68071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05959" y="4424679"/>
              <a:ext cx="510539" cy="680719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4374896" y="4493577"/>
            <a:ext cx="4400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18°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843779" y="5763259"/>
            <a:ext cx="820419" cy="680720"/>
            <a:chOff x="4843779" y="5763259"/>
            <a:chExt cx="820419" cy="680720"/>
          </a:xfrm>
        </p:grpSpPr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43779" y="5763259"/>
              <a:ext cx="716279" cy="68072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53659" y="5763259"/>
              <a:ext cx="510539" cy="680720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5023865" y="5830570"/>
            <a:ext cx="4400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20°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737100" y="6451598"/>
            <a:ext cx="820419" cy="406400"/>
            <a:chOff x="4737100" y="6451598"/>
            <a:chExt cx="820419" cy="406400"/>
          </a:xfrm>
        </p:grpSpPr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37100" y="6451598"/>
              <a:ext cx="716279" cy="40640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046979" y="6451598"/>
              <a:ext cx="510539" cy="406401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4915534" y="6520180"/>
            <a:ext cx="4400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30°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756213" y="4226814"/>
            <a:ext cx="2916555" cy="1417320"/>
            <a:chOff x="4756213" y="4226814"/>
            <a:chExt cx="2916555" cy="1417320"/>
          </a:xfrm>
        </p:grpSpPr>
        <p:sp>
          <p:nvSpPr>
            <p:cNvPr id="39" name="object 39"/>
            <p:cNvSpPr/>
            <p:nvPr/>
          </p:nvSpPr>
          <p:spPr>
            <a:xfrm>
              <a:off x="4792091" y="5078603"/>
              <a:ext cx="302895" cy="33655"/>
            </a:xfrm>
            <a:custGeom>
              <a:avLst/>
              <a:gdLst/>
              <a:ahLst/>
              <a:cxnLst/>
              <a:rect l="l" t="t" r="r" b="b"/>
              <a:pathLst>
                <a:path w="302895" h="33654">
                  <a:moveTo>
                    <a:pt x="-19049" y="16700"/>
                  </a:moveTo>
                  <a:lnTo>
                    <a:pt x="321437" y="16700"/>
                  </a:lnTo>
                </a:path>
              </a:pathLst>
            </a:custGeom>
            <a:ln w="715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939919" y="4945761"/>
              <a:ext cx="31750" cy="152400"/>
            </a:xfrm>
            <a:custGeom>
              <a:avLst/>
              <a:gdLst/>
              <a:ahLst/>
              <a:cxnLst/>
              <a:rect l="l" t="t" r="r" b="b"/>
              <a:pathLst>
                <a:path w="31750" h="152400">
                  <a:moveTo>
                    <a:pt x="0" y="152019"/>
                  </a:moveTo>
                  <a:lnTo>
                    <a:pt x="31495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777740" y="4963160"/>
              <a:ext cx="716279" cy="68071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87620" y="4963160"/>
              <a:ext cx="510539" cy="68071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4990592" y="4712462"/>
              <a:ext cx="294005" cy="183515"/>
            </a:xfrm>
            <a:custGeom>
              <a:avLst/>
              <a:gdLst/>
              <a:ahLst/>
              <a:cxnLst/>
              <a:rect l="l" t="t" r="r" b="b"/>
              <a:pathLst>
                <a:path w="294004" h="183514">
                  <a:moveTo>
                    <a:pt x="0" y="0"/>
                  </a:moveTo>
                  <a:lnTo>
                    <a:pt x="293497" y="80010"/>
                  </a:lnTo>
                </a:path>
                <a:path w="294004" h="183514">
                  <a:moveTo>
                    <a:pt x="150495" y="37973"/>
                  </a:moveTo>
                  <a:lnTo>
                    <a:pt x="95758" y="183261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160010" y="4226814"/>
              <a:ext cx="2512695" cy="548005"/>
            </a:xfrm>
            <a:custGeom>
              <a:avLst/>
              <a:gdLst/>
              <a:ahLst/>
              <a:cxnLst/>
              <a:rect l="l" t="t" r="r" b="b"/>
              <a:pathLst>
                <a:path w="2512695" h="548004">
                  <a:moveTo>
                    <a:pt x="73787" y="465455"/>
                  </a:moveTo>
                  <a:lnTo>
                    <a:pt x="0" y="523240"/>
                  </a:lnTo>
                  <a:lnTo>
                    <a:pt x="90424" y="547624"/>
                  </a:lnTo>
                  <a:lnTo>
                    <a:pt x="85435" y="522986"/>
                  </a:lnTo>
                  <a:lnTo>
                    <a:pt x="71247" y="522986"/>
                  </a:lnTo>
                  <a:lnTo>
                    <a:pt x="65659" y="495681"/>
                  </a:lnTo>
                  <a:lnTo>
                    <a:pt x="79344" y="492902"/>
                  </a:lnTo>
                  <a:lnTo>
                    <a:pt x="73787" y="465455"/>
                  </a:lnTo>
                  <a:close/>
                </a:path>
                <a:path w="2512695" h="548004">
                  <a:moveTo>
                    <a:pt x="79344" y="492902"/>
                  </a:moveTo>
                  <a:lnTo>
                    <a:pt x="65659" y="495681"/>
                  </a:lnTo>
                  <a:lnTo>
                    <a:pt x="71247" y="522986"/>
                  </a:lnTo>
                  <a:lnTo>
                    <a:pt x="84875" y="520219"/>
                  </a:lnTo>
                  <a:lnTo>
                    <a:pt x="79344" y="492902"/>
                  </a:lnTo>
                  <a:close/>
                </a:path>
                <a:path w="2512695" h="548004">
                  <a:moveTo>
                    <a:pt x="84875" y="520219"/>
                  </a:moveTo>
                  <a:lnTo>
                    <a:pt x="71247" y="522986"/>
                  </a:lnTo>
                  <a:lnTo>
                    <a:pt x="85435" y="522986"/>
                  </a:lnTo>
                  <a:lnTo>
                    <a:pt x="84875" y="520219"/>
                  </a:lnTo>
                  <a:close/>
                </a:path>
                <a:path w="2512695" h="548004">
                  <a:moveTo>
                    <a:pt x="2506725" y="0"/>
                  </a:moveTo>
                  <a:lnTo>
                    <a:pt x="79344" y="492902"/>
                  </a:lnTo>
                  <a:lnTo>
                    <a:pt x="84875" y="520219"/>
                  </a:lnTo>
                  <a:lnTo>
                    <a:pt x="2512314" y="27431"/>
                  </a:lnTo>
                  <a:lnTo>
                    <a:pt x="250672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090160" y="4480560"/>
              <a:ext cx="716279" cy="68071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400040" y="4480560"/>
              <a:ext cx="510539" cy="680719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4958079" y="4429632"/>
            <a:ext cx="750570" cy="99441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323215">
              <a:lnSpc>
                <a:spcPct val="100000"/>
              </a:lnSpc>
              <a:spcBef>
                <a:spcPts val="103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10°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55°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3193288" y="1849120"/>
            <a:ext cx="6410960" cy="1339850"/>
            <a:chOff x="3193288" y="1849120"/>
            <a:chExt cx="6410960" cy="1339850"/>
          </a:xfrm>
        </p:grpSpPr>
        <p:sp>
          <p:nvSpPr>
            <p:cNvPr id="49" name="object 49"/>
            <p:cNvSpPr/>
            <p:nvPr/>
          </p:nvSpPr>
          <p:spPr>
            <a:xfrm>
              <a:off x="3212338" y="2978912"/>
              <a:ext cx="267335" cy="190500"/>
            </a:xfrm>
            <a:custGeom>
              <a:avLst/>
              <a:gdLst/>
              <a:ahLst/>
              <a:cxnLst/>
              <a:rect l="l" t="t" r="r" b="b"/>
              <a:pathLst>
                <a:path w="267335" h="190500">
                  <a:moveTo>
                    <a:pt x="0" y="0"/>
                  </a:moveTo>
                  <a:lnTo>
                    <a:pt x="266826" y="114935"/>
                  </a:lnTo>
                </a:path>
                <a:path w="267335" h="190500">
                  <a:moveTo>
                    <a:pt x="137160" y="56007"/>
                  </a:moveTo>
                  <a:lnTo>
                    <a:pt x="75184" y="19050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248144" y="1943481"/>
              <a:ext cx="1756410" cy="363220"/>
            </a:xfrm>
            <a:custGeom>
              <a:avLst/>
              <a:gdLst/>
              <a:ahLst/>
              <a:cxnLst/>
              <a:rect l="l" t="t" r="r" b="b"/>
              <a:pathLst>
                <a:path w="1756409" h="363219">
                  <a:moveTo>
                    <a:pt x="1756282" y="362966"/>
                  </a:moveTo>
                  <a:lnTo>
                    <a:pt x="1512188" y="269367"/>
                  </a:lnTo>
                </a:path>
                <a:path w="1756409" h="363219">
                  <a:moveTo>
                    <a:pt x="1631314" y="317627"/>
                  </a:moveTo>
                  <a:lnTo>
                    <a:pt x="1666366" y="189357"/>
                  </a:lnTo>
                </a:path>
                <a:path w="1756409" h="363219">
                  <a:moveTo>
                    <a:pt x="244221" y="173609"/>
                  </a:moveTo>
                  <a:lnTo>
                    <a:pt x="0" y="80010"/>
                  </a:lnTo>
                </a:path>
                <a:path w="1756409" h="363219">
                  <a:moveTo>
                    <a:pt x="119125" y="128270"/>
                  </a:moveTo>
                  <a:lnTo>
                    <a:pt x="154177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783320" y="1849120"/>
              <a:ext cx="716279" cy="68072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093200" y="1849120"/>
              <a:ext cx="510540" cy="680720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8962390" y="1915223"/>
            <a:ext cx="4400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30°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4461509" y="170053"/>
            <a:ext cx="6115050" cy="6303010"/>
            <a:chOff x="4461509" y="170053"/>
            <a:chExt cx="6115050" cy="6303010"/>
          </a:xfrm>
        </p:grpSpPr>
        <p:sp>
          <p:nvSpPr>
            <p:cNvPr id="55" name="object 55"/>
            <p:cNvSpPr/>
            <p:nvPr/>
          </p:nvSpPr>
          <p:spPr>
            <a:xfrm>
              <a:off x="7964550" y="305815"/>
              <a:ext cx="225425" cy="3175"/>
            </a:xfrm>
            <a:custGeom>
              <a:avLst/>
              <a:gdLst/>
              <a:ahLst/>
              <a:cxnLst/>
              <a:rect l="l" t="t" r="r" b="b"/>
              <a:pathLst>
                <a:path w="225425" h="3175">
                  <a:moveTo>
                    <a:pt x="-19050" y="1524"/>
                  </a:moveTo>
                  <a:lnTo>
                    <a:pt x="244348" y="1524"/>
                  </a:lnTo>
                </a:path>
              </a:pathLst>
            </a:custGeom>
            <a:ln w="411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071484" y="194818"/>
              <a:ext cx="11430" cy="225425"/>
            </a:xfrm>
            <a:custGeom>
              <a:avLst/>
              <a:gdLst/>
              <a:ahLst/>
              <a:cxnLst/>
              <a:rect l="l" t="t" r="r" b="b"/>
              <a:pathLst>
                <a:path w="11429" h="225425">
                  <a:moveTo>
                    <a:pt x="5715" y="-19050"/>
                  </a:moveTo>
                  <a:lnTo>
                    <a:pt x="5715" y="243967"/>
                  </a:lnTo>
                </a:path>
              </a:pathLst>
            </a:custGeom>
            <a:ln w="495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799329" y="4212717"/>
              <a:ext cx="2876550" cy="1394460"/>
            </a:xfrm>
            <a:custGeom>
              <a:avLst/>
              <a:gdLst/>
              <a:ahLst/>
              <a:cxnLst/>
              <a:rect l="l" t="t" r="r" b="b"/>
              <a:pathLst>
                <a:path w="2876550" h="1394460">
                  <a:moveTo>
                    <a:pt x="57404" y="1318894"/>
                  </a:moveTo>
                  <a:lnTo>
                    <a:pt x="0" y="1392986"/>
                  </a:lnTo>
                  <a:lnTo>
                    <a:pt x="93725" y="1394434"/>
                  </a:lnTo>
                  <a:lnTo>
                    <a:pt x="84529" y="1375308"/>
                  </a:lnTo>
                  <a:lnTo>
                    <a:pt x="68961" y="1375308"/>
                  </a:lnTo>
                  <a:lnTo>
                    <a:pt x="56896" y="1350136"/>
                  </a:lnTo>
                  <a:lnTo>
                    <a:pt x="69509" y="1344070"/>
                  </a:lnTo>
                  <a:lnTo>
                    <a:pt x="57404" y="1318894"/>
                  </a:lnTo>
                  <a:close/>
                </a:path>
                <a:path w="2876550" h="1394460">
                  <a:moveTo>
                    <a:pt x="69509" y="1344070"/>
                  </a:moveTo>
                  <a:lnTo>
                    <a:pt x="56896" y="1350136"/>
                  </a:lnTo>
                  <a:lnTo>
                    <a:pt x="68961" y="1375308"/>
                  </a:lnTo>
                  <a:lnTo>
                    <a:pt x="81605" y="1369227"/>
                  </a:lnTo>
                  <a:lnTo>
                    <a:pt x="69509" y="1344070"/>
                  </a:lnTo>
                  <a:close/>
                </a:path>
                <a:path w="2876550" h="1394460">
                  <a:moveTo>
                    <a:pt x="81605" y="1369227"/>
                  </a:moveTo>
                  <a:lnTo>
                    <a:pt x="68961" y="1375308"/>
                  </a:lnTo>
                  <a:lnTo>
                    <a:pt x="84529" y="1375308"/>
                  </a:lnTo>
                  <a:lnTo>
                    <a:pt x="81605" y="1369227"/>
                  </a:lnTo>
                  <a:close/>
                </a:path>
                <a:path w="2876550" h="1394460">
                  <a:moveTo>
                    <a:pt x="2864230" y="0"/>
                  </a:moveTo>
                  <a:lnTo>
                    <a:pt x="69509" y="1344070"/>
                  </a:lnTo>
                  <a:lnTo>
                    <a:pt x="81605" y="1369227"/>
                  </a:lnTo>
                  <a:lnTo>
                    <a:pt x="2876296" y="25145"/>
                  </a:lnTo>
                  <a:lnTo>
                    <a:pt x="286423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461510" y="5834380"/>
              <a:ext cx="3035300" cy="638810"/>
            </a:xfrm>
            <a:custGeom>
              <a:avLst/>
              <a:gdLst/>
              <a:ahLst/>
              <a:cxnLst/>
              <a:rect l="l" t="t" r="r" b="b"/>
              <a:pathLst>
                <a:path w="3035300" h="638810">
                  <a:moveTo>
                    <a:pt x="3035300" y="40386"/>
                  </a:moveTo>
                  <a:lnTo>
                    <a:pt x="3032874" y="27952"/>
                  </a:lnTo>
                  <a:lnTo>
                    <a:pt x="3033522" y="27940"/>
                  </a:lnTo>
                  <a:lnTo>
                    <a:pt x="3033141" y="0"/>
                  </a:lnTo>
                  <a:lnTo>
                    <a:pt x="291973" y="28054"/>
                  </a:lnTo>
                  <a:lnTo>
                    <a:pt x="291719" y="101"/>
                  </a:lnTo>
                  <a:lnTo>
                    <a:pt x="208280" y="42875"/>
                  </a:lnTo>
                  <a:lnTo>
                    <a:pt x="292481" y="83921"/>
                  </a:lnTo>
                  <a:lnTo>
                    <a:pt x="292227" y="56121"/>
                  </a:lnTo>
                  <a:lnTo>
                    <a:pt x="292214" y="55981"/>
                  </a:lnTo>
                  <a:lnTo>
                    <a:pt x="2947924" y="28816"/>
                  </a:lnTo>
                  <a:lnTo>
                    <a:pt x="79629" y="583399"/>
                  </a:lnTo>
                  <a:lnTo>
                    <a:pt x="74295" y="555955"/>
                  </a:lnTo>
                  <a:lnTo>
                    <a:pt x="0" y="613016"/>
                  </a:lnTo>
                  <a:lnTo>
                    <a:pt x="90297" y="638251"/>
                  </a:lnTo>
                  <a:lnTo>
                    <a:pt x="85471" y="613473"/>
                  </a:lnTo>
                  <a:lnTo>
                    <a:pt x="84963" y="610831"/>
                  </a:lnTo>
                  <a:lnTo>
                    <a:pt x="3035300" y="4038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660639" y="3949699"/>
              <a:ext cx="2857500" cy="462280"/>
            </a:xfrm>
            <a:custGeom>
              <a:avLst/>
              <a:gdLst/>
              <a:ahLst/>
              <a:cxnLst/>
              <a:rect l="l" t="t" r="r" b="b"/>
              <a:pathLst>
                <a:path w="2857500" h="462279">
                  <a:moveTo>
                    <a:pt x="2857500" y="0"/>
                  </a:moveTo>
                  <a:lnTo>
                    <a:pt x="0" y="0"/>
                  </a:lnTo>
                  <a:lnTo>
                    <a:pt x="0" y="462280"/>
                  </a:lnTo>
                  <a:lnTo>
                    <a:pt x="2857500" y="462280"/>
                  </a:lnTo>
                  <a:lnTo>
                    <a:pt x="2857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627619" y="3896360"/>
              <a:ext cx="1257300" cy="68071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478519" y="3896360"/>
              <a:ext cx="2098039" cy="680719"/>
            </a:xfrm>
            <a:prstGeom prst="rect">
              <a:avLst/>
            </a:prstGeom>
          </p:spPr>
        </p:pic>
      </p:grpSp>
      <p:sp>
        <p:nvSpPr>
          <p:cNvPr id="62" name="object 62"/>
          <p:cNvSpPr txBox="1"/>
          <p:nvPr/>
        </p:nvSpPr>
        <p:spPr>
          <a:xfrm>
            <a:off x="7808341" y="3965320"/>
            <a:ext cx="2567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006FC0"/>
                </a:solidFill>
                <a:latin typeface="Calibri"/>
                <a:cs typeface="Calibri"/>
              </a:rPr>
              <a:t>Failles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décrochantes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7414259" y="5542279"/>
            <a:ext cx="2286000" cy="680720"/>
            <a:chOff x="7414259" y="5542279"/>
            <a:chExt cx="2286000" cy="680720"/>
          </a:xfrm>
        </p:grpSpPr>
        <p:sp>
          <p:nvSpPr>
            <p:cNvPr id="64" name="object 64"/>
            <p:cNvSpPr/>
            <p:nvPr/>
          </p:nvSpPr>
          <p:spPr>
            <a:xfrm>
              <a:off x="7467599" y="5595619"/>
              <a:ext cx="2156460" cy="462280"/>
            </a:xfrm>
            <a:custGeom>
              <a:avLst/>
              <a:gdLst/>
              <a:ahLst/>
              <a:cxnLst/>
              <a:rect l="l" t="t" r="r" b="b"/>
              <a:pathLst>
                <a:path w="2156459" h="462279">
                  <a:moveTo>
                    <a:pt x="2156459" y="0"/>
                  </a:moveTo>
                  <a:lnTo>
                    <a:pt x="0" y="0"/>
                  </a:lnTo>
                  <a:lnTo>
                    <a:pt x="0" y="462279"/>
                  </a:lnTo>
                  <a:lnTo>
                    <a:pt x="2156459" y="462279"/>
                  </a:lnTo>
                  <a:lnTo>
                    <a:pt x="21564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414259" y="5542279"/>
              <a:ext cx="2286000" cy="680719"/>
            </a:xfrm>
            <a:prstGeom prst="rect">
              <a:avLst/>
            </a:prstGeom>
          </p:spPr>
        </p:pic>
      </p:grpSp>
      <p:sp>
        <p:nvSpPr>
          <p:cNvPr id="66" name="object 66"/>
          <p:cNvSpPr txBox="1"/>
          <p:nvPr/>
        </p:nvSpPr>
        <p:spPr>
          <a:xfrm>
            <a:off x="7594345" y="5611495"/>
            <a:ext cx="1905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Failles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inverses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7800" y="0"/>
            <a:ext cx="9255760" cy="6858000"/>
            <a:chOff x="1447800" y="0"/>
            <a:chExt cx="925576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7800" y="0"/>
              <a:ext cx="9255760" cy="6857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19080" y="116839"/>
              <a:ext cx="238759" cy="6476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9420" y="0"/>
              <a:ext cx="558800" cy="5232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02779" y="40640"/>
              <a:ext cx="497840" cy="46735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955408" y="0"/>
            <a:ext cx="4178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600" b="1" baseline="13888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3b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699759" y="1376680"/>
            <a:ext cx="1297940" cy="2555240"/>
            <a:chOff x="5699759" y="1376680"/>
            <a:chExt cx="1297940" cy="255524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89979" y="1376680"/>
              <a:ext cx="558800" cy="6807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03339" y="1574800"/>
              <a:ext cx="594360" cy="4673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99759" y="3251200"/>
              <a:ext cx="533400" cy="6807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87719" y="3449319"/>
              <a:ext cx="497839" cy="46735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853684" y="3392106"/>
            <a:ext cx="4178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="1" baseline="13888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7b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275579" y="1767839"/>
            <a:ext cx="1442720" cy="2575560"/>
            <a:chOff x="5275579" y="1767839"/>
            <a:chExt cx="1442720" cy="2575560"/>
          </a:xfrm>
        </p:grpSpPr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75579" y="3662679"/>
              <a:ext cx="558800" cy="68071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88939" y="3860800"/>
              <a:ext cx="490220" cy="4673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14719" y="1767839"/>
              <a:ext cx="558800" cy="68072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28079" y="1965959"/>
              <a:ext cx="490220" cy="4673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49239" y="3459479"/>
              <a:ext cx="558800" cy="680720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527675" y="3526408"/>
            <a:ext cx="179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562600" y="3657600"/>
            <a:ext cx="388620" cy="467360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5430520" y="3600195"/>
            <a:ext cx="403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="1" baseline="-2430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b="1" spc="-75" baseline="-24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933440" y="1953260"/>
            <a:ext cx="558800" cy="680720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6087490" y="1909190"/>
            <a:ext cx="5149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="1" baseline="-2083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b="1" spc="15" baseline="-2083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2a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933440" y="2151379"/>
            <a:ext cx="815340" cy="1282700"/>
            <a:chOff x="5933440" y="2151379"/>
            <a:chExt cx="815340" cy="1282700"/>
          </a:xfrm>
        </p:grpSpPr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46800" y="2151379"/>
              <a:ext cx="388620" cy="46736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14720" y="2250439"/>
              <a:ext cx="533400" cy="68072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202680" y="2448559"/>
              <a:ext cx="497840" cy="46736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33440" y="2753359"/>
              <a:ext cx="533400" cy="68072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121400" y="2951479"/>
              <a:ext cx="627379" cy="467360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6087490" y="2197100"/>
            <a:ext cx="546735" cy="1088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865">
              <a:lnSpc>
                <a:spcPts val="1725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  <a:p>
            <a:pPr marL="118110">
              <a:lnSpc>
                <a:spcPts val="2685"/>
              </a:lnSpc>
            </a:pPr>
            <a:r>
              <a:rPr sz="3600" b="1" baseline="13888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7b</a:t>
            </a:r>
            <a:endParaRPr sz="16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075"/>
              </a:spcBef>
            </a:pPr>
            <a:r>
              <a:rPr sz="3600" b="1" baseline="13888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6bG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2" name="object 3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204459" y="3883659"/>
            <a:ext cx="558800" cy="680719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5358510" y="3804920"/>
            <a:ext cx="506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="1" baseline="-266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b="1" spc="-75" baseline="-266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2a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417820" y="4081779"/>
            <a:ext cx="645160" cy="467359"/>
            <a:chOff x="5417820" y="4081779"/>
            <a:chExt cx="645160" cy="467359"/>
          </a:xfrm>
        </p:grpSpPr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417820" y="4081779"/>
              <a:ext cx="497839" cy="46736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631180" y="4081779"/>
              <a:ext cx="347979" cy="46736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694680" y="4081779"/>
              <a:ext cx="368300" cy="467360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5536184" y="4127754"/>
            <a:ext cx="3879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600" b="1" spc="1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590540" y="1536700"/>
            <a:ext cx="1092200" cy="698500"/>
            <a:chOff x="5590540" y="1536700"/>
            <a:chExt cx="1092200" cy="698500"/>
          </a:xfrm>
        </p:grpSpPr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590540" y="1536700"/>
              <a:ext cx="558800" cy="68072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803900" y="1734820"/>
              <a:ext cx="497839" cy="46736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017260" y="1734820"/>
              <a:ext cx="347979" cy="46736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080760" y="1734820"/>
              <a:ext cx="368300" cy="46736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123940" y="1554479"/>
              <a:ext cx="558800" cy="680720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5745226" y="1677606"/>
            <a:ext cx="11372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="1" spc="30" baseline="13888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20" dirty="0">
                <a:solidFill>
                  <a:srgbClr val="FFFFFF"/>
                </a:solidFill>
                <a:latin typeface="Calibri"/>
                <a:cs typeface="Calibri"/>
              </a:rPr>
              <a:t>2b-c</a:t>
            </a:r>
            <a:r>
              <a:rPr sz="3600" b="1" spc="30" baseline="1041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b="1" spc="-112" baseline="1041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7" baseline="43402" dirty="0">
                <a:solidFill>
                  <a:srgbClr val="FFFFFF"/>
                </a:solidFill>
                <a:latin typeface="Calibri"/>
                <a:cs typeface="Calibri"/>
              </a:rPr>
              <a:t>3a1</a:t>
            </a:r>
            <a:endParaRPr sz="2400" baseline="43402">
              <a:latin typeface="Calibri"/>
              <a:cs typeface="Calibri"/>
            </a:endParaRPr>
          </a:p>
        </p:txBody>
      </p:sp>
      <p:pic>
        <p:nvPicPr>
          <p:cNvPr id="46" name="object 46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337300" y="1752600"/>
            <a:ext cx="675640" cy="467360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6167754" y="1696084"/>
            <a:ext cx="728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="1" baseline="-25462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b="1" spc="352" baseline="-2546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2bM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8" name="object 48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5077459" y="4132579"/>
            <a:ext cx="558800" cy="680719"/>
          </a:xfrm>
          <a:prstGeom prst="rect">
            <a:avLst/>
          </a:prstGeom>
        </p:spPr>
      </p:pic>
      <p:sp>
        <p:nvSpPr>
          <p:cNvPr id="49" name="object 49"/>
          <p:cNvSpPr txBox="1"/>
          <p:nvPr/>
        </p:nvSpPr>
        <p:spPr>
          <a:xfrm>
            <a:off x="5257546" y="4199953"/>
            <a:ext cx="1790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0" name="object 50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5290820" y="4330700"/>
            <a:ext cx="675639" cy="467360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5409819" y="4375784"/>
            <a:ext cx="41655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bM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4409440" y="4211320"/>
            <a:ext cx="812800" cy="680720"/>
            <a:chOff x="4409440" y="4211320"/>
            <a:chExt cx="812800" cy="680720"/>
          </a:xfrm>
        </p:grpSpPr>
        <p:pic>
          <p:nvPicPr>
            <p:cNvPr id="53" name="object 5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409440" y="4211320"/>
              <a:ext cx="558800" cy="68071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622800" y="4409440"/>
              <a:ext cx="599439" cy="467360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4562475" y="4354195"/>
            <a:ext cx="544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="1" baseline="13888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3ab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4493259" y="4531359"/>
            <a:ext cx="911860" cy="1452880"/>
            <a:chOff x="4493259" y="4531359"/>
            <a:chExt cx="911860" cy="1452880"/>
          </a:xfrm>
        </p:grpSpPr>
        <p:pic>
          <p:nvPicPr>
            <p:cNvPr id="57" name="object 5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493259" y="4531359"/>
              <a:ext cx="558800" cy="68071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706619" y="4729479"/>
              <a:ext cx="553720" cy="46736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975859" y="4729479"/>
              <a:ext cx="347979" cy="46736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039359" y="4729479"/>
              <a:ext cx="365760" cy="46736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848859" y="5303519"/>
              <a:ext cx="533400" cy="680720"/>
            </a:xfrm>
            <a:prstGeom prst="rect">
              <a:avLst/>
            </a:prstGeom>
          </p:spPr>
        </p:pic>
      </p:grpSp>
      <p:sp>
        <p:nvSpPr>
          <p:cNvPr id="62" name="object 62"/>
          <p:cNvSpPr txBox="1"/>
          <p:nvPr/>
        </p:nvSpPr>
        <p:spPr>
          <a:xfrm>
            <a:off x="5027929" y="5371465"/>
            <a:ext cx="153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3" name="object 63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5036820" y="5501640"/>
            <a:ext cx="497839" cy="467359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5154929" y="5546725"/>
            <a:ext cx="2406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10" dirty="0">
                <a:solidFill>
                  <a:srgbClr val="FFFFFF"/>
                </a:solidFill>
                <a:latin typeface="Calibri"/>
                <a:cs typeface="Calibri"/>
              </a:rPr>
              <a:t>7b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4777740" y="4864100"/>
            <a:ext cx="1056640" cy="911860"/>
            <a:chOff x="4777740" y="4864100"/>
            <a:chExt cx="1056640" cy="911860"/>
          </a:xfrm>
        </p:grpSpPr>
        <p:pic>
          <p:nvPicPr>
            <p:cNvPr id="66" name="object 6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777740" y="4864100"/>
              <a:ext cx="558800" cy="68071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991100" y="5062220"/>
              <a:ext cx="675639" cy="46735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275580" y="5095240"/>
              <a:ext cx="558800" cy="680720"/>
            </a:xfrm>
            <a:prstGeom prst="rect">
              <a:avLst/>
            </a:prstGeom>
          </p:spPr>
        </p:pic>
      </p:grpSp>
      <p:sp>
        <p:nvSpPr>
          <p:cNvPr id="69" name="object 69"/>
          <p:cNvSpPr txBox="1"/>
          <p:nvPr/>
        </p:nvSpPr>
        <p:spPr>
          <a:xfrm>
            <a:off x="4634229" y="4672583"/>
            <a:ext cx="1038860" cy="725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2755"/>
              </a:lnSpc>
              <a:spcBef>
                <a:spcPts val="100"/>
              </a:spcBef>
            </a:pPr>
            <a:r>
              <a:rPr sz="3600" b="1" baseline="13888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3m-s</a:t>
            </a:r>
            <a:endParaRPr sz="1600">
              <a:latin typeface="Calibri"/>
              <a:cs typeface="Calibri"/>
            </a:endParaRPr>
          </a:p>
          <a:p>
            <a:pPr marL="334645">
              <a:lnSpc>
                <a:spcPts val="2755"/>
              </a:lnSpc>
            </a:pPr>
            <a:r>
              <a:rPr sz="3600" b="1" spc="-104" baseline="13888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70" dirty="0">
                <a:solidFill>
                  <a:srgbClr val="FFFFFF"/>
                </a:solidFill>
                <a:latin typeface="Calibri"/>
                <a:cs typeface="Calibri"/>
              </a:rPr>
              <a:t>2bM</a:t>
            </a:r>
            <a:r>
              <a:rPr sz="3600" b="1" spc="-104" baseline="-289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3600" baseline="-28935">
              <a:latin typeface="Calibri"/>
              <a:cs typeface="Calibri"/>
            </a:endParaRPr>
          </a:p>
        </p:txBody>
      </p:sp>
      <p:pic>
        <p:nvPicPr>
          <p:cNvPr id="70" name="object 70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5488940" y="5293359"/>
            <a:ext cx="490220" cy="467359"/>
          </a:xfrm>
          <a:prstGeom prst="rect">
            <a:avLst/>
          </a:prstGeom>
        </p:spPr>
      </p:pic>
      <p:sp>
        <p:nvSpPr>
          <p:cNvPr id="71" name="object 71"/>
          <p:cNvSpPr txBox="1"/>
          <p:nvPr/>
        </p:nvSpPr>
        <p:spPr>
          <a:xfrm>
            <a:off x="5608320" y="5338445"/>
            <a:ext cx="2311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2a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72" name="object 72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4511040" y="5356859"/>
            <a:ext cx="558800" cy="680719"/>
          </a:xfrm>
          <a:prstGeom prst="rect">
            <a:avLst/>
          </a:prstGeom>
        </p:spPr>
      </p:pic>
      <p:sp>
        <p:nvSpPr>
          <p:cNvPr id="73" name="object 73"/>
          <p:cNvSpPr txBox="1"/>
          <p:nvPr/>
        </p:nvSpPr>
        <p:spPr>
          <a:xfrm>
            <a:off x="4691379" y="5424487"/>
            <a:ext cx="1790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4" name="object 74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4724400" y="5554979"/>
            <a:ext cx="388620" cy="467359"/>
          </a:xfrm>
          <a:prstGeom prst="rect">
            <a:avLst/>
          </a:prstGeom>
        </p:spPr>
      </p:pic>
      <p:sp>
        <p:nvSpPr>
          <p:cNvPr id="75" name="object 75"/>
          <p:cNvSpPr txBox="1"/>
          <p:nvPr/>
        </p:nvSpPr>
        <p:spPr>
          <a:xfrm>
            <a:off x="4843779" y="5599747"/>
            <a:ext cx="12890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4511040" y="5656579"/>
            <a:ext cx="576580" cy="680720"/>
            <a:chOff x="4511040" y="5656579"/>
            <a:chExt cx="576580" cy="680720"/>
          </a:xfrm>
        </p:grpSpPr>
        <p:pic>
          <p:nvPicPr>
            <p:cNvPr id="77" name="object 7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511040" y="5656579"/>
              <a:ext cx="533400" cy="680719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699000" y="5854699"/>
              <a:ext cx="388620" cy="467359"/>
            </a:xfrm>
            <a:prstGeom prst="rect">
              <a:avLst/>
            </a:prstGeom>
          </p:spPr>
        </p:pic>
      </p:grpSp>
      <p:sp>
        <p:nvSpPr>
          <p:cNvPr id="79" name="object 79"/>
          <p:cNvSpPr txBox="1"/>
          <p:nvPr/>
        </p:nvSpPr>
        <p:spPr>
          <a:xfrm>
            <a:off x="4665979" y="5725159"/>
            <a:ext cx="306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b="1" spc="-7" baseline="-20833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2400" baseline="-20833">
              <a:latin typeface="Calibri"/>
              <a:cs typeface="Calibri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4409440" y="5918200"/>
            <a:ext cx="576580" cy="680720"/>
            <a:chOff x="4409440" y="5918200"/>
            <a:chExt cx="576580" cy="680720"/>
          </a:xfrm>
        </p:grpSpPr>
        <p:pic>
          <p:nvPicPr>
            <p:cNvPr id="81" name="object 8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409440" y="5918200"/>
              <a:ext cx="533400" cy="68072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597400" y="6116320"/>
              <a:ext cx="388620" cy="467359"/>
            </a:xfrm>
            <a:prstGeom prst="rect">
              <a:avLst/>
            </a:prstGeom>
          </p:spPr>
        </p:pic>
      </p:grpSp>
      <p:sp>
        <p:nvSpPr>
          <p:cNvPr id="83" name="object 83"/>
          <p:cNvSpPr txBox="1"/>
          <p:nvPr/>
        </p:nvSpPr>
        <p:spPr>
          <a:xfrm>
            <a:off x="4562475" y="5987097"/>
            <a:ext cx="306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b="1" spc="-7" baseline="-20833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2400" baseline="-20833">
              <a:latin typeface="Calibri"/>
              <a:cs typeface="Calibri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4284979" y="1188719"/>
            <a:ext cx="2867660" cy="5669280"/>
            <a:chOff x="4284979" y="1188719"/>
            <a:chExt cx="2867660" cy="5669280"/>
          </a:xfrm>
        </p:grpSpPr>
        <p:pic>
          <p:nvPicPr>
            <p:cNvPr id="85" name="object 8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284979" y="6400798"/>
              <a:ext cx="568960" cy="457201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508499" y="6598918"/>
              <a:ext cx="497839" cy="259081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721859" y="6598918"/>
              <a:ext cx="347979" cy="259081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785359" y="6598918"/>
              <a:ext cx="388620" cy="259081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276339" y="1188719"/>
              <a:ext cx="558800" cy="680720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489700" y="1386839"/>
              <a:ext cx="490220" cy="467360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695439" y="1386839"/>
              <a:ext cx="347979" cy="467360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758939" y="1386839"/>
              <a:ext cx="393700" cy="467360"/>
            </a:xfrm>
            <a:prstGeom prst="rect">
              <a:avLst/>
            </a:prstGeom>
          </p:spPr>
        </p:pic>
      </p:grpSp>
      <p:sp>
        <p:nvSpPr>
          <p:cNvPr id="93" name="object 93"/>
          <p:cNvSpPr txBox="1"/>
          <p:nvPr/>
        </p:nvSpPr>
        <p:spPr>
          <a:xfrm>
            <a:off x="6344030" y="1330007"/>
            <a:ext cx="6934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="1" baseline="-2083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b="1" spc="89" baseline="-2083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3a-b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6703059" y="149860"/>
            <a:ext cx="858519" cy="680720"/>
            <a:chOff x="6703059" y="149860"/>
            <a:chExt cx="858519" cy="680720"/>
          </a:xfrm>
        </p:grpSpPr>
        <p:pic>
          <p:nvPicPr>
            <p:cNvPr id="95" name="object 95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703059" y="149860"/>
              <a:ext cx="558800" cy="680720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6916419" y="347980"/>
              <a:ext cx="497840" cy="467360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129779" y="347980"/>
              <a:ext cx="347979" cy="467360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193279" y="347980"/>
              <a:ext cx="368300" cy="467360"/>
            </a:xfrm>
            <a:prstGeom prst="rect">
              <a:avLst/>
            </a:prstGeom>
          </p:spPr>
        </p:pic>
      </p:grpSp>
      <p:sp>
        <p:nvSpPr>
          <p:cNvPr id="99" name="object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600" baseline="13888" dirty="0"/>
              <a:t>e</a:t>
            </a:r>
            <a:r>
              <a:rPr sz="1600" dirty="0"/>
              <a:t>3b-c</a:t>
            </a:r>
            <a:endParaRPr sz="1600"/>
          </a:p>
        </p:txBody>
      </p:sp>
      <p:grpSp>
        <p:nvGrpSpPr>
          <p:cNvPr id="100" name="object 100"/>
          <p:cNvGrpSpPr/>
          <p:nvPr/>
        </p:nvGrpSpPr>
        <p:grpSpPr>
          <a:xfrm>
            <a:off x="6532880" y="982980"/>
            <a:ext cx="711200" cy="680720"/>
            <a:chOff x="6532880" y="982980"/>
            <a:chExt cx="711200" cy="680720"/>
          </a:xfrm>
        </p:grpSpPr>
        <p:pic>
          <p:nvPicPr>
            <p:cNvPr id="101" name="object 101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532880" y="982980"/>
              <a:ext cx="558800" cy="680720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746240" y="1181100"/>
              <a:ext cx="497840" cy="467360"/>
            </a:xfrm>
            <a:prstGeom prst="rect">
              <a:avLst/>
            </a:prstGeom>
          </p:spPr>
        </p:pic>
      </p:grpSp>
      <p:sp>
        <p:nvSpPr>
          <p:cNvPr id="103" name="object 103"/>
          <p:cNvSpPr txBox="1"/>
          <p:nvPr/>
        </p:nvSpPr>
        <p:spPr>
          <a:xfrm>
            <a:off x="6429755" y="1121981"/>
            <a:ext cx="699135" cy="526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005">
              <a:lnSpc>
                <a:spcPts val="1970"/>
              </a:lnSpc>
              <a:spcBef>
                <a:spcPts val="100"/>
              </a:spcBef>
            </a:pPr>
            <a:r>
              <a:rPr sz="3600" b="1" baseline="13888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3b</a:t>
            </a:r>
            <a:endParaRPr sz="1600">
              <a:latin typeface="Calibri"/>
              <a:cs typeface="Calibri"/>
            </a:endParaRPr>
          </a:p>
          <a:p>
            <a:pPr marL="38100">
              <a:lnSpc>
                <a:spcPts val="1970"/>
              </a:lnSpc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1099418" y="6465252"/>
            <a:ext cx="1778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463669" y="6545897"/>
            <a:ext cx="568325" cy="378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3600" b="1" spc="15" baseline="13888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600" b="1" spc="1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175</Words>
  <Application>Microsoft Office PowerPoint</Application>
  <PresentationFormat>Grand écran</PresentationFormat>
  <Paragraphs>69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 MT</vt:lpstr>
      <vt:lpstr>Calibri</vt:lpstr>
      <vt:lpstr>Calibri Light</vt:lpstr>
      <vt:lpstr>Office Theme</vt:lpstr>
      <vt:lpstr>Exercice de traçage d’une coupe à partir  d’une carte géologique</vt:lpstr>
      <vt:lpstr>Présentation PowerPoint</vt:lpstr>
      <vt:lpstr>La notice de Lavelanet: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e3b-c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Licence STUE Semestre : S4  2020/21</dc:title>
  <dc:creator>brionne.charles@outlook.fr</dc:creator>
  <cp:lastModifiedBy>Jonas Vanardois</cp:lastModifiedBy>
  <cp:revision>5</cp:revision>
  <dcterms:created xsi:type="dcterms:W3CDTF">2023-11-27T10:43:06Z</dcterms:created>
  <dcterms:modified xsi:type="dcterms:W3CDTF">2026-01-02T08:50:20Z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2021-03-03T00:00:00Z</vt:filetime>
  </property>
  <property fmtid="{D5CDD505-2E9C-101B-9397-08002B2CF9AE}" pid="3" name="Creator">
    <vt:lpwstr>Microsoft® PowerPoint® 2013</vt:lpwstr>
  </property>
  <property fmtid="{D5CDD505-2E9C-101B-9397-08002B2CF9AE}" pid="4" name="LastSaved">
    <vt:filetime>2023-11-27T00:00:00Z</vt:filetime>
  </property>
</Properties>
</file>