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9" name="Shape 11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Helvetica Neue"/>
      </a:defRPr>
    </a:lvl1pPr>
    <a:lvl2pPr indent="228600" latinLnBrk="0">
      <a:defRPr sz="1200">
        <a:latin typeface="+mj-lt"/>
        <a:ea typeface="+mj-ea"/>
        <a:cs typeface="+mj-cs"/>
        <a:sym typeface="Helvetica Neue"/>
      </a:defRPr>
    </a:lvl2pPr>
    <a:lvl3pPr indent="457200" latinLnBrk="0">
      <a:defRPr sz="1200">
        <a:latin typeface="+mj-lt"/>
        <a:ea typeface="+mj-ea"/>
        <a:cs typeface="+mj-cs"/>
        <a:sym typeface="Helvetica Neue"/>
      </a:defRPr>
    </a:lvl3pPr>
    <a:lvl4pPr indent="685800" latinLnBrk="0">
      <a:defRPr sz="1200">
        <a:latin typeface="+mj-lt"/>
        <a:ea typeface="+mj-ea"/>
        <a:cs typeface="+mj-cs"/>
        <a:sym typeface="Helvetica Neue"/>
      </a:defRPr>
    </a:lvl4pPr>
    <a:lvl5pPr indent="914400" latinLnBrk="0">
      <a:defRPr sz="1200">
        <a:latin typeface="+mj-lt"/>
        <a:ea typeface="+mj-ea"/>
        <a:cs typeface="+mj-cs"/>
        <a:sym typeface="Helvetica Neue"/>
      </a:defRPr>
    </a:lvl5pPr>
    <a:lvl6pPr indent="1143000" latinLnBrk="0">
      <a:defRPr sz="1200">
        <a:latin typeface="+mj-lt"/>
        <a:ea typeface="+mj-ea"/>
        <a:cs typeface="+mj-cs"/>
        <a:sym typeface="Helvetica Neue"/>
      </a:defRPr>
    </a:lvl6pPr>
    <a:lvl7pPr indent="1371600" latinLnBrk="0">
      <a:defRPr sz="1200">
        <a:latin typeface="+mj-lt"/>
        <a:ea typeface="+mj-ea"/>
        <a:cs typeface="+mj-cs"/>
        <a:sym typeface="Helvetica Neue"/>
      </a:defRPr>
    </a:lvl7pPr>
    <a:lvl8pPr indent="1600200" latinLnBrk="0">
      <a:defRPr sz="1200">
        <a:latin typeface="+mj-lt"/>
        <a:ea typeface="+mj-ea"/>
        <a:cs typeface="+mj-cs"/>
        <a:sym typeface="Helvetica Neue"/>
      </a:defRPr>
    </a:lvl8pPr>
    <a:lvl9pPr indent="1828800" latinLnBrk="0">
      <a:defRPr sz="1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685800" y="1122362"/>
            <a:ext cx="77724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143000" y="3602037"/>
            <a:ext cx="6858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9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/>
          <p:nvPr>
            <p:ph type="title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02" name="Body Level One…"/>
          <p:cNvSpPr txBox="1"/>
          <p:nvPr>
            <p:ph type="body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itle Text"/>
          <p:cNvSpPr txBox="1"/>
          <p:nvPr>
            <p:ph type="title"/>
          </p:nvPr>
        </p:nvSpPr>
        <p:spPr>
          <a:xfrm>
            <a:off x="685800" y="2130426"/>
            <a:ext cx="7772400" cy="1470026"/>
          </a:xfrm>
          <a:prstGeom prst="rect">
            <a:avLst/>
          </a:prstGeom>
        </p:spPr>
        <p:txBody>
          <a:bodyPr/>
          <a:lstStyle>
            <a:lvl1pPr algn="ctr" defTabSz="457200">
              <a:lnSpc>
                <a:spcPct val="100000"/>
              </a:lnSpc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11" name="Body Level One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 defTabSz="457200">
              <a:lnSpc>
                <a:spcPct val="100000"/>
              </a:lnSpc>
              <a:spcBef>
                <a:spcPts val="700"/>
              </a:spcBef>
              <a:buSzTx/>
              <a:buFontTx/>
              <a:buNone/>
              <a:defRPr sz="3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457200" algn="ctr" defTabSz="457200">
              <a:lnSpc>
                <a:spcPct val="100000"/>
              </a:lnSpc>
              <a:spcBef>
                <a:spcPts val="700"/>
              </a:spcBef>
              <a:buSzTx/>
              <a:buFontTx/>
              <a:buNone/>
              <a:defRPr sz="3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914400" algn="ctr" defTabSz="457200">
              <a:lnSpc>
                <a:spcPct val="100000"/>
              </a:lnSpc>
              <a:spcBef>
                <a:spcPts val="700"/>
              </a:spcBef>
              <a:buSzTx/>
              <a:buFontTx/>
              <a:buNone/>
              <a:defRPr sz="3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371600" algn="ctr" defTabSz="457200">
              <a:lnSpc>
                <a:spcPct val="100000"/>
              </a:lnSpc>
              <a:spcBef>
                <a:spcPts val="700"/>
              </a:spcBef>
              <a:buSzTx/>
              <a:buFontTx/>
              <a:buNone/>
              <a:defRPr sz="3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828800" algn="ctr" defTabSz="457200">
              <a:lnSpc>
                <a:spcPct val="100000"/>
              </a:lnSpc>
              <a:spcBef>
                <a:spcPts val="700"/>
              </a:spcBef>
              <a:buSzTx/>
              <a:buFontTx/>
              <a:buNone/>
              <a:defRPr sz="320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2" name="Slide Number"/>
          <p:cNvSpPr txBox="1"/>
          <p:nvPr>
            <p:ph type="sldNum" sz="quarter" idx="2"/>
          </p:nvPr>
        </p:nvSpPr>
        <p:spPr>
          <a:xfrm>
            <a:off x="8413144" y="6406786"/>
            <a:ext cx="273657" cy="264256"/>
          </a:xfrm>
          <a:prstGeom prst="rect">
            <a:avLst/>
          </a:prstGeom>
        </p:spPr>
        <p:txBody>
          <a:bodyPr/>
          <a:lstStyle>
            <a:lvl1pPr defTabSz="457200"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623887" y="1709739"/>
            <a:ext cx="7886701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623887" y="4589464"/>
            <a:ext cx="7886701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629841" y="365125"/>
            <a:ext cx="7886701" cy="1325564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629841" y="1681163"/>
            <a:ext cx="3868341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4629150" y="1681163"/>
            <a:ext cx="3887392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4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half" idx="1"/>
          </p:nvPr>
        </p:nvSpPr>
        <p:spPr>
          <a:xfrm>
            <a:off x="3887391" y="987425"/>
            <a:ext cx="4629151" cy="4873626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629840" y="2057400"/>
            <a:ext cx="2949180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3887391" y="987425"/>
            <a:ext cx="4629151" cy="487362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628650" y="365125"/>
            <a:ext cx="7886700" cy="13255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241741" y="6406427"/>
            <a:ext cx="273609" cy="264974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(slide #)/(n slides)"/>
          <p:cNvSpPr txBox="1"/>
          <p:nvPr/>
        </p:nvSpPr>
        <p:spPr>
          <a:xfrm>
            <a:off x="7611231" y="6526444"/>
            <a:ext cx="1470534" cy="289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r">
              <a:defRPr sz="1400"/>
            </a:lvl1pPr>
          </a:lstStyle>
          <a:p>
            <a:pPr/>
            <a:r>
              <a:t>(slide #)/(n slides)</a:t>
            </a:r>
          </a:p>
        </p:txBody>
      </p:sp>
      <p:sp>
        <p:nvSpPr>
          <p:cNvPr id="122" name="Group"/>
          <p:cNvSpPr/>
          <p:nvPr/>
        </p:nvSpPr>
        <p:spPr>
          <a:xfrm>
            <a:off x="-2403" y="6490873"/>
            <a:ext cx="1985899" cy="375323"/>
          </a:xfrm>
          <a:prstGeom prst="rect">
            <a:avLst/>
          </a:prstGeom>
          <a:solidFill>
            <a:srgbClr val="FF7E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defTabSz="457200">
              <a:defRPr sz="1400"/>
            </a:pPr>
            <a:r>
              <a:t>BIOENG-456 </a:t>
            </a:r>
            <a:r>
              <a:rPr>
                <a:solidFill>
                  <a:srgbClr val="FFFFFF"/>
                </a:solidFill>
              </a:rPr>
              <a:t>|</a:t>
            </a:r>
            <a:r>
              <a:t> Ramdya</a:t>
            </a:r>
          </a:p>
        </p:txBody>
      </p:sp>
      <p:sp>
        <p:nvSpPr>
          <p:cNvPr id="123" name="“Paper title”"/>
          <p:cNvSpPr txBox="1"/>
          <p:nvPr/>
        </p:nvSpPr>
        <p:spPr>
          <a:xfrm>
            <a:off x="3493325" y="2487554"/>
            <a:ext cx="2157350" cy="5379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3000"/>
            </a:lvl1pPr>
          </a:lstStyle>
          <a:p>
            <a:pPr/>
            <a:r>
              <a:t>“Paper title”</a:t>
            </a:r>
          </a:p>
        </p:txBody>
      </p:sp>
      <p:sp>
        <p:nvSpPr>
          <p:cNvPr id="124" name="A. uthors et al., Journal, Year"/>
          <p:cNvSpPr txBox="1"/>
          <p:nvPr/>
        </p:nvSpPr>
        <p:spPr>
          <a:xfrm>
            <a:off x="2808249" y="3516345"/>
            <a:ext cx="3527502" cy="4014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/>
          <a:p>
            <a:pPr algn="ctr">
              <a:defRPr sz="2100"/>
            </a:pPr>
            <a:r>
              <a:t>A. uthors et al., </a:t>
            </a:r>
            <a:r>
              <a:rPr i="1"/>
              <a:t>Journal</a:t>
            </a:r>
            <a:r>
              <a:t>, Year</a:t>
            </a:r>
          </a:p>
        </p:txBody>
      </p:sp>
      <p:pic>
        <p:nvPicPr>
          <p:cNvPr id="125" name="EPFL_Logo_CMYK_PROD.pdf" descr="EPFL_Logo_CMYK_PROD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67334" y="-155452"/>
            <a:ext cx="1828728" cy="79444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(slide #)/(n slides)"/>
          <p:cNvSpPr txBox="1"/>
          <p:nvPr/>
        </p:nvSpPr>
        <p:spPr>
          <a:xfrm>
            <a:off x="7611231" y="6526444"/>
            <a:ext cx="1470534" cy="289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r">
              <a:defRPr sz="1400"/>
            </a:lvl1pPr>
          </a:lstStyle>
          <a:p>
            <a:pPr/>
            <a:r>
              <a:t>(slide #)/(n slides)</a:t>
            </a:r>
          </a:p>
        </p:txBody>
      </p:sp>
      <p:sp>
        <p:nvSpPr>
          <p:cNvPr id="128" name="Group"/>
          <p:cNvSpPr/>
          <p:nvPr/>
        </p:nvSpPr>
        <p:spPr>
          <a:xfrm>
            <a:off x="-2403" y="6490873"/>
            <a:ext cx="1985899" cy="375323"/>
          </a:xfrm>
          <a:prstGeom prst="rect">
            <a:avLst/>
          </a:prstGeom>
          <a:solidFill>
            <a:srgbClr val="FF7E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defTabSz="457200">
              <a:defRPr sz="1400"/>
            </a:pPr>
            <a:r>
              <a:t>BIOENG-456 </a:t>
            </a:r>
            <a:r>
              <a:rPr>
                <a:solidFill>
                  <a:srgbClr val="FFFFFF"/>
                </a:solidFill>
              </a:rPr>
              <a:t>|</a:t>
            </a:r>
            <a:r>
              <a:t> Ramdya</a:t>
            </a:r>
          </a:p>
        </p:txBody>
      </p:sp>
      <p:sp>
        <p:nvSpPr>
          <p:cNvPr id="129" name="Big picture question"/>
          <p:cNvSpPr txBox="1"/>
          <p:nvPr/>
        </p:nvSpPr>
        <p:spPr>
          <a:xfrm>
            <a:off x="2812097" y="75188"/>
            <a:ext cx="3519806" cy="5379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3000"/>
            </a:lvl1pPr>
          </a:lstStyle>
          <a:p>
            <a:pPr/>
            <a:r>
              <a:t>Big picture question</a:t>
            </a:r>
          </a:p>
        </p:txBody>
      </p:sp>
      <p:pic>
        <p:nvPicPr>
          <p:cNvPr id="130" name="EPFL_Logo_CMYK_PROD.pdf" descr="EPFL_Logo_CMYK_PROD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67334" y="-155452"/>
            <a:ext cx="1828728" cy="79444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(slide #)/(n slides)"/>
          <p:cNvSpPr txBox="1"/>
          <p:nvPr/>
        </p:nvSpPr>
        <p:spPr>
          <a:xfrm>
            <a:off x="7611231" y="6526444"/>
            <a:ext cx="1470534" cy="289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r">
              <a:defRPr sz="1400"/>
            </a:lvl1pPr>
          </a:lstStyle>
          <a:p>
            <a:pPr/>
            <a:r>
              <a:t>(slide #)/(n slides)</a:t>
            </a:r>
          </a:p>
        </p:txBody>
      </p:sp>
      <p:sp>
        <p:nvSpPr>
          <p:cNvPr id="133" name="Group"/>
          <p:cNvSpPr/>
          <p:nvPr/>
        </p:nvSpPr>
        <p:spPr>
          <a:xfrm>
            <a:off x="-2403" y="6490873"/>
            <a:ext cx="1985899" cy="375323"/>
          </a:xfrm>
          <a:prstGeom prst="rect">
            <a:avLst/>
          </a:prstGeom>
          <a:solidFill>
            <a:srgbClr val="FF7E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defTabSz="457200">
              <a:defRPr sz="1400"/>
            </a:pPr>
            <a:r>
              <a:t>BIOENG-456 </a:t>
            </a:r>
            <a:r>
              <a:rPr>
                <a:solidFill>
                  <a:srgbClr val="FFFFFF"/>
                </a:solidFill>
              </a:rPr>
              <a:t>|</a:t>
            </a:r>
            <a:r>
              <a:t> Ramdya</a:t>
            </a:r>
          </a:p>
        </p:txBody>
      </p:sp>
      <p:sp>
        <p:nvSpPr>
          <p:cNvPr id="134" name="Background"/>
          <p:cNvSpPr txBox="1"/>
          <p:nvPr/>
        </p:nvSpPr>
        <p:spPr>
          <a:xfrm>
            <a:off x="3482466" y="75188"/>
            <a:ext cx="2179067" cy="5379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3000"/>
            </a:lvl1pPr>
          </a:lstStyle>
          <a:p>
            <a:pPr/>
            <a:r>
              <a:t>Background</a:t>
            </a:r>
          </a:p>
        </p:txBody>
      </p:sp>
      <p:pic>
        <p:nvPicPr>
          <p:cNvPr id="135" name="EPFL_Logo_CMYK_PROD.pdf" descr="EPFL_Logo_CMYK_PROD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67334" y="-155452"/>
            <a:ext cx="1828728" cy="79444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(slide #)/(n slides)"/>
          <p:cNvSpPr txBox="1"/>
          <p:nvPr/>
        </p:nvSpPr>
        <p:spPr>
          <a:xfrm>
            <a:off x="7611231" y="6526444"/>
            <a:ext cx="1470534" cy="289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r">
              <a:defRPr sz="1400"/>
            </a:lvl1pPr>
          </a:lstStyle>
          <a:p>
            <a:pPr/>
            <a:r>
              <a:t>(slide #)/(n slides)</a:t>
            </a:r>
          </a:p>
        </p:txBody>
      </p:sp>
      <p:sp>
        <p:nvSpPr>
          <p:cNvPr id="138" name="Group"/>
          <p:cNvSpPr/>
          <p:nvPr/>
        </p:nvSpPr>
        <p:spPr>
          <a:xfrm>
            <a:off x="-2403" y="6490873"/>
            <a:ext cx="1985899" cy="375323"/>
          </a:xfrm>
          <a:prstGeom prst="rect">
            <a:avLst/>
          </a:prstGeom>
          <a:solidFill>
            <a:srgbClr val="FF7E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defTabSz="457200">
              <a:defRPr sz="1400"/>
            </a:pPr>
            <a:r>
              <a:t>BIOENG-456 </a:t>
            </a:r>
            <a:r>
              <a:rPr>
                <a:solidFill>
                  <a:srgbClr val="FFFFFF"/>
                </a:solidFill>
              </a:rPr>
              <a:t>|</a:t>
            </a:r>
            <a:r>
              <a:t> Ramdya</a:t>
            </a:r>
          </a:p>
        </p:txBody>
      </p:sp>
      <p:sp>
        <p:nvSpPr>
          <p:cNvPr id="139" name="Methodological approach in this paper"/>
          <p:cNvSpPr txBox="1"/>
          <p:nvPr/>
        </p:nvSpPr>
        <p:spPr>
          <a:xfrm>
            <a:off x="1238376" y="541532"/>
            <a:ext cx="6667247" cy="5379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3000"/>
            </a:lvl1pPr>
          </a:lstStyle>
          <a:p>
            <a:pPr/>
            <a:r>
              <a:t>Methodological approach in this paper</a:t>
            </a:r>
          </a:p>
        </p:txBody>
      </p:sp>
      <p:pic>
        <p:nvPicPr>
          <p:cNvPr id="140" name="EPFL_Logo_CMYK_PROD.pdf" descr="EPFL_Logo_CMYK_PROD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67334" y="-155452"/>
            <a:ext cx="1828728" cy="79444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(slide #)/(n slides)"/>
          <p:cNvSpPr txBox="1"/>
          <p:nvPr/>
        </p:nvSpPr>
        <p:spPr>
          <a:xfrm>
            <a:off x="7611231" y="6526444"/>
            <a:ext cx="1470534" cy="289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r">
              <a:defRPr sz="1400"/>
            </a:lvl1pPr>
          </a:lstStyle>
          <a:p>
            <a:pPr/>
            <a:r>
              <a:t>(slide #)/(n slides)</a:t>
            </a:r>
          </a:p>
        </p:txBody>
      </p:sp>
      <p:sp>
        <p:nvSpPr>
          <p:cNvPr id="143" name="Group"/>
          <p:cNvSpPr/>
          <p:nvPr/>
        </p:nvSpPr>
        <p:spPr>
          <a:xfrm>
            <a:off x="-2403" y="6490873"/>
            <a:ext cx="1985899" cy="375323"/>
          </a:xfrm>
          <a:prstGeom prst="rect">
            <a:avLst/>
          </a:prstGeom>
          <a:solidFill>
            <a:srgbClr val="FF7E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defTabSz="457200">
              <a:defRPr sz="1400"/>
            </a:pPr>
            <a:r>
              <a:t>BIOENG-456 </a:t>
            </a:r>
            <a:r>
              <a:rPr>
                <a:solidFill>
                  <a:srgbClr val="FFFFFF"/>
                </a:solidFill>
              </a:rPr>
              <a:t>|</a:t>
            </a:r>
            <a:r>
              <a:t> Ramdya</a:t>
            </a:r>
          </a:p>
        </p:txBody>
      </p:sp>
      <p:sp>
        <p:nvSpPr>
          <p:cNvPr id="144" name="Figure 1"/>
          <p:cNvSpPr txBox="1"/>
          <p:nvPr/>
        </p:nvSpPr>
        <p:spPr>
          <a:xfrm>
            <a:off x="3831844" y="75188"/>
            <a:ext cx="1480313" cy="5379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3000"/>
            </a:lvl1pPr>
          </a:lstStyle>
          <a:p>
            <a:pPr/>
            <a:r>
              <a:t>Figure 1</a:t>
            </a:r>
          </a:p>
        </p:txBody>
      </p:sp>
      <p:pic>
        <p:nvPicPr>
          <p:cNvPr id="145" name="EPFL_Logo_CMYK_PROD.pdf" descr="EPFL_Logo_CMYK_PROD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67334" y="-155452"/>
            <a:ext cx="1828728" cy="79444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(slide #)/(n slides)"/>
          <p:cNvSpPr txBox="1"/>
          <p:nvPr/>
        </p:nvSpPr>
        <p:spPr>
          <a:xfrm>
            <a:off x="7611231" y="6526444"/>
            <a:ext cx="1470534" cy="289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r">
              <a:defRPr sz="1400"/>
            </a:lvl1pPr>
          </a:lstStyle>
          <a:p>
            <a:pPr/>
            <a:r>
              <a:t>(slide #)/(n slides)</a:t>
            </a:r>
          </a:p>
        </p:txBody>
      </p:sp>
      <p:sp>
        <p:nvSpPr>
          <p:cNvPr id="148" name="Group"/>
          <p:cNvSpPr/>
          <p:nvPr/>
        </p:nvSpPr>
        <p:spPr>
          <a:xfrm>
            <a:off x="-2403" y="6490873"/>
            <a:ext cx="1985899" cy="375323"/>
          </a:xfrm>
          <a:prstGeom prst="rect">
            <a:avLst/>
          </a:prstGeom>
          <a:solidFill>
            <a:srgbClr val="FF7E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defTabSz="457200">
              <a:defRPr sz="1400"/>
            </a:pPr>
            <a:r>
              <a:t>BIOENG-456 </a:t>
            </a:r>
            <a:r>
              <a:rPr>
                <a:solidFill>
                  <a:srgbClr val="FFFFFF"/>
                </a:solidFill>
              </a:rPr>
              <a:t>|</a:t>
            </a:r>
            <a:r>
              <a:t> Ramdya</a:t>
            </a:r>
          </a:p>
        </p:txBody>
      </p:sp>
      <p:sp>
        <p:nvSpPr>
          <p:cNvPr id="149" name="Figure N"/>
          <p:cNvSpPr txBox="1"/>
          <p:nvPr/>
        </p:nvSpPr>
        <p:spPr>
          <a:xfrm>
            <a:off x="3800221" y="75188"/>
            <a:ext cx="1543559" cy="5379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3000"/>
            </a:lvl1pPr>
          </a:lstStyle>
          <a:p>
            <a:pPr/>
            <a:r>
              <a:t>Figure N</a:t>
            </a:r>
          </a:p>
        </p:txBody>
      </p:sp>
      <p:pic>
        <p:nvPicPr>
          <p:cNvPr id="150" name="EPFL_Logo_CMYK_PROD.pdf" descr="EPFL_Logo_CMYK_PROD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67334" y="-155452"/>
            <a:ext cx="1828728" cy="79444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(slide #)/(n slides)"/>
          <p:cNvSpPr txBox="1"/>
          <p:nvPr/>
        </p:nvSpPr>
        <p:spPr>
          <a:xfrm>
            <a:off x="7611231" y="6526444"/>
            <a:ext cx="1470534" cy="289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r">
              <a:defRPr sz="1400"/>
            </a:lvl1pPr>
          </a:lstStyle>
          <a:p>
            <a:pPr/>
            <a:r>
              <a:t>(slide #)/(n slides)</a:t>
            </a:r>
          </a:p>
        </p:txBody>
      </p:sp>
      <p:sp>
        <p:nvSpPr>
          <p:cNvPr id="153" name="Group"/>
          <p:cNvSpPr/>
          <p:nvPr/>
        </p:nvSpPr>
        <p:spPr>
          <a:xfrm>
            <a:off x="-2403" y="6490873"/>
            <a:ext cx="1985899" cy="375323"/>
          </a:xfrm>
          <a:prstGeom prst="rect">
            <a:avLst/>
          </a:prstGeom>
          <a:solidFill>
            <a:srgbClr val="FF7E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defTabSz="457200">
              <a:defRPr sz="1400"/>
            </a:pPr>
            <a:r>
              <a:t>BIOENG-456 </a:t>
            </a:r>
            <a:r>
              <a:rPr>
                <a:solidFill>
                  <a:srgbClr val="FFFFFF"/>
                </a:solidFill>
              </a:rPr>
              <a:t>|</a:t>
            </a:r>
            <a:r>
              <a:t> Ramdya</a:t>
            </a:r>
          </a:p>
        </p:txBody>
      </p:sp>
      <p:sp>
        <p:nvSpPr>
          <p:cNvPr id="154" name="Conclusions"/>
          <p:cNvSpPr txBox="1"/>
          <p:nvPr/>
        </p:nvSpPr>
        <p:spPr>
          <a:xfrm>
            <a:off x="3468560" y="75188"/>
            <a:ext cx="2206880" cy="5379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3000"/>
            </a:lvl1pPr>
          </a:lstStyle>
          <a:p>
            <a:pPr/>
            <a:r>
              <a:t>Conclusions</a:t>
            </a:r>
          </a:p>
        </p:txBody>
      </p:sp>
      <p:pic>
        <p:nvPicPr>
          <p:cNvPr id="155" name="EPFL_Logo_CMYK_PROD.pdf" descr="EPFL_Logo_CMYK_PROD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67334" y="-155452"/>
            <a:ext cx="1828728" cy="79444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(slide #)/(n slides)"/>
          <p:cNvSpPr txBox="1"/>
          <p:nvPr/>
        </p:nvSpPr>
        <p:spPr>
          <a:xfrm>
            <a:off x="7611231" y="6526444"/>
            <a:ext cx="1470534" cy="289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r">
              <a:defRPr sz="1400"/>
            </a:lvl1pPr>
          </a:lstStyle>
          <a:p>
            <a:pPr/>
            <a:r>
              <a:t>(slide #)/(n slides)</a:t>
            </a:r>
          </a:p>
        </p:txBody>
      </p:sp>
      <p:sp>
        <p:nvSpPr>
          <p:cNvPr id="158" name="Group"/>
          <p:cNvSpPr/>
          <p:nvPr/>
        </p:nvSpPr>
        <p:spPr>
          <a:xfrm>
            <a:off x="-2403" y="6490873"/>
            <a:ext cx="1985899" cy="375323"/>
          </a:xfrm>
          <a:prstGeom prst="rect">
            <a:avLst/>
          </a:prstGeom>
          <a:solidFill>
            <a:srgbClr val="FF7E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defTabSz="457200">
              <a:defRPr sz="1400"/>
            </a:pPr>
            <a:r>
              <a:t>BIOENG-456 </a:t>
            </a:r>
            <a:r>
              <a:rPr>
                <a:solidFill>
                  <a:srgbClr val="FFFFFF"/>
                </a:solidFill>
              </a:rPr>
              <a:t>|</a:t>
            </a:r>
            <a:r>
              <a:t> Ramdya</a:t>
            </a:r>
          </a:p>
        </p:txBody>
      </p:sp>
      <p:sp>
        <p:nvSpPr>
          <p:cNvPr id="159" name="Discussion"/>
          <p:cNvSpPr txBox="1"/>
          <p:nvPr/>
        </p:nvSpPr>
        <p:spPr>
          <a:xfrm>
            <a:off x="3592004" y="75188"/>
            <a:ext cx="1959992" cy="5379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3000"/>
            </a:lvl1pPr>
          </a:lstStyle>
          <a:p>
            <a:pPr/>
            <a:r>
              <a:t>Discussion</a:t>
            </a:r>
          </a:p>
        </p:txBody>
      </p:sp>
      <p:sp>
        <p:nvSpPr>
          <p:cNvPr id="160" name="Take home message #1:"/>
          <p:cNvSpPr txBox="1"/>
          <p:nvPr/>
        </p:nvSpPr>
        <p:spPr>
          <a:xfrm>
            <a:off x="688098" y="1859757"/>
            <a:ext cx="2994636" cy="4014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2100"/>
            </a:lvl1pPr>
          </a:lstStyle>
          <a:p>
            <a:pPr/>
            <a:r>
              <a:t>Take home message #1:</a:t>
            </a:r>
          </a:p>
        </p:txBody>
      </p:sp>
      <p:sp>
        <p:nvSpPr>
          <p:cNvPr id="161" name="Take home message #2:"/>
          <p:cNvSpPr txBox="1"/>
          <p:nvPr/>
        </p:nvSpPr>
        <p:spPr>
          <a:xfrm>
            <a:off x="688098" y="2970406"/>
            <a:ext cx="2994636" cy="4014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2100"/>
            </a:lvl1pPr>
          </a:lstStyle>
          <a:p>
            <a:pPr/>
            <a:r>
              <a:t>Take home message #2:</a:t>
            </a:r>
          </a:p>
        </p:txBody>
      </p:sp>
      <p:sp>
        <p:nvSpPr>
          <p:cNvPr id="162" name="Take home message #3:"/>
          <p:cNvSpPr txBox="1"/>
          <p:nvPr/>
        </p:nvSpPr>
        <p:spPr>
          <a:xfrm>
            <a:off x="688098" y="4081055"/>
            <a:ext cx="2994636" cy="4014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2100"/>
            </a:lvl1pPr>
          </a:lstStyle>
          <a:p>
            <a:pPr/>
            <a:r>
              <a:t>Take home message #3:</a:t>
            </a:r>
          </a:p>
        </p:txBody>
      </p:sp>
      <p:sp>
        <p:nvSpPr>
          <p:cNvPr id="163" name="Take home message #N:"/>
          <p:cNvSpPr txBox="1"/>
          <p:nvPr/>
        </p:nvSpPr>
        <p:spPr>
          <a:xfrm>
            <a:off x="665962" y="5095464"/>
            <a:ext cx="3038908" cy="4014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2100"/>
            </a:lvl1pPr>
          </a:lstStyle>
          <a:p>
            <a:pPr/>
            <a:r>
              <a:t>Take home message #N:</a:t>
            </a:r>
          </a:p>
        </p:txBody>
      </p:sp>
      <p:pic>
        <p:nvPicPr>
          <p:cNvPr id="164" name="EPFL_Logo_CMYK_PROD.pdf" descr="EPFL_Logo_CMYK_PROD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67334" y="-155452"/>
            <a:ext cx="1828728" cy="79444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(slide #)/(n slides)"/>
          <p:cNvSpPr txBox="1"/>
          <p:nvPr/>
        </p:nvSpPr>
        <p:spPr>
          <a:xfrm>
            <a:off x="7611231" y="6526444"/>
            <a:ext cx="1470534" cy="289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r">
              <a:defRPr sz="1400"/>
            </a:lvl1pPr>
          </a:lstStyle>
          <a:p>
            <a:pPr/>
            <a:r>
              <a:t>(slide #)/(n slides)</a:t>
            </a:r>
          </a:p>
        </p:txBody>
      </p:sp>
      <p:sp>
        <p:nvSpPr>
          <p:cNvPr id="167" name="Group"/>
          <p:cNvSpPr/>
          <p:nvPr/>
        </p:nvSpPr>
        <p:spPr>
          <a:xfrm>
            <a:off x="-2403" y="6490873"/>
            <a:ext cx="1985899" cy="375323"/>
          </a:xfrm>
          <a:prstGeom prst="rect">
            <a:avLst/>
          </a:prstGeom>
          <a:solidFill>
            <a:srgbClr val="FF7E79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defTabSz="457200">
              <a:defRPr sz="1400"/>
            </a:pPr>
            <a:r>
              <a:t>BIOENG-456 </a:t>
            </a:r>
            <a:r>
              <a:rPr>
                <a:solidFill>
                  <a:srgbClr val="FFFFFF"/>
                </a:solidFill>
              </a:rPr>
              <a:t>|</a:t>
            </a:r>
            <a:r>
              <a:t> Ramdya</a:t>
            </a:r>
          </a:p>
        </p:txBody>
      </p:sp>
      <p:sp>
        <p:nvSpPr>
          <p:cNvPr id="168" name="Discussion"/>
          <p:cNvSpPr txBox="1"/>
          <p:nvPr/>
        </p:nvSpPr>
        <p:spPr>
          <a:xfrm>
            <a:off x="3592004" y="75188"/>
            <a:ext cx="1959992" cy="5379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3000"/>
            </a:lvl1pPr>
          </a:lstStyle>
          <a:p>
            <a:pPr/>
            <a:r>
              <a:t>Discussion</a:t>
            </a:r>
          </a:p>
        </p:txBody>
      </p:sp>
      <p:sp>
        <p:nvSpPr>
          <p:cNvPr id="169" name="Question / Criticism #1:"/>
          <p:cNvSpPr txBox="1"/>
          <p:nvPr/>
        </p:nvSpPr>
        <p:spPr>
          <a:xfrm>
            <a:off x="732770" y="1859757"/>
            <a:ext cx="2905292" cy="4014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2100"/>
            </a:lvl1pPr>
          </a:lstStyle>
          <a:p>
            <a:pPr/>
            <a:r>
              <a:t>Question / Criticism #1:</a:t>
            </a:r>
          </a:p>
        </p:txBody>
      </p:sp>
      <p:sp>
        <p:nvSpPr>
          <p:cNvPr id="170" name="Question / Criticism #2:"/>
          <p:cNvSpPr txBox="1"/>
          <p:nvPr/>
        </p:nvSpPr>
        <p:spPr>
          <a:xfrm>
            <a:off x="732770" y="2970406"/>
            <a:ext cx="2905292" cy="4014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2100"/>
            </a:lvl1pPr>
          </a:lstStyle>
          <a:p>
            <a:pPr/>
            <a:r>
              <a:t>Question / Criticism #2:</a:t>
            </a:r>
          </a:p>
        </p:txBody>
      </p:sp>
      <p:sp>
        <p:nvSpPr>
          <p:cNvPr id="171" name="Question / Criticism #3:"/>
          <p:cNvSpPr txBox="1"/>
          <p:nvPr/>
        </p:nvSpPr>
        <p:spPr>
          <a:xfrm>
            <a:off x="732770" y="4081055"/>
            <a:ext cx="2905292" cy="4014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2100"/>
            </a:lvl1pPr>
          </a:lstStyle>
          <a:p>
            <a:pPr/>
            <a:r>
              <a:t>Question / Criticism #3:</a:t>
            </a:r>
          </a:p>
        </p:txBody>
      </p:sp>
      <p:sp>
        <p:nvSpPr>
          <p:cNvPr id="172" name="Question / Criticism #N:"/>
          <p:cNvSpPr txBox="1"/>
          <p:nvPr/>
        </p:nvSpPr>
        <p:spPr>
          <a:xfrm>
            <a:off x="710634" y="5095464"/>
            <a:ext cx="2949564" cy="4014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2100"/>
            </a:lvl1pPr>
          </a:lstStyle>
          <a:p>
            <a:pPr/>
            <a:r>
              <a:t>Question / Criticism #N:</a:t>
            </a:r>
          </a:p>
        </p:txBody>
      </p:sp>
      <p:pic>
        <p:nvPicPr>
          <p:cNvPr id="173" name="EPFL_Logo_CMYK_PROD.pdf" descr="EPFL_Logo_CMYK_PROD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67334" y="-155452"/>
            <a:ext cx="1828728" cy="79444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