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197"/>
  </p:normalViewPr>
  <p:slideViewPr>
    <p:cSldViewPr snapToGrid="0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860C8-7436-D0D7-DF21-34B89354A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90C5C-252C-1A96-B516-2A2D22FCE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BCDD4-C0EB-BDB8-EA84-B942D9084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33E3E-7050-ABD1-74E0-04189AD56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EB264-4BD3-59E3-B7BB-FD9EFAA43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7886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F2DFC-3EE1-E6E5-2CBD-E0E4DC921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21E7BB-A5A4-9243-AA42-B6C652D49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A06CD-C3D5-3DE5-CA27-5B11D0ECA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284D6-8CC9-A1FC-0A1B-3069C28F9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4450A-6BA8-9E9A-452C-2A939063A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54288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6CE008-CBCB-79D2-A896-C7D51DF7E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A1A783-7CD0-D918-B7A3-3E0A6B108A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3123B-C3C1-0AF4-1190-D7E82A8E1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27C15-584C-FAA8-25BE-6EF10FC4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07442-E878-B07B-D81B-A46FAD206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1929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219AF-C3B0-9593-D523-EEE82BF80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CD6B2-BEAC-0702-7CA3-4F3FFFE9D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4C3CC-88B0-D0E3-67F9-A4805AB17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48816-9BE3-9FDB-2F7E-FF3DC225F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2299F-53EE-4858-0DB7-F55C53CDE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95361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C2670-AA42-28C7-3082-C90746580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1EF92-1C8A-214E-6701-93C0C9136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320F1-85B5-F037-11BE-E02B20CB7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32094-73F0-0149-0262-2B420268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251DA-0FE2-C352-A9B6-49253A6EA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84067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75019-C30F-AFA2-2A69-569ABE5E9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6CFE4-E5B7-A0D0-722B-D877F9862C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75B2A5-5BC2-518D-607F-331D83845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7FF6C-101C-B2B9-5C07-937E24AB5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2B9C44-0B85-A56F-0D34-F0DA2AE2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2688BC-1B41-672A-F497-6A4645A7D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670545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D7F79-D4EB-BA7C-D595-3B2EE1C27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B5A92-9853-6A57-00D9-596590414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C3E6B-2920-6621-B70B-5386454851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43B042-5C3A-7293-8553-C6627D0B7B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0F2AF4-AF26-AAE5-C7AC-9B4EA9EA6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597E02-CB24-E5CC-A1D8-792EFEBDC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960D6D-2D17-F793-542D-D7EF9121B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7EED72-B2D3-8883-527C-34D78EB99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85282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A85F5-5C6F-8995-1A05-2D0171079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52A4A-75D3-F98D-F7D1-B847068A7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C59218-BA07-4767-0D54-2D5DEB6B4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430FBC-9E25-6C58-0073-0ECA34CDE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72216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AD0B39-E21F-E446-7AED-21AD8C35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82FF5D-81AB-9DBE-1305-4B26825A3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52FB7-BE8F-F809-CE0E-D1CA32B85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194767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F8322-5B87-1F9E-EC8E-1FFE38270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EBE15-113F-C44D-8759-F42E3C2BB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FDBA98-D460-3E4B-486E-3D0466E8A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66BEB3-74FD-7346-46CA-7D3F8882B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71572-749D-E210-AD28-6BAA73E9F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5408C1-6894-140A-D500-C2ECC2325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44301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50854-A92C-2ADC-71F2-1FC095B4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F5CC86-ECA4-C12A-53EB-91CC39A32B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576EB9-934C-3A60-7F06-613F232D4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327A2-6C63-BBCF-9965-F372553DE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B4D9C-7111-A390-8144-382ABA411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C90365-FADA-C2EC-7B08-A193C95D4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89153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7DB428-8614-7F5B-4623-C58BC79DB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D4E0F-ACC6-0A2F-ACD8-9EC42D53B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08F0C-DFCB-82DB-CC09-FBCC6DF1B8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67B1B-D088-D44B-BDCD-CCB8FEFAAA75}" type="datetimeFigureOut">
              <a:rPr lang="en-CH" smtClean="0"/>
              <a:t>10.10.22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2BD1C-FC9D-33E3-07BC-9D3F76F036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8C3BE-797D-A264-621F-E2F1C47E4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AF2C-1E50-E049-A33C-C0DAD37098F9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7210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D6693C-2830-8D08-6C23-8D9E45D426FE}"/>
              </a:ext>
            </a:extLst>
          </p:cNvPr>
          <p:cNvSpPr txBox="1"/>
          <p:nvPr/>
        </p:nvSpPr>
        <p:spPr>
          <a:xfrm>
            <a:off x="651641" y="62011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/>
              <a:t>Q1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BD20AD-7F92-BCC1-AC40-A69BA711B9B9}"/>
              </a:ext>
            </a:extLst>
          </p:cNvPr>
          <p:cNvSpPr txBox="1"/>
          <p:nvPr/>
        </p:nvSpPr>
        <p:spPr>
          <a:xfrm>
            <a:off x="651641" y="1229711"/>
            <a:ext cx="3515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/>
              <a:t>How many conditions do you have?</a:t>
            </a:r>
          </a:p>
        </p:txBody>
      </p:sp>
    </p:spTree>
    <p:extLst>
      <p:ext uri="{BB962C8B-B14F-4D97-AF65-F5344CB8AC3E}">
        <p14:creationId xmlns:p14="http://schemas.microsoft.com/office/powerpoint/2010/main" val="2017929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DDF982-D0B9-BCB4-39A3-453629500C46}"/>
              </a:ext>
            </a:extLst>
          </p:cNvPr>
          <p:cNvSpPr txBox="1"/>
          <p:nvPr/>
        </p:nvSpPr>
        <p:spPr>
          <a:xfrm>
            <a:off x="651641" y="62011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/>
              <a:t>Q2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7AD0BC-2520-76B6-1DB5-7ED50511A069}"/>
              </a:ext>
            </a:extLst>
          </p:cNvPr>
          <p:cNvSpPr txBox="1"/>
          <p:nvPr/>
        </p:nvSpPr>
        <p:spPr>
          <a:xfrm>
            <a:off x="651641" y="1229711"/>
            <a:ext cx="3515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/>
              <a:t>How many conditions do you have?</a:t>
            </a:r>
          </a:p>
        </p:txBody>
      </p:sp>
    </p:spTree>
    <p:extLst>
      <p:ext uri="{BB962C8B-B14F-4D97-AF65-F5344CB8AC3E}">
        <p14:creationId xmlns:p14="http://schemas.microsoft.com/office/powerpoint/2010/main" val="76344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61E353-09C0-1087-6B2C-7D290BD52CBB}"/>
              </a:ext>
            </a:extLst>
          </p:cNvPr>
          <p:cNvSpPr txBox="1"/>
          <p:nvPr/>
        </p:nvSpPr>
        <p:spPr>
          <a:xfrm>
            <a:off x="651641" y="62011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/>
              <a:t>Q3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99E715-C7F5-0890-C73B-95C8115B6A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641" y="1766887"/>
            <a:ext cx="459922" cy="8048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51ED404-2B35-38D8-A7D4-F42C9EF7B135}"/>
              </a:ext>
            </a:extLst>
          </p:cNvPr>
          <p:cNvSpPr txBox="1"/>
          <p:nvPr/>
        </p:nvSpPr>
        <p:spPr>
          <a:xfrm>
            <a:off x="651641" y="2857500"/>
            <a:ext cx="311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>
                <a:solidFill>
                  <a:srgbClr val="C00000"/>
                </a:solidFill>
              </a:rPr>
              <a:t>How different are the Z scores?</a:t>
            </a:r>
          </a:p>
        </p:txBody>
      </p:sp>
    </p:spTree>
    <p:extLst>
      <p:ext uri="{BB962C8B-B14F-4D97-AF65-F5344CB8AC3E}">
        <p14:creationId xmlns:p14="http://schemas.microsoft.com/office/powerpoint/2010/main" val="2742448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A7CD1F-DB93-CD60-226E-51140663B035}"/>
              </a:ext>
            </a:extLst>
          </p:cNvPr>
          <p:cNvSpPr txBox="1"/>
          <p:nvPr/>
        </p:nvSpPr>
        <p:spPr>
          <a:xfrm>
            <a:off x="651641" y="62011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/>
              <a:t>Q4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581F1F-2FE5-1758-247A-AB4D4B7540CE}"/>
              </a:ext>
            </a:extLst>
          </p:cNvPr>
          <p:cNvSpPr txBox="1"/>
          <p:nvPr/>
        </p:nvSpPr>
        <p:spPr>
          <a:xfrm>
            <a:off x="651641" y="120818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effectLst/>
                <a:latin typeface="Calibri" panose="020F0502020204030204" pitchFamily="34" charset="0"/>
              </a:rPr>
              <a:t>Step 1: State the hypothesis and select an alpha level.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333883-DE17-C156-1AAD-D5BBE9E4A97C}"/>
              </a:ext>
            </a:extLst>
          </p:cNvPr>
          <p:cNvSpPr txBox="1"/>
          <p:nvPr/>
        </p:nvSpPr>
        <p:spPr>
          <a:xfrm>
            <a:off x="651641" y="24226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effectLst/>
                <a:latin typeface="Calibri" panose="020F0502020204030204" pitchFamily="34" charset="0"/>
              </a:rPr>
              <a:t>Step 2: identify the critical region.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9A4F6D-5663-7918-5D54-ADD02B5DAF2A}"/>
              </a:ext>
            </a:extLst>
          </p:cNvPr>
          <p:cNvSpPr txBox="1"/>
          <p:nvPr/>
        </p:nvSpPr>
        <p:spPr>
          <a:xfrm>
            <a:off x="651641" y="343900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effectLst/>
                <a:latin typeface="Calibri" panose="020F0502020204030204" pitchFamily="34" charset="0"/>
              </a:rPr>
              <a:t>Step 3: compute the test statistic. 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C9F3DE-C49F-278A-7CBE-4DCD5051D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77" y="1659407"/>
            <a:ext cx="243589" cy="52777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1EE98FC-1F7F-49C1-C469-D95B1A29BC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499" y="2826338"/>
            <a:ext cx="360360" cy="31166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1669727-438F-7E2D-B8E3-4AB6F6FC22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925" y="4070671"/>
            <a:ext cx="418608" cy="62410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CE3C5A5-ABAC-437E-326A-6337DEB482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8913" y="4867393"/>
            <a:ext cx="499110" cy="27370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28EAB69-8A1A-31A1-03D5-C073BCF0A6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2881" y="5233295"/>
            <a:ext cx="418608" cy="25760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E5FB7EB-6776-481F-B4DC-68929012FB8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7809"/>
          <a:stretch/>
        </p:blipFill>
        <p:spPr>
          <a:xfrm>
            <a:off x="2524453" y="4053599"/>
            <a:ext cx="357851" cy="6697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7FE1C9C-24BE-ACEE-F754-595AEF1DF0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24453" y="4833341"/>
            <a:ext cx="502526" cy="27059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6C69F23-17E5-9158-1F47-A621CDFDB4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20330" y="3812578"/>
            <a:ext cx="3821294" cy="66721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D13031A-64E6-7910-FF75-5A9CC10A4B5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74801" y="4479788"/>
            <a:ext cx="4498614" cy="80874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858AD3F-D065-9DD5-CF7B-852767C106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19894" y="5615885"/>
            <a:ext cx="2527311" cy="58633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ECCDB73-71DC-561B-9CD1-11D078339535}"/>
              </a:ext>
            </a:extLst>
          </p:cNvPr>
          <p:cNvSpPr txBox="1"/>
          <p:nvPr/>
        </p:nvSpPr>
        <p:spPr>
          <a:xfrm>
            <a:off x="7214997" y="6060251"/>
            <a:ext cx="49770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dirty="0">
                <a:solidFill>
                  <a:srgbClr val="C00000"/>
                </a:solidFill>
              </a:rPr>
              <a:t>Is H0 rejected?</a:t>
            </a:r>
          </a:p>
          <a:p>
            <a:r>
              <a:rPr lang="en-CH" dirty="0">
                <a:solidFill>
                  <a:srgbClr val="C00000"/>
                </a:solidFill>
              </a:rPr>
              <a:t>Is there a significant difference between two diets?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1AF38AB-5C87-F341-6C6B-80387B9463CA}"/>
              </a:ext>
            </a:extLst>
          </p:cNvPr>
          <p:cNvSpPr txBox="1"/>
          <p:nvPr/>
        </p:nvSpPr>
        <p:spPr>
          <a:xfrm>
            <a:off x="2469981" y="5213901"/>
            <a:ext cx="4667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d</a:t>
            </a:r>
            <a:r>
              <a:rPr lang="en-CH" sz="1200" dirty="0"/>
              <a:t>f2=</a:t>
            </a:r>
          </a:p>
        </p:txBody>
      </p:sp>
    </p:spTree>
    <p:extLst>
      <p:ext uri="{BB962C8B-B14F-4D97-AF65-F5344CB8AC3E}">
        <p14:creationId xmlns:p14="http://schemas.microsoft.com/office/powerpoint/2010/main" val="2606006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69</Words>
  <Application>Microsoft Macintosh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Gizay</dc:creator>
  <cp:lastModifiedBy>Gizay</cp:lastModifiedBy>
  <cp:revision>1</cp:revision>
  <dcterms:created xsi:type="dcterms:W3CDTF">2022-10-10T14:05:12Z</dcterms:created>
  <dcterms:modified xsi:type="dcterms:W3CDTF">2022-10-10T14:30:53Z</dcterms:modified>
</cp:coreProperties>
</file>