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0" r:id="rId6"/>
    <p:sldId id="264" r:id="rId7"/>
    <p:sldId id="262" r:id="rId8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B5D0D-B46E-E34F-85EA-F4431CDC7A77}" v="30" dt="2025-12-03T09:57:57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60"/>
    <p:restoredTop sz="94668"/>
  </p:normalViewPr>
  <p:slideViewPr>
    <p:cSldViewPr snapToGrid="0">
      <p:cViewPr varScale="1">
        <p:scale>
          <a:sx n="119" d="100"/>
          <a:sy n="119" d="100"/>
        </p:scale>
        <p:origin x="9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A2D42-88AE-B52F-3FF8-48ABD61BC2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7B0D6D-CCFD-ED2D-E3EF-CD755AACC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173E4-14D7-C654-F550-03BE0DE01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A37F5-BE04-C816-DB0F-0C5EAC242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A40DA-7F2C-B0E8-544D-DC3DB75C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4117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68813-3B7E-B36B-0D26-BC21D002E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142F47-DE22-4D7A-17CB-9A3B6A543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7B92C-BBE7-9C83-F8D1-48254222B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0AF75-C9B2-4819-F163-90D14338E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5E88D3-3F79-C105-9697-D74E3BBA8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5165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38C611-8312-F057-B01B-F9C6DB4D4E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389A29-7B3A-A86B-BFDE-4E3106281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39B25-9E4B-F668-F807-2A605A2A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CF945-A0F8-D6E1-8E1D-12DD089F9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1FFC8-BA74-40AF-2B15-E1E1E29F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070800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1174F-A818-D31D-305D-B9FDC3744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42CC7-AADA-524B-51C3-2104E4ED3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EA4E9-B6DC-3E47-FD48-F483888C1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D5505-D0C4-B566-E5A4-C3BFC9941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6374B8-0A18-D395-A85E-526B5201F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792501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DBFBA-ACE6-475C-CFE7-10AB4B30A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9B914-9FE9-DEDE-74D3-F63F5F0D6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FCD09-7773-E4B7-BE08-1775BDC4A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3C501-942F-10E9-30CA-A82F76435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7AC2B-D6D3-D289-0D3F-BFAB477AC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368691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31765-0529-176C-7CA0-A37511995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B323-9316-A435-DBFF-36674C122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282FCE-03E1-A45D-E9C3-2E3211B1C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18A85-B471-F8CC-EDF9-0E7FB0F7F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4F3E9-A745-5BF5-2D82-34136CEF2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972004-5339-6CFD-53AE-69550A49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91246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8FD6-FB8A-926B-0B70-40367D3EF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89696-85D8-B30F-2332-959725FDA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F24753-17C8-A72D-70AB-1532E8996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9D80EE-A74D-FF82-5705-52C7A3BE53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48D7C1-96BD-21A8-BEB4-4279B13570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5F3407-C694-CB34-4EFF-1758DB10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B73FA6-28F2-FE54-0498-FDA4B6FA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5B46EE-06D3-2A38-6787-C9DA3EB13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6038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884DF-B72C-7FC1-040F-223368ABD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63847D-36CD-B770-76D8-1DB6896EF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BEAE9-0F1F-28EB-4A65-AE5E1329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145B61-A1E2-521F-28ED-942647189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1291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233B88-60DB-F2E3-1315-EBBE677C1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04E22C-6F88-0B83-4108-03E80B7A1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AC9B43-27B2-9A49-4282-116C77AC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865013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970A-2B1E-5FCA-9604-E901AF99D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7E999-E557-EF89-FF58-85CE3A075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BD2053-6E78-63DE-8927-223808BAE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78B99E-1A25-1B81-1C5A-93569A351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F6199-2934-9B27-F14B-12559B1D5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AFB018-2F1E-460E-8908-10042535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3609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05B20-C642-33FB-F3BA-DBD6CA47E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6789B6-6CAF-9E8D-2A3D-BDC21E4481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4C2716-67EC-94CF-8B20-DBFCF7B6EE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F8B6B-AC10-C827-8D44-04FC88760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85A83-511D-93BD-32C3-BF705D8C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04F2F-171C-19DB-5096-DE662DC5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39088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460011-E126-1009-1FF4-2436CEFC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E342A-160B-18B9-568B-C2C41DA3E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6FCAEF-7EE6-DEB1-979C-04E01D986F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BC16E5-212A-6249-9294-AAC244B6F135}" type="datetimeFigureOut">
              <a:rPr lang="en-CH" smtClean="0"/>
              <a:t>02.12.2025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E3463-76E9-0D57-1F10-F8633FC7C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07914-67FF-A918-D939-F3A7F3DCD1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FD4D50-CE7A-B446-9209-3C9305321FD4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682179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5053-41A6-B51E-5A5A-D130B0863E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H" dirty="0"/>
              <a:t>Hydra experiment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D3F17D-3E97-9DCA-9DED-011BA612EC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H" dirty="0"/>
              <a:t>26/11/2025-01/12/2025</a:t>
            </a:r>
          </a:p>
        </p:txBody>
      </p:sp>
    </p:spTree>
    <p:extLst>
      <p:ext uri="{BB962C8B-B14F-4D97-AF65-F5344CB8AC3E}">
        <p14:creationId xmlns:p14="http://schemas.microsoft.com/office/powerpoint/2010/main" val="1510192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506CB-5880-958D-8FBF-37B5ACBF7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Experimental details and results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0ACEF14-19E7-CF8C-AF7A-AAD7C325FD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622324"/>
              </p:ext>
            </p:extLst>
          </p:nvPr>
        </p:nvGraphicFramePr>
        <p:xfrm>
          <a:off x="838200" y="3763084"/>
          <a:ext cx="1051559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228">
                  <a:extLst>
                    <a:ext uri="{9D8B030D-6E8A-4147-A177-3AD203B41FA5}">
                      <a16:colId xmlns:a16="http://schemas.microsoft.com/office/drawing/2014/main" val="633832348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61818710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748992271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456542654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113809563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87289097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120382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Foot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Middle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Vertical cuts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Other cuts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182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dirty="0"/>
                        <a:t>Before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5179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dirty="0"/>
                        <a:t>After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53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dirty="0"/>
                        <a:t>Survival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dirty="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92408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0A5622D-51CE-A537-4596-D4A201ED15CB}"/>
              </a:ext>
            </a:extLst>
          </p:cNvPr>
          <p:cNvSpPr txBox="1"/>
          <p:nvPr/>
        </p:nvSpPr>
        <p:spPr>
          <a:xfrm>
            <a:off x="838200" y="1611556"/>
            <a:ext cx="836944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H" sz="2800" dirty="0"/>
              <a:t>26/11/2025, Wednesday – cuts performed</a:t>
            </a:r>
          </a:p>
          <a:p>
            <a:r>
              <a:rPr lang="en-CH" sz="2800" dirty="0"/>
              <a:t>Hydra left at 16°C</a:t>
            </a:r>
          </a:p>
          <a:p>
            <a:r>
              <a:rPr lang="en-CH" sz="2800" dirty="0"/>
              <a:t>28/11/2025, Friday – initial scoring, observations</a:t>
            </a:r>
          </a:p>
          <a:p>
            <a:r>
              <a:rPr lang="en-CH" sz="2800" dirty="0"/>
              <a:t>01/12/2025, Monday – final scoring and results</a:t>
            </a:r>
          </a:p>
        </p:txBody>
      </p:sp>
    </p:spTree>
    <p:extLst>
      <p:ext uri="{BB962C8B-B14F-4D97-AF65-F5344CB8AC3E}">
        <p14:creationId xmlns:p14="http://schemas.microsoft.com/office/powerpoint/2010/main" val="70423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A52B7-19DB-C3CB-4659-639AA8EC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Disintegrated*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9C4E0-47CB-B5F2-E985-886DD57184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/>
          </a:p>
        </p:txBody>
      </p:sp>
      <p:pic>
        <p:nvPicPr>
          <p:cNvPr id="4" name="Picture 3" descr="A close-up of a magnifying glass&#10;&#10;AI-generated content may be incorrect.">
            <a:extLst>
              <a:ext uri="{FF2B5EF4-FFF2-40B4-BE49-F238E27FC236}">
                <a16:creationId xmlns:a16="http://schemas.microsoft.com/office/drawing/2014/main" id="{BBB9DBA5-607A-B7A6-5795-EDA1396DCE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47" t="29992" r="-347" b="10537"/>
          <a:stretch>
            <a:fillRect/>
          </a:stretch>
        </p:blipFill>
        <p:spPr>
          <a:xfrm>
            <a:off x="3995041" y="1502896"/>
            <a:ext cx="4201917" cy="44502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E611E6-4A8E-54AF-70F4-97266A525407}"/>
              </a:ext>
            </a:extLst>
          </p:cNvPr>
          <p:cNvSpPr txBox="1"/>
          <p:nvPr/>
        </p:nvSpPr>
        <p:spPr>
          <a:xfrm>
            <a:off x="1076769" y="6281758"/>
            <a:ext cx="34618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2000" dirty="0"/>
              <a:t>*also present in uncut control</a:t>
            </a:r>
          </a:p>
        </p:txBody>
      </p:sp>
    </p:spTree>
    <p:extLst>
      <p:ext uri="{BB962C8B-B14F-4D97-AF65-F5344CB8AC3E}">
        <p14:creationId xmlns:p14="http://schemas.microsoft.com/office/powerpoint/2010/main" val="307887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E3AEC-6A5A-DD13-BDF5-C93FA88B3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4312"/>
            <a:ext cx="10515600" cy="1325563"/>
          </a:xfrm>
        </p:spPr>
        <p:txBody>
          <a:bodyPr/>
          <a:lstStyle/>
          <a:p>
            <a:r>
              <a:rPr lang="en-CH" dirty="0"/>
              <a:t>Head – regenerated a tail (5 of 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16E84-8097-BA5E-B27D-58F639393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 dirty="0"/>
          </a:p>
        </p:txBody>
      </p:sp>
      <p:pic>
        <p:nvPicPr>
          <p:cNvPr id="6" name="Picture 5" descr="A bug in a magnifying glass&#10;&#10;AI-generated content may be incorrect.">
            <a:extLst>
              <a:ext uri="{FF2B5EF4-FFF2-40B4-BE49-F238E27FC236}">
                <a16:creationId xmlns:a16="http://schemas.microsoft.com/office/drawing/2014/main" id="{9D3D459B-A75F-1ED3-168C-51B521340B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19" t="26091" r="9910" b="21085"/>
          <a:stretch>
            <a:fillRect/>
          </a:stretch>
        </p:blipFill>
        <p:spPr>
          <a:xfrm>
            <a:off x="3941521" y="1417758"/>
            <a:ext cx="4308957" cy="463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888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4D5AE-D75E-9BD1-7C49-5C33B3A05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Foot – regenerated a head (4 of 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878B0-AA08-89D4-E828-0D8BB90DF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02E97C-F550-0577-ECF0-29FA06DB3B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758" r="29520" b="19357"/>
          <a:stretch>
            <a:fillRect/>
          </a:stretch>
        </p:blipFill>
        <p:spPr>
          <a:xfrm>
            <a:off x="524702" y="2164222"/>
            <a:ext cx="3216182" cy="2997438"/>
          </a:xfrm>
          <a:prstGeom prst="rect">
            <a:avLst/>
          </a:prstGeom>
        </p:spPr>
      </p:pic>
      <p:pic>
        <p:nvPicPr>
          <p:cNvPr id="6" name="Picture 5" descr="A close up of a camera lens&#10;&#10;AI-generated content may be incorrect.">
            <a:extLst>
              <a:ext uri="{FF2B5EF4-FFF2-40B4-BE49-F238E27FC236}">
                <a16:creationId xmlns:a16="http://schemas.microsoft.com/office/drawing/2014/main" id="{90D65746-2728-7F63-2A15-A69FEC985C2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097" t="29093" r="20109" b="31883"/>
          <a:stretch>
            <a:fillRect/>
          </a:stretch>
        </p:blipFill>
        <p:spPr>
          <a:xfrm>
            <a:off x="8119998" y="2079400"/>
            <a:ext cx="3216182" cy="2988330"/>
          </a:xfrm>
          <a:prstGeom prst="rect">
            <a:avLst/>
          </a:prstGeom>
        </p:spPr>
      </p:pic>
      <p:pic>
        <p:nvPicPr>
          <p:cNvPr id="7" name="Picture 6" descr="A close-up of a microscope&#10;&#10;AI-generated content may be incorrect.">
            <a:extLst>
              <a:ext uri="{FF2B5EF4-FFF2-40B4-BE49-F238E27FC236}">
                <a16:creationId xmlns:a16="http://schemas.microsoft.com/office/drawing/2014/main" id="{BF0ED3F3-1A30-1ABC-52F4-59006A83E1F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5933" t="26793" r="550" b="34184"/>
          <a:stretch>
            <a:fillRect/>
          </a:stretch>
        </p:blipFill>
        <p:spPr>
          <a:xfrm>
            <a:off x="4107053" y="2079400"/>
            <a:ext cx="3602219" cy="2997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926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32B77-7C22-11DB-8DAC-B4826740F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Vertical cut (2 of 8)</a:t>
            </a:r>
          </a:p>
        </p:txBody>
      </p:sp>
      <p:pic>
        <p:nvPicPr>
          <p:cNvPr id="8" name="Content Placeholder 4" descr="A close up of a microscope&#10;&#10;AI-generated content may be incorrect.">
            <a:extLst>
              <a:ext uri="{FF2B5EF4-FFF2-40B4-BE49-F238E27FC236}">
                <a16:creationId xmlns:a16="http://schemas.microsoft.com/office/drawing/2014/main" id="{CBAD6F59-5AE4-D7A4-7820-2C9C67889D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484" r="14237" b="19958"/>
          <a:stretch>
            <a:fillRect/>
          </a:stretch>
        </p:blipFill>
        <p:spPr>
          <a:xfrm>
            <a:off x="3632839" y="1627897"/>
            <a:ext cx="4926322" cy="4864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326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B3C4-81A8-C212-6747-AAE9B1EDA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 dirty="0"/>
              <a:t>Cut a little, not entirely (other cuts), 7 of 15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CF3B1-D0EB-860F-404A-4764C6AF8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H" dirty="0"/>
          </a:p>
        </p:txBody>
      </p:sp>
      <p:pic>
        <p:nvPicPr>
          <p:cNvPr id="4" name="Picture 3" descr="A close up of a camera lens&#10;&#10;AI-generated content may be incorrect.">
            <a:extLst>
              <a:ext uri="{FF2B5EF4-FFF2-40B4-BE49-F238E27FC236}">
                <a16:creationId xmlns:a16="http://schemas.microsoft.com/office/drawing/2014/main" id="{C3DA8386-63C5-E338-013D-FB82B053F5B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23" t="36794" r="27347" b="7692"/>
          <a:stretch>
            <a:fillRect/>
          </a:stretch>
        </p:blipFill>
        <p:spPr>
          <a:xfrm>
            <a:off x="4444997" y="1552116"/>
            <a:ext cx="3302006" cy="447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3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</TotalTime>
  <Words>108</Words>
  <Application>Microsoft Macintosh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Hydra experiment</vt:lpstr>
      <vt:lpstr>Experimental details and results</vt:lpstr>
      <vt:lpstr>Disintegrated* </vt:lpstr>
      <vt:lpstr>Head – regenerated a tail (5 of 17)</vt:lpstr>
      <vt:lpstr>Foot – regenerated a head (4 of 17)</vt:lpstr>
      <vt:lpstr>Vertical cut (2 of 8)</vt:lpstr>
      <vt:lpstr>Cut a little, not entirely (other cuts), 7 of 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Dessislava Iliyanova Ilieva</dc:creator>
  <cp:lastModifiedBy>Dessislava Iliyanova Ilieva</cp:lastModifiedBy>
  <cp:revision>2</cp:revision>
  <dcterms:created xsi:type="dcterms:W3CDTF">2025-12-01T08:43:48Z</dcterms:created>
  <dcterms:modified xsi:type="dcterms:W3CDTF">2025-12-03T09:59:14Z</dcterms:modified>
</cp:coreProperties>
</file>