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drawings/drawing1.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72" r:id="rId2"/>
    <p:sldId id="265" r:id="rId3"/>
    <p:sldId id="313" r:id="rId4"/>
    <p:sldId id="315" r:id="rId5"/>
    <p:sldId id="314" r:id="rId6"/>
    <p:sldId id="303" r:id="rId7"/>
    <p:sldId id="304" r:id="rId8"/>
    <p:sldId id="316" r:id="rId9"/>
    <p:sldId id="305" r:id="rId10"/>
    <p:sldId id="317" r:id="rId11"/>
    <p:sldId id="268" r:id="rId12"/>
    <p:sldId id="328" r:id="rId13"/>
    <p:sldId id="322" r:id="rId14"/>
    <p:sldId id="327" r:id="rId15"/>
    <p:sldId id="329" r:id="rId16"/>
    <p:sldId id="323" r:id="rId17"/>
    <p:sldId id="326" r:id="rId18"/>
    <p:sldId id="325" r:id="rId19"/>
    <p:sldId id="296" r:id="rId20"/>
    <p:sldId id="308" r:id="rId21"/>
    <p:sldId id="309" r:id="rId22"/>
    <p:sldId id="310" r:id="rId23"/>
    <p:sldId id="299" r:id="rId24"/>
    <p:sldId id="300" r:id="rId25"/>
    <p:sldId id="311" r:id="rId26"/>
    <p:sldId id="330" r:id="rId27"/>
    <p:sldId id="331" r:id="rId28"/>
    <p:sldId id="332" r:id="rId29"/>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asTappy" initials="N" lastIdx="6" clrIdx="0">
    <p:extLst>
      <p:ext uri="{19B8F6BF-5375-455C-9EA6-DF929625EA0E}">
        <p15:presenceInfo xmlns:p15="http://schemas.microsoft.com/office/powerpoint/2012/main" userId="NicolasTapp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9437FF"/>
    <a:srgbClr val="0096FF"/>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56"/>
    <p:restoredTop sz="96842"/>
  </p:normalViewPr>
  <p:slideViewPr>
    <p:cSldViewPr>
      <p:cViewPr varScale="1">
        <p:scale>
          <a:sx n="119" d="100"/>
          <a:sy n="119" d="100"/>
        </p:scale>
        <p:origin x="232" y="720"/>
      </p:cViewPr>
      <p:guideLst>
        <p:guide orient="horz" pos="2160"/>
        <p:guide pos="3840"/>
      </p:guideLst>
    </p:cSldViewPr>
  </p:slideViewPr>
  <p:notesTextViewPr>
    <p:cViewPr>
      <p:scale>
        <a:sx n="100" d="100"/>
        <a:sy n="100" d="100"/>
      </p:scale>
      <p:origin x="0" y="0"/>
    </p:cViewPr>
  </p:notesTextViewPr>
  <p:sorterViewPr>
    <p:cViewPr>
      <p:scale>
        <a:sx n="76" d="100"/>
        <a:sy n="76"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Users/bdwir/Documents/Work/Courses/Optique%20I%202022/Pulse_dispersion.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Users/bdwir/Documents/Work/Courses/Optique%20I%202022/Pulse_dispersion.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1.xml"/><Relationship Id="rId4" Type="http://schemas.openxmlformats.org/officeDocument/2006/relationships/oleObject" Target="file:////Users/bdwir/Documents/Work/Courses/Optique%20I%202022/Attosec%20pulse.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2.xml"/><Relationship Id="rId4" Type="http://schemas.openxmlformats.org/officeDocument/2006/relationships/oleObject" Target="file:////Users/bdwir/Documents/Work/Courses/Optique%20I%202022/Attosec%20puls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fr-CH" sz="2000" noProof="0">
                <a:solidFill>
                  <a:schemeClr val="tx1"/>
                </a:solidFill>
              </a:rPr>
              <a:t>Dispersion liée à une résonance</a:t>
            </a:r>
          </a:p>
        </c:rich>
      </c:tx>
      <c:layout>
        <c:manualLayout>
          <c:xMode val="edge"/>
          <c:yMode val="edge"/>
          <c:x val="0.190100748413112"/>
          <c:y val="7.0111985532701445E-4"/>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3691553481187985"/>
          <c:y val="1.871842416193047E-2"/>
          <c:w val="0.84272736430334272"/>
          <c:h val="0.96256315167613904"/>
        </c:manualLayout>
      </c:layout>
      <c:scatterChart>
        <c:scatterStyle val="smoothMarker"/>
        <c:varyColors val="0"/>
        <c:ser>
          <c:idx val="0"/>
          <c:order val="0"/>
          <c:tx>
            <c:strRef>
              <c:f>Sheet1!$D$7</c:f>
              <c:strCache>
                <c:ptCount val="1"/>
                <c:pt idx="0">
                  <c:v>n</c:v>
                </c:pt>
              </c:strCache>
            </c:strRef>
          </c:tx>
          <c:spPr>
            <a:ln w="19050" cap="rnd">
              <a:solidFill>
                <a:srgbClr val="00B050"/>
              </a:solidFill>
              <a:round/>
            </a:ln>
            <a:effectLst/>
          </c:spPr>
          <c:marker>
            <c:symbol val="none"/>
          </c:marker>
          <c:xVal>
            <c:numRef>
              <c:f>Sheet1!$A$8:$A$83</c:f>
              <c:numCache>
                <c:formatCode>General</c:formatCode>
                <c:ptCount val="76"/>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1.35</c:v>
                </c:pt>
                <c:pt idx="46">
                  <c:v>1.38</c:v>
                </c:pt>
                <c:pt idx="47">
                  <c:v>1.41</c:v>
                </c:pt>
                <c:pt idx="48">
                  <c:v>1.44</c:v>
                </c:pt>
                <c:pt idx="49">
                  <c:v>1.47</c:v>
                </c:pt>
                <c:pt idx="50">
                  <c:v>1.5</c:v>
                </c:pt>
                <c:pt idx="51">
                  <c:v>1.53</c:v>
                </c:pt>
                <c:pt idx="52">
                  <c:v>1.56</c:v>
                </c:pt>
                <c:pt idx="53">
                  <c:v>1.59</c:v>
                </c:pt>
                <c:pt idx="54">
                  <c:v>1.62</c:v>
                </c:pt>
                <c:pt idx="55">
                  <c:v>1.65</c:v>
                </c:pt>
                <c:pt idx="56">
                  <c:v>1.68</c:v>
                </c:pt>
                <c:pt idx="57">
                  <c:v>1.71</c:v>
                </c:pt>
                <c:pt idx="58">
                  <c:v>1.74</c:v>
                </c:pt>
                <c:pt idx="59">
                  <c:v>1.77</c:v>
                </c:pt>
                <c:pt idx="60">
                  <c:v>1.8</c:v>
                </c:pt>
                <c:pt idx="61">
                  <c:v>1.83</c:v>
                </c:pt>
                <c:pt idx="62">
                  <c:v>1.86</c:v>
                </c:pt>
                <c:pt idx="63">
                  <c:v>1.89</c:v>
                </c:pt>
                <c:pt idx="64">
                  <c:v>1.92</c:v>
                </c:pt>
                <c:pt idx="65">
                  <c:v>1.95</c:v>
                </c:pt>
                <c:pt idx="66">
                  <c:v>1.98</c:v>
                </c:pt>
                <c:pt idx="67">
                  <c:v>2.0099999999999998</c:v>
                </c:pt>
                <c:pt idx="68">
                  <c:v>2.04</c:v>
                </c:pt>
                <c:pt idx="69">
                  <c:v>2.0699999999999998</c:v>
                </c:pt>
                <c:pt idx="70">
                  <c:v>2.1</c:v>
                </c:pt>
                <c:pt idx="71">
                  <c:v>2.13</c:v>
                </c:pt>
                <c:pt idx="72">
                  <c:v>2.16</c:v>
                </c:pt>
                <c:pt idx="73">
                  <c:v>2.19</c:v>
                </c:pt>
                <c:pt idx="74">
                  <c:v>2.2200000000000002</c:v>
                </c:pt>
                <c:pt idx="75">
                  <c:v>2.25</c:v>
                </c:pt>
              </c:numCache>
            </c:numRef>
          </c:xVal>
          <c:yVal>
            <c:numRef>
              <c:f>Sheet1!$D$8:$D$83</c:f>
              <c:numCache>
                <c:formatCode>General</c:formatCode>
                <c:ptCount val="76"/>
                <c:pt idx="0">
                  <c:v>1.0900000000000001</c:v>
                </c:pt>
                <c:pt idx="1">
                  <c:v>1.0900732269906572</c:v>
                </c:pt>
                <c:pt idx="2">
                  <c:v>1.0902935337986166</c:v>
                </c:pt>
                <c:pt idx="3">
                  <c:v>1.090662808435642</c:v>
                </c:pt>
                <c:pt idx="4">
                  <c:v>1.09118423273006</c:v>
                </c:pt>
                <c:pt idx="5">
                  <c:v>1.0918623354665464</c:v>
                </c:pt>
                <c:pt idx="6">
                  <c:v>1.0927030675336142</c:v>
                </c:pt>
                <c:pt idx="7">
                  <c:v>1.0937138995634901</c:v>
                </c:pt>
                <c:pt idx="8">
                  <c:v>1.094903942221001</c:v>
                </c:pt>
                <c:pt idx="9">
                  <c:v>1.0962840884475871</c:v>
                </c:pt>
                <c:pt idx="10">
                  <c:v>1.0978671752306572</c:v>
                </c:pt>
                <c:pt idx="11">
                  <c:v>1.099668159240518</c:v>
                </c:pt>
                <c:pt idx="12">
                  <c:v>1.1017042949380593</c:v>
                </c:pt>
                <c:pt idx="13">
                  <c:v>1.1039952937858888</c:v>
                </c:pt>
                <c:pt idx="14">
                  <c:v>1.1065634260710764</c:v>
                </c:pt>
                <c:pt idx="15">
                  <c:v>1.1094334975700408</c:v>
                </c:pt>
                <c:pt idx="16">
                  <c:v>1.1126325832434707</c:v>
                </c:pt>
                <c:pt idx="17">
                  <c:v>1.1161893144071595</c:v>
                </c:pt>
                <c:pt idx="18">
                  <c:v>1.1201323683519206</c:v>
                </c:pt>
                <c:pt idx="19">
                  <c:v>1.1244875547199864</c:v>
                </c:pt>
                <c:pt idx="20">
                  <c:v>1.1292724520086241</c:v>
                </c:pt>
                <c:pt idx="21">
                  <c:v>1.1344867848929048</c:v>
                </c:pt>
                <c:pt idx="22">
                  <c:v>1.1400954250478894</c:v>
                </c:pt>
                <c:pt idx="23">
                  <c:v>1.145998706372177</c:v>
                </c:pt>
                <c:pt idx="24">
                  <c:v>1.1519812642842138</c:v>
                </c:pt>
                <c:pt idx="25">
                  <c:v>1.1576257351903319</c:v>
                </c:pt>
                <c:pt idx="26">
                  <c:v>1.162173016610685</c:v>
                </c:pt>
                <c:pt idx="27">
                  <c:v>1.1643139878328506</c:v>
                </c:pt>
                <c:pt idx="28">
                  <c:v>1.1619315312663752</c:v>
                </c:pt>
                <c:pt idx="29">
                  <c:v>1.1519242846051281</c:v>
                </c:pt>
                <c:pt idx="30">
                  <c:v>1.1304781304522014</c:v>
                </c:pt>
                <c:pt idx="31">
                  <c:v>1.0943843443579997</c:v>
                </c:pt>
                <c:pt idx="32">
                  <c:v>1.0436869093168424</c:v>
                </c:pt>
                <c:pt idx="33">
                  <c:v>0.98436157913347411</c:v>
                </c:pt>
                <c:pt idx="34">
                  <c:v>0.92770975019510515</c:v>
                </c:pt>
                <c:pt idx="35">
                  <c:v>0.88473219775721157</c:v>
                </c:pt>
                <c:pt idx="36">
                  <c:v>0.86003309200695555</c:v>
                </c:pt>
                <c:pt idx="37">
                  <c:v>0.85120215947262157</c:v>
                </c:pt>
                <c:pt idx="38">
                  <c:v>0.8527229619539638</c:v>
                </c:pt>
                <c:pt idx="39">
                  <c:v>0.85959785509976872</c:v>
                </c:pt>
                <c:pt idx="40">
                  <c:v>0.86860720246343082</c:v>
                </c:pt>
                <c:pt idx="41">
                  <c:v>0.87804756882284829</c:v>
                </c:pt>
                <c:pt idx="42">
                  <c:v>0.88713355294601992</c:v>
                </c:pt>
                <c:pt idx="43">
                  <c:v>0.89555314680206555</c:v>
                </c:pt>
                <c:pt idx="44">
                  <c:v>0.90321864196897028</c:v>
                </c:pt>
                <c:pt idx="45">
                  <c:v>0.9101424106768472</c:v>
                </c:pt>
                <c:pt idx="46">
                  <c:v>0.91637786193213544</c:v>
                </c:pt>
                <c:pt idx="47">
                  <c:v>0.92199198389995629</c:v>
                </c:pt>
                <c:pt idx="48">
                  <c:v>0.92705287182809815</c:v>
                </c:pt>
                <c:pt idx="49">
                  <c:v>0.93162436012362992</c:v>
                </c:pt>
                <c:pt idx="50">
                  <c:v>0.93576402630684663</c:v>
                </c:pt>
                <c:pt idx="51">
                  <c:v>0.93952277844268695</c:v>
                </c:pt>
                <c:pt idx="52">
                  <c:v>0.94294515756089892</c:v>
                </c:pt>
                <c:pt idx="53">
                  <c:v>0.94606993041590381</c:v>
                </c:pt>
                <c:pt idx="54">
                  <c:v>0.94893076637360974</c:v>
                </c:pt>
                <c:pt idx="55">
                  <c:v>0.95155690135741366</c:v>
                </c:pt>
                <c:pt idx="56">
                  <c:v>0.95397374668854973</c:v>
                </c:pt>
                <c:pt idx="57">
                  <c:v>0.95620342811099068</c:v>
                </c:pt>
                <c:pt idx="58">
                  <c:v>0.95826525367106319</c:v>
                </c:pt>
                <c:pt idx="59">
                  <c:v>0.96017611524642654</c:v>
                </c:pt>
                <c:pt idx="60">
                  <c:v>0.96195083092446121</c:v>
                </c:pt>
                <c:pt idx="61">
                  <c:v>0.9636024359701445</c:v>
                </c:pt>
                <c:pt idx="62">
                  <c:v>0.96514242977357512</c:v>
                </c:pt>
                <c:pt idx="63">
                  <c:v>0.96658098543792292</c:v>
                </c:pt>
                <c:pt idx="64">
                  <c:v>0.96792712782197188</c:v>
                </c:pt>
                <c:pt idx="65">
                  <c:v>0.96918888501698264</c:v>
                </c:pt>
                <c:pt idx="66">
                  <c:v>0.97037341747388173</c:v>
                </c:pt>
                <c:pt idx="67">
                  <c:v>0.97148712832530126</c:v>
                </c:pt>
                <c:pt idx="68">
                  <c:v>0.97253575787039392</c:v>
                </c:pt>
                <c:pt idx="69">
                  <c:v>0.97352446470240062</c:v>
                </c:pt>
                <c:pt idx="70">
                  <c:v>0.97445789554973739</c:v>
                </c:pt>
                <c:pt idx="71">
                  <c:v>0.97534024556011878</c:v>
                </c:pt>
                <c:pt idx="72">
                  <c:v>0.97617531047354755</c:v>
                </c:pt>
                <c:pt idx="73">
                  <c:v>0.97696653189457328</c:v>
                </c:pt>
                <c:pt idx="74">
                  <c:v>0.97771703667890375</c:v>
                </c:pt>
                <c:pt idx="75">
                  <c:v>0.97842967128738423</c:v>
                </c:pt>
              </c:numCache>
            </c:numRef>
          </c:yVal>
          <c:smooth val="1"/>
          <c:extLst>
            <c:ext xmlns:c16="http://schemas.microsoft.com/office/drawing/2014/chart" uri="{C3380CC4-5D6E-409C-BE32-E72D297353CC}">
              <c16:uniqueId val="{00000000-D48A-744F-8667-FDC464AE27A1}"/>
            </c:ext>
          </c:extLst>
        </c:ser>
        <c:ser>
          <c:idx val="1"/>
          <c:order val="1"/>
          <c:tx>
            <c:strRef>
              <c:f>Sheet1!$E$7</c:f>
              <c:strCache>
                <c:ptCount val="1"/>
                <c:pt idx="0">
                  <c:v>kc/wo</c:v>
                </c:pt>
              </c:strCache>
            </c:strRef>
          </c:tx>
          <c:spPr>
            <a:ln w="19050" cap="rnd">
              <a:solidFill>
                <a:srgbClr val="FF0000"/>
              </a:solidFill>
              <a:round/>
            </a:ln>
            <a:effectLst/>
          </c:spPr>
          <c:marker>
            <c:symbol val="none"/>
          </c:marker>
          <c:xVal>
            <c:numRef>
              <c:f>Sheet1!$A$8:$A$83</c:f>
              <c:numCache>
                <c:formatCode>General</c:formatCode>
                <c:ptCount val="76"/>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1.35</c:v>
                </c:pt>
                <c:pt idx="46">
                  <c:v>1.38</c:v>
                </c:pt>
                <c:pt idx="47">
                  <c:v>1.41</c:v>
                </c:pt>
                <c:pt idx="48">
                  <c:v>1.44</c:v>
                </c:pt>
                <c:pt idx="49">
                  <c:v>1.47</c:v>
                </c:pt>
                <c:pt idx="50">
                  <c:v>1.5</c:v>
                </c:pt>
                <c:pt idx="51">
                  <c:v>1.53</c:v>
                </c:pt>
                <c:pt idx="52">
                  <c:v>1.56</c:v>
                </c:pt>
                <c:pt idx="53">
                  <c:v>1.59</c:v>
                </c:pt>
                <c:pt idx="54">
                  <c:v>1.62</c:v>
                </c:pt>
                <c:pt idx="55">
                  <c:v>1.65</c:v>
                </c:pt>
                <c:pt idx="56">
                  <c:v>1.68</c:v>
                </c:pt>
                <c:pt idx="57">
                  <c:v>1.71</c:v>
                </c:pt>
                <c:pt idx="58">
                  <c:v>1.74</c:v>
                </c:pt>
                <c:pt idx="59">
                  <c:v>1.77</c:v>
                </c:pt>
                <c:pt idx="60">
                  <c:v>1.8</c:v>
                </c:pt>
                <c:pt idx="61">
                  <c:v>1.83</c:v>
                </c:pt>
                <c:pt idx="62">
                  <c:v>1.86</c:v>
                </c:pt>
                <c:pt idx="63">
                  <c:v>1.89</c:v>
                </c:pt>
                <c:pt idx="64">
                  <c:v>1.92</c:v>
                </c:pt>
                <c:pt idx="65">
                  <c:v>1.95</c:v>
                </c:pt>
                <c:pt idx="66">
                  <c:v>1.98</c:v>
                </c:pt>
                <c:pt idx="67">
                  <c:v>2.0099999999999998</c:v>
                </c:pt>
                <c:pt idx="68">
                  <c:v>2.04</c:v>
                </c:pt>
                <c:pt idx="69">
                  <c:v>2.0699999999999998</c:v>
                </c:pt>
                <c:pt idx="70">
                  <c:v>2.1</c:v>
                </c:pt>
                <c:pt idx="71">
                  <c:v>2.13</c:v>
                </c:pt>
                <c:pt idx="72">
                  <c:v>2.16</c:v>
                </c:pt>
                <c:pt idx="73">
                  <c:v>2.19</c:v>
                </c:pt>
                <c:pt idx="74">
                  <c:v>2.2200000000000002</c:v>
                </c:pt>
                <c:pt idx="75">
                  <c:v>2.25</c:v>
                </c:pt>
              </c:numCache>
            </c:numRef>
          </c:xVal>
          <c:yVal>
            <c:numRef>
              <c:f>Sheet1!$E$8:$E$83</c:f>
              <c:numCache>
                <c:formatCode>General</c:formatCode>
                <c:ptCount val="76"/>
                <c:pt idx="0">
                  <c:v>0</c:v>
                </c:pt>
                <c:pt idx="1">
                  <c:v>3.2702196809719718E-2</c:v>
                </c:pt>
                <c:pt idx="2">
                  <c:v>6.5417612027916988E-2</c:v>
                </c:pt>
                <c:pt idx="3">
                  <c:v>9.815965275920778E-2</c:v>
                </c:pt>
                <c:pt idx="4">
                  <c:v>0.13094210792760719</c:v>
                </c:pt>
                <c:pt idx="5">
                  <c:v>0.16377935031998195</c:v>
                </c:pt>
                <c:pt idx="6">
                  <c:v>0.19668655215605055</c:v>
                </c:pt>
                <c:pt idx="7">
                  <c:v>0.22967991890833292</c:v>
                </c:pt>
                <c:pt idx="8">
                  <c:v>0.2627769461330402</c:v>
                </c:pt>
                <c:pt idx="9">
                  <c:v>0.29599670388084853</c:v>
                </c:pt>
                <c:pt idx="10">
                  <c:v>0.32936015256919715</c:v>
                </c:pt>
                <c:pt idx="11">
                  <c:v>0.36289049254937095</c:v>
                </c:pt>
                <c:pt idx="12">
                  <c:v>0.39661354617770134</c:v>
                </c:pt>
                <c:pt idx="13">
                  <c:v>0.43055816457649665</c:v>
                </c:pt>
                <c:pt idx="14">
                  <c:v>0.46475663894985209</c:v>
                </c:pt>
                <c:pt idx="15">
                  <c:v>0.4992450739065184</c:v>
                </c:pt>
                <c:pt idx="16">
                  <c:v>0.5340636399568659</c:v>
                </c:pt>
                <c:pt idx="17">
                  <c:v>0.56925655034765132</c:v>
                </c:pt>
                <c:pt idx="18">
                  <c:v>0.60487147891003723</c:v>
                </c:pt>
                <c:pt idx="19">
                  <c:v>0.64095790619039217</c:v>
                </c:pt>
                <c:pt idx="20">
                  <c:v>0.67756347120517446</c:v>
                </c:pt>
                <c:pt idx="21">
                  <c:v>0.71472667448253002</c:v>
                </c:pt>
                <c:pt idx="22">
                  <c:v>0.7524629805316071</c:v>
                </c:pt>
                <c:pt idx="23">
                  <c:v>0.79073910739680209</c:v>
                </c:pt>
                <c:pt idx="24">
                  <c:v>0.82942651028463388</c:v>
                </c:pt>
                <c:pt idx="25">
                  <c:v>0.86821930139274883</c:v>
                </c:pt>
                <c:pt idx="26">
                  <c:v>0.90649495295633431</c:v>
                </c:pt>
                <c:pt idx="27">
                  <c:v>0.94309433014460897</c:v>
                </c:pt>
                <c:pt idx="28">
                  <c:v>0.9760224862637551</c:v>
                </c:pt>
                <c:pt idx="29">
                  <c:v>1.0021741276064615</c:v>
                </c:pt>
                <c:pt idx="30">
                  <c:v>1.0174303174069812</c:v>
                </c:pt>
                <c:pt idx="31">
                  <c:v>1.0177774402529398</c:v>
                </c:pt>
                <c:pt idx="32">
                  <c:v>1.0019394329441687</c:v>
                </c:pt>
                <c:pt idx="33">
                  <c:v>0.97451796334213936</c:v>
                </c:pt>
                <c:pt idx="34">
                  <c:v>0.94626394519900725</c:v>
                </c:pt>
                <c:pt idx="35">
                  <c:v>0.92896880764507217</c:v>
                </c:pt>
                <c:pt idx="36">
                  <c:v>0.92883573936751207</c:v>
                </c:pt>
                <c:pt idx="37">
                  <c:v>0.94483439701461003</c:v>
                </c:pt>
                <c:pt idx="38">
                  <c:v>0.97210417662751869</c:v>
                </c:pt>
                <c:pt idx="39">
                  <c:v>1.0057294904667293</c:v>
                </c:pt>
                <c:pt idx="40">
                  <c:v>1.0423286429561169</c:v>
                </c:pt>
                <c:pt idx="41">
                  <c:v>1.0799985096521034</c:v>
                </c:pt>
                <c:pt idx="42">
                  <c:v>1.1177882767119851</c:v>
                </c:pt>
                <c:pt idx="43">
                  <c:v>1.1552635593746645</c:v>
                </c:pt>
                <c:pt idx="44">
                  <c:v>1.1922486073990408</c:v>
                </c:pt>
                <c:pt idx="45">
                  <c:v>1.2286922544137437</c:v>
                </c:pt>
                <c:pt idx="46">
                  <c:v>1.2646014494663469</c:v>
                </c:pt>
                <c:pt idx="47">
                  <c:v>1.3000086972989382</c:v>
                </c:pt>
                <c:pt idx="48">
                  <c:v>1.3349561354324613</c:v>
                </c:pt>
                <c:pt idx="49">
                  <c:v>1.369487809381736</c:v>
                </c:pt>
                <c:pt idx="50">
                  <c:v>1.4036460394602699</c:v>
                </c:pt>
                <c:pt idx="51">
                  <c:v>1.437469851017311</c:v>
                </c:pt>
                <c:pt idx="52">
                  <c:v>1.4709944457950024</c:v>
                </c:pt>
                <c:pt idx="53">
                  <c:v>1.5042511893612871</c:v>
                </c:pt>
                <c:pt idx="54">
                  <c:v>1.5372678415252479</c:v>
                </c:pt>
                <c:pt idx="55">
                  <c:v>1.5700688872397324</c:v>
                </c:pt>
                <c:pt idx="56">
                  <c:v>1.6026758944367634</c:v>
                </c:pt>
                <c:pt idx="57">
                  <c:v>1.6351078620697941</c:v>
                </c:pt>
                <c:pt idx="58">
                  <c:v>1.66738154138765</c:v>
                </c:pt>
                <c:pt idx="59">
                  <c:v>1.699511723986175</c:v>
                </c:pt>
                <c:pt idx="60">
                  <c:v>1.7315114956640303</c:v>
                </c:pt>
                <c:pt idx="61">
                  <c:v>1.7633924578253646</c:v>
                </c:pt>
                <c:pt idx="62">
                  <c:v>1.7951649193788499</c:v>
                </c:pt>
                <c:pt idx="63">
                  <c:v>1.8268380624776743</c:v>
                </c:pt>
                <c:pt idx="64">
                  <c:v>1.858420085418186</c:v>
                </c:pt>
                <c:pt idx="65">
                  <c:v>1.889918325783116</c:v>
                </c:pt>
                <c:pt idx="66">
                  <c:v>1.9213393665982859</c:v>
                </c:pt>
                <c:pt idx="67">
                  <c:v>1.9526891279338554</c:v>
                </c:pt>
                <c:pt idx="68">
                  <c:v>1.9839729460556037</c:v>
                </c:pt>
                <c:pt idx="69">
                  <c:v>2.0151956419339689</c:v>
                </c:pt>
                <c:pt idx="70">
                  <c:v>2.0463615806544486</c:v>
                </c:pt>
                <c:pt idx="71">
                  <c:v>2.077474723043053</c:v>
                </c:pt>
                <c:pt idx="72">
                  <c:v>2.1085386706228628</c:v>
                </c:pt>
                <c:pt idx="73">
                  <c:v>2.1395567048491153</c:v>
                </c:pt>
                <c:pt idx="74">
                  <c:v>2.1705318214271667</c:v>
                </c:pt>
                <c:pt idx="75">
                  <c:v>2.2014667603966145</c:v>
                </c:pt>
              </c:numCache>
            </c:numRef>
          </c:yVal>
          <c:smooth val="1"/>
          <c:extLst>
            <c:ext xmlns:c16="http://schemas.microsoft.com/office/drawing/2014/chart" uri="{C3380CC4-5D6E-409C-BE32-E72D297353CC}">
              <c16:uniqueId val="{00000001-D48A-744F-8667-FDC464AE27A1}"/>
            </c:ext>
          </c:extLst>
        </c:ser>
        <c:ser>
          <c:idx val="2"/>
          <c:order val="2"/>
          <c:tx>
            <c:strRef>
              <c:f>Sheet1!$F$7</c:f>
              <c:strCache>
                <c:ptCount val="1"/>
                <c:pt idx="0">
                  <c:v>a</c:v>
                </c:pt>
              </c:strCache>
            </c:strRef>
          </c:tx>
          <c:spPr>
            <a:ln w="19050" cap="rnd">
              <a:solidFill>
                <a:srgbClr val="FFC000"/>
              </a:solidFill>
              <a:round/>
            </a:ln>
            <a:effectLst/>
          </c:spPr>
          <c:marker>
            <c:symbol val="none"/>
          </c:marker>
          <c:xVal>
            <c:numRef>
              <c:f>Sheet1!$A$8:$A$83</c:f>
              <c:numCache>
                <c:formatCode>General</c:formatCode>
                <c:ptCount val="76"/>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1.35</c:v>
                </c:pt>
                <c:pt idx="46">
                  <c:v>1.38</c:v>
                </c:pt>
                <c:pt idx="47">
                  <c:v>1.41</c:v>
                </c:pt>
                <c:pt idx="48">
                  <c:v>1.44</c:v>
                </c:pt>
                <c:pt idx="49">
                  <c:v>1.47</c:v>
                </c:pt>
                <c:pt idx="50">
                  <c:v>1.5</c:v>
                </c:pt>
                <c:pt idx="51">
                  <c:v>1.53</c:v>
                </c:pt>
                <c:pt idx="52">
                  <c:v>1.56</c:v>
                </c:pt>
                <c:pt idx="53">
                  <c:v>1.59</c:v>
                </c:pt>
                <c:pt idx="54">
                  <c:v>1.62</c:v>
                </c:pt>
                <c:pt idx="55">
                  <c:v>1.65</c:v>
                </c:pt>
                <c:pt idx="56">
                  <c:v>1.68</c:v>
                </c:pt>
                <c:pt idx="57">
                  <c:v>1.71</c:v>
                </c:pt>
                <c:pt idx="58">
                  <c:v>1.74</c:v>
                </c:pt>
                <c:pt idx="59">
                  <c:v>1.77</c:v>
                </c:pt>
                <c:pt idx="60">
                  <c:v>1.8</c:v>
                </c:pt>
                <c:pt idx="61">
                  <c:v>1.83</c:v>
                </c:pt>
                <c:pt idx="62">
                  <c:v>1.86</c:v>
                </c:pt>
                <c:pt idx="63">
                  <c:v>1.89</c:v>
                </c:pt>
                <c:pt idx="64">
                  <c:v>1.92</c:v>
                </c:pt>
                <c:pt idx="65">
                  <c:v>1.95</c:v>
                </c:pt>
                <c:pt idx="66">
                  <c:v>1.98</c:v>
                </c:pt>
                <c:pt idx="67">
                  <c:v>2.0099999999999998</c:v>
                </c:pt>
                <c:pt idx="68">
                  <c:v>2.04</c:v>
                </c:pt>
                <c:pt idx="69">
                  <c:v>2.0699999999999998</c:v>
                </c:pt>
                <c:pt idx="70">
                  <c:v>2.1</c:v>
                </c:pt>
                <c:pt idx="71">
                  <c:v>2.13</c:v>
                </c:pt>
                <c:pt idx="72">
                  <c:v>2.16</c:v>
                </c:pt>
                <c:pt idx="73">
                  <c:v>2.19</c:v>
                </c:pt>
                <c:pt idx="74">
                  <c:v>2.2200000000000002</c:v>
                </c:pt>
                <c:pt idx="75">
                  <c:v>2.25</c:v>
                </c:pt>
              </c:numCache>
            </c:numRef>
          </c:xVal>
          <c:yVal>
            <c:numRef>
              <c:f>Sheet1!$F$8:$F$83</c:f>
              <c:numCache>
                <c:formatCode>General</c:formatCode>
                <c:ptCount val="76"/>
                <c:pt idx="0">
                  <c:v>0</c:v>
                </c:pt>
                <c:pt idx="1">
                  <c:v>1.3523208015230699E-3</c:v>
                </c:pt>
                <c:pt idx="2">
                  <c:v>2.7186359482154572E-3</c:v>
                </c:pt>
                <c:pt idx="3">
                  <c:v>4.1132908126132557E-3</c:v>
                </c:pt>
                <c:pt idx="4">
                  <c:v>5.5513486817347487E-3</c:v>
                </c:pt>
                <c:pt idx="5">
                  <c:v>7.0489904643458801E-3</c:v>
                </c:pt>
                <c:pt idx="6">
                  <c:v>8.6239664851345613E-3</c:v>
                </c:pt>
                <c:pt idx="7">
                  <c:v>1.029612336714503E-2</c:v>
                </c:pt>
                <c:pt idx="8">
                  <c:v>1.2088034533058435E-2</c:v>
                </c:pt>
                <c:pt idx="9">
                  <c:v>1.4025770733605988E-2</c:v>
                </c:pt>
                <c:pt idx="10">
                  <c:v>1.6139858044362961E-2</c:v>
                </c:pt>
                <c:pt idx="11">
                  <c:v>1.8466486114122199E-2</c:v>
                </c:pt>
                <c:pt idx="12">
                  <c:v>2.1049050728678097E-2</c:v>
                </c:pt>
                <c:pt idx="13">
                  <c:v>2.394014424600098E-2</c:v>
                </c:pt>
                <c:pt idx="14">
                  <c:v>2.7204148272312188E-2</c:v>
                </c:pt>
                <c:pt idx="15">
                  <c:v>3.0920639197384713E-2</c:v>
                </c:pt>
                <c:pt idx="16">
                  <c:v>3.5188893985822305E-2</c:v>
                </c:pt>
                <c:pt idx="17">
                  <c:v>4.0133886352679969E-2</c:v>
                </c:pt>
                <c:pt idx="18">
                  <c:v>4.5914295513980428E-2</c:v>
                </c:pt>
                <c:pt idx="19">
                  <c:v>5.2733205664893652E-2</c:v>
                </c:pt>
                <c:pt idx="20">
                  <c:v>6.0852322490837801E-2</c:v>
                </c:pt>
                <c:pt idx="21">
                  <c:v>7.0610572475638969E-2</c:v>
                </c:pt>
                <c:pt idx="22">
                  <c:v>8.2447609892797188E-2</c:v>
                </c:pt>
                <c:pt idx="23">
                  <c:v>9.6931361165460722E-2</c:v>
                </c:pt>
                <c:pt idx="24">
                  <c:v>0.1147847127930018</c:v>
                </c:pt>
                <c:pt idx="25">
                  <c:v>0.13689637394474949</c:v>
                </c:pt>
                <c:pt idx="26">
                  <c:v>0.16427823353462034</c:v>
                </c:pt>
                <c:pt idx="27">
                  <c:v>0.19788678241940744</c:v>
                </c:pt>
                <c:pt idx="28">
                  <c:v>0.23815863445073393</c:v>
                </c:pt>
                <c:pt idx="29">
                  <c:v>0.28407654532286747</c:v>
                </c:pt>
                <c:pt idx="30">
                  <c:v>0.3318020359562433</c:v>
                </c:pt>
                <c:pt idx="31">
                  <c:v>0.37374263010239506</c:v>
                </c:pt>
                <c:pt idx="32">
                  <c:v>0.40004622181989652</c:v>
                </c:pt>
                <c:pt idx="33">
                  <c:v>0.40357879288303061</c:v>
                </c:pt>
                <c:pt idx="34">
                  <c:v>0.3847673007638942</c:v>
                </c:pt>
                <c:pt idx="35">
                  <c:v>0.35061030353559303</c:v>
                </c:pt>
                <c:pt idx="36">
                  <c:v>0.30923679253638403</c:v>
                </c:pt>
                <c:pt idx="37">
                  <c:v>0.26654782387297682</c:v>
                </c:pt>
                <c:pt idx="38">
                  <c:v>0.22622297600738833</c:v>
                </c:pt>
                <c:pt idx="39">
                  <c:v>0.19036148102564401</c:v>
                </c:pt>
                <c:pt idx="40">
                  <c:v>0.15979331671342284</c:v>
                </c:pt>
                <c:pt idx="41">
                  <c:v>0.13442469323002684</c:v>
                </c:pt>
                <c:pt idx="42">
                  <c:v>0.11366351591511854</c:v>
                </c:pt>
                <c:pt idx="43">
                  <c:v>9.6755645218335379E-2</c:v>
                </c:pt>
                <c:pt idx="44">
                  <c:v>8.2972456293127661E-2</c:v>
                </c:pt>
                <c:pt idx="45">
                  <c:v>7.1686483617167923E-2</c:v>
                </c:pt>
                <c:pt idx="46">
                  <c:v>6.2386666772375539E-2</c:v>
                </c:pt>
                <c:pt idx="47">
                  <c:v>5.4667961157264182E-2</c:v>
                </c:pt>
                <c:pt idx="48">
                  <c:v>4.8213204114756124E-2</c:v>
                </c:pt>
                <c:pt idx="49">
                  <c:v>4.277492703608219E-2</c:v>
                </c:pt>
                <c:pt idx="50">
                  <c:v>3.8159777992036632E-2</c:v>
                </c:pt>
                <c:pt idx="51">
                  <c:v>3.4216054593311479E-2</c:v>
                </c:pt>
                <c:pt idx="52">
                  <c:v>3.0824044192141187E-2</c:v>
                </c:pt>
                <c:pt idx="53">
                  <c:v>2.7888652450559888E-2</c:v>
                </c:pt>
                <c:pt idx="54">
                  <c:v>2.5333811610134392E-2</c:v>
                </c:pt>
                <c:pt idx="55">
                  <c:v>2.309824151264521E-2</c:v>
                </c:pt>
                <c:pt idx="56">
                  <c:v>2.113222806239937E-2</c:v>
                </c:pt>
                <c:pt idx="57">
                  <c:v>1.9395164179499529E-2</c:v>
                </c:pt>
                <c:pt idx="58">
                  <c:v>1.7853662455670907E-2</c:v>
                </c:pt>
                <c:pt idx="59">
                  <c:v>1.6480097733736519E-2</c:v>
                </c:pt>
                <c:pt idx="60">
                  <c:v>1.5251474440308015E-2</c:v>
                </c:pt>
                <c:pt idx="61">
                  <c:v>1.4148540550630485E-2</c:v>
                </c:pt>
                <c:pt idx="62">
                  <c:v>1.3155089964051564E-2</c:v>
                </c:pt>
                <c:pt idx="63">
                  <c:v>1.2257409702085213E-2</c:v>
                </c:pt>
                <c:pt idx="64">
                  <c:v>1.1443839123991616E-2</c:v>
                </c:pt>
                <c:pt idx="65">
                  <c:v>1.0704416328945678E-2</c:v>
                </c:pt>
                <c:pt idx="66">
                  <c:v>1.0030592837855911E-2</c:v>
                </c:pt>
                <c:pt idx="67">
                  <c:v>9.4150020716517284E-3</c:v>
                </c:pt>
                <c:pt idx="68">
                  <c:v>8.8512704646393128E-3</c:v>
                </c:pt>
                <c:pt idx="69">
                  <c:v>8.3338625601592133E-3</c:v>
                </c:pt>
                <c:pt idx="70">
                  <c:v>7.8579533413329124E-3</c:v>
                </c:pt>
                <c:pt idx="71">
                  <c:v>7.4193225055536136E-3</c:v>
                </c:pt>
                <c:pt idx="72">
                  <c:v>7.0142665100734461E-3</c:v>
                </c:pt>
                <c:pt idx="73">
                  <c:v>6.6395250805122855E-3</c:v>
                </c:pt>
                <c:pt idx="74">
                  <c:v>6.2922195458269495E-3</c:v>
                </c:pt>
                <c:pt idx="75">
                  <c:v>5.9698008880290391E-3</c:v>
                </c:pt>
              </c:numCache>
            </c:numRef>
          </c:yVal>
          <c:smooth val="1"/>
          <c:extLst>
            <c:ext xmlns:c16="http://schemas.microsoft.com/office/drawing/2014/chart" uri="{C3380CC4-5D6E-409C-BE32-E72D297353CC}">
              <c16:uniqueId val="{00000002-D48A-744F-8667-FDC464AE27A1}"/>
            </c:ext>
          </c:extLst>
        </c:ser>
        <c:ser>
          <c:idx val="3"/>
          <c:order val="3"/>
          <c:tx>
            <c:strRef>
              <c:f>Sheet1!$G$7</c:f>
              <c:strCache>
                <c:ptCount val="1"/>
                <c:pt idx="0">
                  <c:v>ng</c:v>
                </c:pt>
              </c:strCache>
            </c:strRef>
          </c:tx>
          <c:spPr>
            <a:ln w="19050" cap="rnd">
              <a:solidFill>
                <a:schemeClr val="accent4"/>
              </a:solidFill>
              <a:round/>
            </a:ln>
            <a:effectLst/>
          </c:spPr>
          <c:marker>
            <c:symbol val="none"/>
          </c:marker>
          <c:xVal>
            <c:numRef>
              <c:f>Sheet1!$A$8:$A$83</c:f>
              <c:numCache>
                <c:formatCode>General</c:formatCode>
                <c:ptCount val="76"/>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1.35</c:v>
                </c:pt>
                <c:pt idx="46">
                  <c:v>1.38</c:v>
                </c:pt>
                <c:pt idx="47">
                  <c:v>1.41</c:v>
                </c:pt>
                <c:pt idx="48">
                  <c:v>1.44</c:v>
                </c:pt>
                <c:pt idx="49">
                  <c:v>1.47</c:v>
                </c:pt>
                <c:pt idx="50">
                  <c:v>1.5</c:v>
                </c:pt>
                <c:pt idx="51">
                  <c:v>1.53</c:v>
                </c:pt>
                <c:pt idx="52">
                  <c:v>1.56</c:v>
                </c:pt>
                <c:pt idx="53">
                  <c:v>1.59</c:v>
                </c:pt>
                <c:pt idx="54">
                  <c:v>1.62</c:v>
                </c:pt>
                <c:pt idx="55">
                  <c:v>1.65</c:v>
                </c:pt>
                <c:pt idx="56">
                  <c:v>1.68</c:v>
                </c:pt>
                <c:pt idx="57">
                  <c:v>1.71</c:v>
                </c:pt>
                <c:pt idx="58">
                  <c:v>1.74</c:v>
                </c:pt>
                <c:pt idx="59">
                  <c:v>1.77</c:v>
                </c:pt>
                <c:pt idx="60">
                  <c:v>1.8</c:v>
                </c:pt>
                <c:pt idx="61">
                  <c:v>1.83</c:v>
                </c:pt>
                <c:pt idx="62">
                  <c:v>1.86</c:v>
                </c:pt>
                <c:pt idx="63">
                  <c:v>1.89</c:v>
                </c:pt>
                <c:pt idx="64">
                  <c:v>1.92</c:v>
                </c:pt>
                <c:pt idx="65">
                  <c:v>1.95</c:v>
                </c:pt>
                <c:pt idx="66">
                  <c:v>1.98</c:v>
                </c:pt>
                <c:pt idx="67">
                  <c:v>2.0099999999999998</c:v>
                </c:pt>
                <c:pt idx="68">
                  <c:v>2.04</c:v>
                </c:pt>
                <c:pt idx="69">
                  <c:v>2.0699999999999998</c:v>
                </c:pt>
                <c:pt idx="70">
                  <c:v>2.1</c:v>
                </c:pt>
                <c:pt idx="71">
                  <c:v>2.13</c:v>
                </c:pt>
                <c:pt idx="72">
                  <c:v>2.16</c:v>
                </c:pt>
                <c:pt idx="73">
                  <c:v>2.19</c:v>
                </c:pt>
                <c:pt idx="74">
                  <c:v>2.2200000000000002</c:v>
                </c:pt>
                <c:pt idx="75">
                  <c:v>2.25</c:v>
                </c:pt>
              </c:numCache>
            </c:numRef>
          </c:xVal>
          <c:yVal>
            <c:numRef>
              <c:f>Sheet1!$G$8:$G$83</c:f>
              <c:numCache>
                <c:formatCode>General</c:formatCode>
                <c:ptCount val="76"/>
                <c:pt idx="0">
                  <c:v>1.0900000000000001</c:v>
                </c:pt>
                <c:pt idx="1">
                  <c:v>1.0901464589007566</c:v>
                </c:pt>
                <c:pt idx="2">
                  <c:v>1.0907342364637633</c:v>
                </c:pt>
                <c:pt idx="3">
                  <c:v>1.091771007558769</c:v>
                </c:pt>
                <c:pt idx="4">
                  <c:v>1.0932709270382577</c:v>
                </c:pt>
                <c:pt idx="5">
                  <c:v>1.0952549561411224</c:v>
                </c:pt>
                <c:pt idx="6">
                  <c:v>1.0977513441092486</c:v>
                </c:pt>
                <c:pt idx="7">
                  <c:v>1.1007962694390154</c:v>
                </c:pt>
                <c:pt idx="8">
                  <c:v>1.1044346423255884</c:v>
                </c:pt>
                <c:pt idx="9">
                  <c:v>1.1087210617804379</c:v>
                </c:pt>
                <c:pt idx="10">
                  <c:v>1.1137209035934887</c:v>
                </c:pt>
                <c:pt idx="11">
                  <c:v>1.1195114817952885</c:v>
                </c:pt>
                <c:pt idx="12">
                  <c:v>1.1261831643956304</c:v>
                </c:pt>
                <c:pt idx="13">
                  <c:v>1.1338402126538802</c:v>
                </c:pt>
                <c:pt idx="14">
                  <c:v>1.1426009145145091</c:v>
                </c:pt>
                <c:pt idx="15">
                  <c:v>1.1525962307629916</c:v>
                </c:pt>
                <c:pt idx="16">
                  <c:v>1.1639655486120701</c:v>
                </c:pt>
                <c:pt idx="17">
                  <c:v>1.1768470296687792</c:v>
                </c:pt>
                <c:pt idx="18">
                  <c:v>1.1913580657673715</c:v>
                </c:pt>
                <c:pt idx="19">
                  <c:v>1.207557830293803</c:v>
                </c:pt>
                <c:pt idx="20">
                  <c:v>1.2253776097948279</c:v>
                </c:pt>
                <c:pt idx="21">
                  <c:v>1.2444933882712697</c:v>
                </c:pt>
                <c:pt idx="22">
                  <c:v>1.2640955204786288</c:v>
                </c:pt>
                <c:pt idx="23">
                  <c:v>1.2824772064030951</c:v>
                </c:pt>
                <c:pt idx="24">
                  <c:v>1.2963122047400586</c:v>
                </c:pt>
                <c:pt idx="25">
                  <c:v>1.2994289264626182</c:v>
                </c:pt>
                <c:pt idx="26">
                  <c:v>1.2808667513217702</c:v>
                </c:pt>
                <c:pt idx="27">
                  <c:v>1.2222267022556907</c:v>
                </c:pt>
                <c:pt idx="28">
                  <c:v>1.0953592490548016</c:v>
                </c:pt>
                <c:pt idx="29">
                  <c:v>0.86421359418411148</c:v>
                </c:pt>
                <c:pt idx="30">
                  <c:v>0.49907183293236362</c:v>
                </c:pt>
                <c:pt idx="31">
                  <c:v>1.1201331482462839E-2</c:v>
                </c:pt>
                <c:pt idx="32">
                  <c:v>-0.50347701527492073</c:v>
                </c:pt>
                <c:pt idx="33">
                  <c:v>-0.86209254514467482</c:v>
                </c:pt>
                <c:pt idx="34">
                  <c:v>-0.88759823860140463</c:v>
                </c:pt>
                <c:pt idx="35">
                  <c:v>-0.54979714130733248</c:v>
                </c:pt>
                <c:pt idx="36">
                  <c:v>-4.3117801630883192E-3</c:v>
                </c:pt>
                <c:pt idx="37">
                  <c:v>0.52781271110138517</c:v>
                </c:pt>
                <c:pt idx="38">
                  <c:v>0.91061670777709636</c:v>
                </c:pt>
                <c:pt idx="39">
                  <c:v>1.1298803535992394</c:v>
                </c:pt>
                <c:pt idx="40">
                  <c:v>1.232758134816027</c:v>
                </c:pt>
                <c:pt idx="41">
                  <c:v>1.2693092564926916</c:v>
                </c:pt>
                <c:pt idx="42">
                  <c:v>1.2726937775432805</c:v>
                </c:pt>
                <c:pt idx="43">
                  <c:v>1.2610317504960686</c:v>
                </c:pt>
                <c:pt idx="44">
                  <c:v>1.2433873957870747</c:v>
                </c:pt>
                <c:pt idx="45">
                  <c:v>1.2241003896727713</c:v>
                </c:pt>
                <c:pt idx="46">
                  <c:v>1.2051737178704074</c:v>
                </c:pt>
                <c:pt idx="47">
                  <c:v>1.1874722582515527</c:v>
                </c:pt>
                <c:pt idx="48">
                  <c:v>1.1713089141214876</c:v>
                </c:pt>
                <c:pt idx="49">
                  <c:v>1.1567318910859323</c:v>
                </c:pt>
                <c:pt idx="50">
                  <c:v>1.1436670643220348</c:v>
                </c:pt>
                <c:pt idx="51">
                  <c:v>1.1319891382236393</c:v>
                </c:pt>
                <c:pt idx="52">
                  <c:v>1.1215571362450569</c:v>
                </c:pt>
                <c:pt idx="53">
                  <c:v>1.1122317071970531</c:v>
                </c:pt>
                <c:pt idx="54">
                  <c:v>1.1038830581746688</c:v>
                </c:pt>
                <c:pt idx="55">
                  <c:v>1.0963940513326955</c:v>
                </c:pt>
                <c:pt idx="56">
                  <c:v>1.0896608417804039</c:v>
                </c:pt>
                <c:pt idx="57">
                  <c:v>1.0835923154327296</c:v>
                </c:pt>
                <c:pt idx="58">
                  <c:v>1.0781089947049043</c:v>
                </c:pt>
                <c:pt idx="59">
                  <c:v>1.073141762903433</c:v>
                </c:pt>
                <c:pt idx="60">
                  <c:v>1.0686305864838024</c:v>
                </c:pt>
                <c:pt idx="61">
                  <c:v>1.0645233211559741</c:v>
                </c:pt>
                <c:pt idx="62">
                  <c:v>1.0607746375798348</c:v>
                </c:pt>
                <c:pt idx="63">
                  <c:v>1.0573450758475282</c:v>
                </c:pt>
                <c:pt idx="64">
                  <c:v>1.0542002245080837</c:v>
                </c:pt>
                <c:pt idx="65">
                  <c:v>1.0513100136638402</c:v>
                </c:pt>
                <c:pt idx="66">
                  <c:v>1.0486481093541171</c:v>
                </c:pt>
                <c:pt idx="67">
                  <c:v>1.0461913961898741</c:v>
                </c:pt>
                <c:pt idx="68">
                  <c:v>1.0439195359716644</c:v>
                </c:pt>
                <c:pt idx="69">
                  <c:v>1.0418145912396906</c:v>
                </c:pt>
                <c:pt idx="70">
                  <c:v>1.039860704054455</c:v>
                </c:pt>
                <c:pt idx="71">
                  <c:v>1.0380438216309971</c:v>
                </c:pt>
                <c:pt idx="72">
                  <c:v>1.0363514616666021</c:v>
                </c:pt>
                <c:pt idx="73">
                  <c:v>1.0347725112855302</c:v>
                </c:pt>
                <c:pt idx="74">
                  <c:v>1.0332970544632587</c:v>
                </c:pt>
                <c:pt idx="75">
                  <c:v>1.0319162236000066</c:v>
                </c:pt>
              </c:numCache>
            </c:numRef>
          </c:yVal>
          <c:smooth val="1"/>
          <c:extLst>
            <c:ext xmlns:c16="http://schemas.microsoft.com/office/drawing/2014/chart" uri="{C3380CC4-5D6E-409C-BE32-E72D297353CC}">
              <c16:uniqueId val="{00000003-D48A-744F-8667-FDC464AE27A1}"/>
            </c:ext>
          </c:extLst>
        </c:ser>
        <c:ser>
          <c:idx val="4"/>
          <c:order val="4"/>
          <c:tx>
            <c:strRef>
              <c:f>Sheet1!$H$7</c:f>
              <c:strCache>
                <c:ptCount val="1"/>
                <c:pt idx="0">
                  <c:v>Dw/10</c:v>
                </c:pt>
              </c:strCache>
            </c:strRef>
          </c:tx>
          <c:spPr>
            <a:ln w="19050" cap="rnd">
              <a:solidFill>
                <a:srgbClr val="9437FF"/>
              </a:solidFill>
              <a:round/>
            </a:ln>
            <a:effectLst/>
          </c:spPr>
          <c:marker>
            <c:symbol val="none"/>
          </c:marker>
          <c:xVal>
            <c:numRef>
              <c:f>Sheet1!$A$8:$A$83</c:f>
              <c:numCache>
                <c:formatCode>General</c:formatCode>
                <c:ptCount val="76"/>
                <c:pt idx="0">
                  <c:v>0</c:v>
                </c:pt>
                <c:pt idx="1">
                  <c:v>0.03</c:v>
                </c:pt>
                <c:pt idx="2">
                  <c:v>0.06</c:v>
                </c:pt>
                <c:pt idx="3">
                  <c:v>0.09</c:v>
                </c:pt>
                <c:pt idx="4">
                  <c:v>0.12</c:v>
                </c:pt>
                <c:pt idx="5">
                  <c:v>0.15</c:v>
                </c:pt>
                <c:pt idx="6">
                  <c:v>0.18</c:v>
                </c:pt>
                <c:pt idx="7">
                  <c:v>0.21</c:v>
                </c:pt>
                <c:pt idx="8">
                  <c:v>0.24</c:v>
                </c:pt>
                <c:pt idx="9">
                  <c:v>0.27</c:v>
                </c:pt>
                <c:pt idx="10">
                  <c:v>0.3</c:v>
                </c:pt>
                <c:pt idx="11">
                  <c:v>0.33</c:v>
                </c:pt>
                <c:pt idx="12">
                  <c:v>0.36</c:v>
                </c:pt>
                <c:pt idx="13">
                  <c:v>0.39</c:v>
                </c:pt>
                <c:pt idx="14">
                  <c:v>0.42</c:v>
                </c:pt>
                <c:pt idx="15">
                  <c:v>0.45</c:v>
                </c:pt>
                <c:pt idx="16">
                  <c:v>0.48</c:v>
                </c:pt>
                <c:pt idx="17">
                  <c:v>0.51</c:v>
                </c:pt>
                <c:pt idx="18">
                  <c:v>0.54</c:v>
                </c:pt>
                <c:pt idx="19">
                  <c:v>0.56999999999999995</c:v>
                </c:pt>
                <c:pt idx="20">
                  <c:v>0.6</c:v>
                </c:pt>
                <c:pt idx="21">
                  <c:v>0.63</c:v>
                </c:pt>
                <c:pt idx="22">
                  <c:v>0.66</c:v>
                </c:pt>
                <c:pt idx="23">
                  <c:v>0.69</c:v>
                </c:pt>
                <c:pt idx="24">
                  <c:v>0.72</c:v>
                </c:pt>
                <c:pt idx="25">
                  <c:v>0.75</c:v>
                </c:pt>
                <c:pt idx="26">
                  <c:v>0.78</c:v>
                </c:pt>
                <c:pt idx="27">
                  <c:v>0.81</c:v>
                </c:pt>
                <c:pt idx="28">
                  <c:v>0.84</c:v>
                </c:pt>
                <c:pt idx="29">
                  <c:v>0.87</c:v>
                </c:pt>
                <c:pt idx="30">
                  <c:v>0.9</c:v>
                </c:pt>
                <c:pt idx="31">
                  <c:v>0.93</c:v>
                </c:pt>
                <c:pt idx="32">
                  <c:v>0.96</c:v>
                </c:pt>
                <c:pt idx="33">
                  <c:v>0.99</c:v>
                </c:pt>
                <c:pt idx="34">
                  <c:v>1.02</c:v>
                </c:pt>
                <c:pt idx="35">
                  <c:v>1.05</c:v>
                </c:pt>
                <c:pt idx="36">
                  <c:v>1.08</c:v>
                </c:pt>
                <c:pt idx="37">
                  <c:v>1.1100000000000001</c:v>
                </c:pt>
                <c:pt idx="38">
                  <c:v>1.1399999999999999</c:v>
                </c:pt>
                <c:pt idx="39">
                  <c:v>1.17</c:v>
                </c:pt>
                <c:pt idx="40">
                  <c:v>1.2</c:v>
                </c:pt>
                <c:pt idx="41">
                  <c:v>1.23</c:v>
                </c:pt>
                <c:pt idx="42">
                  <c:v>1.26</c:v>
                </c:pt>
                <c:pt idx="43">
                  <c:v>1.29</c:v>
                </c:pt>
                <c:pt idx="44">
                  <c:v>1.32</c:v>
                </c:pt>
                <c:pt idx="45">
                  <c:v>1.35</c:v>
                </c:pt>
                <c:pt idx="46">
                  <c:v>1.38</c:v>
                </c:pt>
                <c:pt idx="47">
                  <c:v>1.41</c:v>
                </c:pt>
                <c:pt idx="48">
                  <c:v>1.44</c:v>
                </c:pt>
                <c:pt idx="49">
                  <c:v>1.47</c:v>
                </c:pt>
                <c:pt idx="50">
                  <c:v>1.5</c:v>
                </c:pt>
                <c:pt idx="51">
                  <c:v>1.53</c:v>
                </c:pt>
                <c:pt idx="52">
                  <c:v>1.56</c:v>
                </c:pt>
                <c:pt idx="53">
                  <c:v>1.59</c:v>
                </c:pt>
                <c:pt idx="54">
                  <c:v>1.62</c:v>
                </c:pt>
                <c:pt idx="55">
                  <c:v>1.65</c:v>
                </c:pt>
                <c:pt idx="56">
                  <c:v>1.68</c:v>
                </c:pt>
                <c:pt idx="57">
                  <c:v>1.71</c:v>
                </c:pt>
                <c:pt idx="58">
                  <c:v>1.74</c:v>
                </c:pt>
                <c:pt idx="59">
                  <c:v>1.77</c:v>
                </c:pt>
                <c:pt idx="60">
                  <c:v>1.8</c:v>
                </c:pt>
                <c:pt idx="61">
                  <c:v>1.83</c:v>
                </c:pt>
                <c:pt idx="62">
                  <c:v>1.86</c:v>
                </c:pt>
                <c:pt idx="63">
                  <c:v>1.89</c:v>
                </c:pt>
                <c:pt idx="64">
                  <c:v>1.92</c:v>
                </c:pt>
                <c:pt idx="65">
                  <c:v>1.95</c:v>
                </c:pt>
                <c:pt idx="66">
                  <c:v>1.98</c:v>
                </c:pt>
                <c:pt idx="67">
                  <c:v>2.0099999999999998</c:v>
                </c:pt>
                <c:pt idx="68">
                  <c:v>2.04</c:v>
                </c:pt>
                <c:pt idx="69">
                  <c:v>2.0699999999999998</c:v>
                </c:pt>
                <c:pt idx="70">
                  <c:v>2.1</c:v>
                </c:pt>
                <c:pt idx="71">
                  <c:v>2.13</c:v>
                </c:pt>
                <c:pt idx="72">
                  <c:v>2.16</c:v>
                </c:pt>
                <c:pt idx="73">
                  <c:v>2.19</c:v>
                </c:pt>
                <c:pt idx="74">
                  <c:v>2.2200000000000002</c:v>
                </c:pt>
                <c:pt idx="75">
                  <c:v>2.25</c:v>
                </c:pt>
              </c:numCache>
            </c:numRef>
          </c:xVal>
          <c:yVal>
            <c:numRef>
              <c:f>Sheet1!$H$8:$H$83</c:f>
              <c:numCache>
                <c:formatCode>General</c:formatCode>
                <c:ptCount val="76"/>
                <c:pt idx="0">
                  <c:v>0</c:v>
                </c:pt>
                <c:pt idx="1">
                  <c:v>0</c:v>
                </c:pt>
                <c:pt idx="2">
                  <c:v>7.3435602653086174E-4</c:v>
                </c:pt>
                <c:pt idx="3">
                  <c:v>1.4791951718621614E-3</c:v>
                </c:pt>
                <c:pt idx="4">
                  <c:v>2.2452465060344524E-3</c:v>
                </c:pt>
                <c:pt idx="5">
                  <c:v>3.0437346652970971E-3</c:v>
                </c:pt>
                <c:pt idx="6">
                  <c:v>3.886635760769197E-3</c:v>
                </c:pt>
                <c:pt idx="7">
                  <c:v>4.7869397896538324E-3</c:v>
                </c:pt>
                <c:pt idx="8">
                  <c:v>5.7589151347170464E-3</c:v>
                </c:pt>
                <c:pt idx="9">
                  <c:v>6.8183623945013549E-3</c:v>
                </c:pt>
                <c:pt idx="10">
                  <c:v>7.9828300300192508E-3</c:v>
                </c:pt>
                <c:pt idx="11">
                  <c:v>9.2717384347284961E-3</c:v>
                </c:pt>
                <c:pt idx="12">
                  <c:v>1.070631378648121E-2</c:v>
                </c:pt>
                <c:pt idx="13">
                  <c:v>1.2309153914714273E-2</c:v>
                </c:pt>
                <c:pt idx="14">
                  <c:v>1.410310969778803E-2</c:v>
                </c:pt>
                <c:pt idx="15">
                  <c:v>1.6108921295045285E-2</c:v>
                </c:pt>
                <c:pt idx="16">
                  <c:v>1.8340616315624871E-2</c:v>
                </c:pt>
                <c:pt idx="17">
                  <c:v>2.0796907802103436E-2</c:v>
                </c:pt>
                <c:pt idx="18">
                  <c:v>2.3445453977804672E-2</c:v>
                </c:pt>
                <c:pt idx="19">
                  <c:v>2.6194373220509142E-2</c:v>
                </c:pt>
                <c:pt idx="20">
                  <c:v>2.8840985245956623E-2</c:v>
                </c:pt>
                <c:pt idx="21">
                  <c:v>3.0979903476292509E-2</c:v>
                </c:pt>
                <c:pt idx="22">
                  <c:v>3.1839042873417558E-2</c:v>
                </c:pt>
                <c:pt idx="23">
                  <c:v>2.9990045339892035E-2</c:v>
                </c:pt>
                <c:pt idx="24">
                  <c:v>2.2848667924258971E-2</c:v>
                </c:pt>
                <c:pt idx="25">
                  <c:v>5.8549011268423509E-3</c:v>
                </c:pt>
                <c:pt idx="26">
                  <c:v>-2.8729974696081899E-2</c:v>
                </c:pt>
                <c:pt idx="27">
                  <c:v>-9.3126354183934362E-2</c:v>
                </c:pt>
                <c:pt idx="28">
                  <c:v>-0.20395672606269014</c:v>
                </c:pt>
                <c:pt idx="29">
                  <c:v>-0.37647304313554492</c:v>
                </c:pt>
                <c:pt idx="30">
                  <c:v>-0.60530286345481776</c:v>
                </c:pt>
                <c:pt idx="31">
                  <c:v>-0.82828149747561342</c:v>
                </c:pt>
                <c:pt idx="32">
                  <c:v>-0.89917389748499255</c:v>
                </c:pt>
                <c:pt idx="33">
                  <c:v>-0.64352568295878065</c:v>
                </c:pt>
                <c:pt idx="34">
                  <c:v>-4.6252696727934153E-2</c:v>
                </c:pt>
                <c:pt idx="35">
                  <c:v>0.60882669939983369</c:v>
                </c:pt>
                <c:pt idx="36">
                  <c:v>0.95344829313194168</c:v>
                </c:pt>
                <c:pt idx="37">
                  <c:v>0.89620699581433494</c:v>
                </c:pt>
                <c:pt idx="38">
                  <c:v>0.62617344254505403</c:v>
                </c:pt>
                <c:pt idx="39">
                  <c:v>0.35308523479454224</c:v>
                </c:pt>
                <c:pt idx="40">
                  <c:v>0.16521325834316486</c:v>
                </c:pt>
                <c:pt idx="41">
                  <c:v>5.948412258882646E-2</c:v>
                </c:pt>
                <c:pt idx="42">
                  <c:v>6.6611313275111109E-3</c:v>
                </c:pt>
                <c:pt idx="43">
                  <c:v>-1.7471355400126364E-2</c:v>
                </c:pt>
                <c:pt idx="44">
                  <c:v>-2.7235257683506257E-2</c:v>
                </c:pt>
                <c:pt idx="45">
                  <c:v>-3.0077833870742636E-2</c:v>
                </c:pt>
                <c:pt idx="46">
                  <c:v>-2.9691775672195397E-2</c:v>
                </c:pt>
                <c:pt idx="47">
                  <c:v>-2.7885956667339486E-2</c:v>
                </c:pt>
                <c:pt idx="48">
                  <c:v>-2.5544983281567936E-2</c:v>
                </c:pt>
                <c:pt idx="49">
                  <c:v>-2.3098010236021184E-2</c:v>
                </c:pt>
                <c:pt idx="50">
                  <c:v>-2.0746881707821553E-2</c:v>
                </c:pt>
                <c:pt idx="51">
                  <c:v>-1.8578806749602866E-2</c:v>
                </c:pt>
                <c:pt idx="52">
                  <c:v>-1.6623154408312472E-2</c:v>
                </c:pt>
                <c:pt idx="53">
                  <c:v>-1.488062285592838E-2</c:v>
                </c:pt>
                <c:pt idx="54">
                  <c:v>-1.3338411240219419E-2</c:v>
                </c:pt>
                <c:pt idx="55">
                  <c:v>-1.1978136082001567E-2</c:v>
                </c:pt>
                <c:pt idx="56">
                  <c:v>-1.0779917636317683E-2</c:v>
                </c:pt>
                <c:pt idx="57">
                  <c:v>-9.7244202222409142E-3</c:v>
                </c:pt>
                <c:pt idx="58">
                  <c:v>-8.7937952874846508E-3</c:v>
                </c:pt>
                <c:pt idx="59">
                  <c:v>-7.97203996283357E-3</c:v>
                </c:pt>
                <c:pt idx="60">
                  <c:v>-7.2450511483153745E-3</c:v>
                </c:pt>
                <c:pt idx="61">
                  <c:v>-6.6005286956105583E-3</c:v>
                </c:pt>
                <c:pt idx="62">
                  <c:v>-6.0278115471638404E-3</c:v>
                </c:pt>
                <c:pt idx="63">
                  <c:v>-5.5176919255947015E-3</c:v>
                </c:pt>
                <c:pt idx="64">
                  <c:v>-5.0622310173849688E-3</c:v>
                </c:pt>
                <c:pt idx="65">
                  <c:v>-4.6545875323182103E-3</c:v>
                </c:pt>
                <c:pt idx="66">
                  <c:v>-4.2888638755641121E-3</c:v>
                </c:pt>
                <c:pt idx="67">
                  <c:v>-3.9599710888915934E-3</c:v>
                </c:pt>
                <c:pt idx="68">
                  <c:v>-3.66351187898403E-3</c:v>
                </c:pt>
                <c:pt idx="69">
                  <c:v>-3.3956801879220454E-3</c:v>
                </c:pt>
                <c:pt idx="70">
                  <c:v>-3.1531754381123435E-3</c:v>
                </c:pt>
                <c:pt idx="71">
                  <c:v>-2.9331295486005335E-3</c:v>
                </c:pt>
                <c:pt idx="72">
                  <c:v>-2.7330449330597913E-3</c:v>
                </c:pt>
                <c:pt idx="73">
                  <c:v>-2.5507418642689737E-3</c:v>
                </c:pt>
                <c:pt idx="74">
                  <c:v>-2.3843137889745037E-3</c:v>
                </c:pt>
                <c:pt idx="75">
                  <c:v>-2.2320893668433591E-3</c:v>
                </c:pt>
              </c:numCache>
            </c:numRef>
          </c:yVal>
          <c:smooth val="1"/>
          <c:extLst>
            <c:ext xmlns:c16="http://schemas.microsoft.com/office/drawing/2014/chart" uri="{C3380CC4-5D6E-409C-BE32-E72D297353CC}">
              <c16:uniqueId val="{00000004-D48A-744F-8667-FDC464AE27A1}"/>
            </c:ext>
          </c:extLst>
        </c:ser>
        <c:dLbls>
          <c:showLegendKey val="0"/>
          <c:showVal val="0"/>
          <c:showCatName val="0"/>
          <c:showSerName val="0"/>
          <c:showPercent val="0"/>
          <c:showBubbleSize val="0"/>
        </c:dLbls>
        <c:axId val="1412394512"/>
        <c:axId val="1412396144"/>
      </c:scatterChart>
      <c:valAx>
        <c:axId val="1412394512"/>
        <c:scaling>
          <c:orientation val="minMax"/>
          <c:max val="2"/>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GB" sz="2400">
                    <a:latin typeface="Symbol" pitchFamily="2" charset="2"/>
                  </a:rPr>
                  <a:t>w</a:t>
                </a:r>
                <a:r>
                  <a:rPr lang="en-GB" sz="2400"/>
                  <a:t>/</a:t>
                </a:r>
                <a:r>
                  <a:rPr lang="en-GB" sz="2400">
                    <a:latin typeface="Symbol" pitchFamily="2" charset="2"/>
                  </a:rPr>
                  <a:t>w</a:t>
                </a:r>
                <a:r>
                  <a:rPr lang="en-GB" sz="1400"/>
                  <a:t>o</a:t>
                </a:r>
                <a:endParaRPr lang="en-GB" sz="1800"/>
              </a:p>
            </c:rich>
          </c:tx>
          <c:layout>
            <c:manualLayout>
              <c:xMode val="edge"/>
              <c:yMode val="edge"/>
              <c:x val="0.83769789866861288"/>
              <c:y val="0.66860620221410494"/>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412396144"/>
        <c:crosses val="autoZero"/>
        <c:crossBetween val="midCat"/>
      </c:valAx>
      <c:valAx>
        <c:axId val="1412396144"/>
        <c:scaling>
          <c:orientation val="minMax"/>
          <c:max val="2"/>
          <c:min val="-1"/>
        </c:scaling>
        <c:delete val="0"/>
        <c:axPos val="l"/>
        <c:title>
          <c:tx>
            <c:rich>
              <a:bodyPr rot="-5400000" spcFirstLastPara="1" vertOverflow="ellipsis" vert="horz" wrap="square" anchor="ctr" anchorCtr="1"/>
              <a:lstStyle/>
              <a:p>
                <a:pPr>
                  <a:defRPr lang="fr-CH" sz="2000" b="0" i="0" u="none" strike="noStrike" kern="1200" baseline="0" noProof="0">
                    <a:solidFill>
                      <a:schemeClr val="tx1">
                        <a:lumMod val="65000"/>
                        <a:lumOff val="35000"/>
                      </a:schemeClr>
                    </a:solidFill>
                    <a:latin typeface="+mn-lt"/>
                    <a:ea typeface="+mn-ea"/>
                    <a:cs typeface="+mn-cs"/>
                  </a:defRPr>
                </a:pPr>
                <a:r>
                  <a:rPr lang="fr-CH" sz="2000" noProof="0"/>
                  <a:t>Valeurs normalisées</a:t>
                </a:r>
              </a:p>
            </c:rich>
          </c:tx>
          <c:layout>
            <c:manualLayout>
              <c:xMode val="edge"/>
              <c:yMode val="edge"/>
              <c:x val="0"/>
              <c:y val="0.29461837298904153"/>
            </c:manualLayout>
          </c:layout>
          <c:overlay val="0"/>
          <c:spPr>
            <a:noFill/>
            <a:ln>
              <a:noFill/>
            </a:ln>
            <a:effectLst/>
          </c:spPr>
          <c:txPr>
            <a:bodyPr rot="-5400000" spcFirstLastPara="1" vertOverflow="ellipsis" vert="horz" wrap="square" anchor="ctr" anchorCtr="1"/>
            <a:lstStyle/>
            <a:p>
              <a:pPr>
                <a:defRPr lang="fr-CH" sz="2000" b="0" i="0" u="none" strike="noStrike" kern="1200" baseline="0" noProof="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412394512"/>
        <c:crosses val="autoZero"/>
        <c:crossBetween val="midCat"/>
      </c:valAx>
      <c:spPr>
        <a:noFill/>
        <a:ln>
          <a:noFill/>
        </a:ln>
        <a:effectLst/>
      </c:spPr>
    </c:plotArea>
    <c:legend>
      <c:legendPos val="b"/>
      <c:legendEntry>
        <c:idx val="2"/>
        <c:txPr>
          <a:bodyPr rot="0" spcFirstLastPara="1" vertOverflow="ellipsis" vert="horz" wrap="square" anchor="ctr" anchorCtr="1"/>
          <a:lstStyle/>
          <a:p>
            <a:pPr>
              <a:defRPr sz="1400" b="0" i="0" u="none" strike="noStrike" kern="1200" baseline="0">
                <a:solidFill>
                  <a:schemeClr val="tx1">
                    <a:lumMod val="65000"/>
                    <a:lumOff val="35000"/>
                  </a:schemeClr>
                </a:solidFill>
                <a:latin typeface="Symbol" pitchFamily="2" charset="2"/>
                <a:ea typeface="+mn-ea"/>
                <a:cs typeface="+mn-cs"/>
              </a:defRPr>
            </a:pPr>
            <a:endParaRPr lang="fr-FR"/>
          </a:p>
        </c:txPr>
      </c:legendEntry>
      <c:layout>
        <c:manualLayout>
          <c:xMode val="edge"/>
          <c:yMode val="edge"/>
          <c:x val="0.15015342039578081"/>
          <c:y val="0.73706645115086245"/>
          <c:w val="0.28090895354498596"/>
          <c:h val="0.2532679851006029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Etendu temporel, élargissement</a:t>
            </a:r>
          </a:p>
        </c:rich>
      </c:tx>
      <c:overlay val="1"/>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79018221194337E-2"/>
          <c:y val="7.9260237780713338E-2"/>
          <c:w val="0.90180955309279043"/>
          <c:h val="0.84126774774025115"/>
        </c:manualLayout>
      </c:layout>
      <c:scatterChart>
        <c:scatterStyle val="lineMarker"/>
        <c:varyColors val="0"/>
        <c:ser>
          <c:idx val="0"/>
          <c:order val="0"/>
          <c:tx>
            <c:strRef>
              <c:f>Feuil1!$C$5</c:f>
              <c:strCache>
                <c:ptCount val="1"/>
                <c:pt idx="0">
                  <c:v>Env(35 fs)</c:v>
                </c:pt>
              </c:strCache>
            </c:strRef>
          </c:tx>
          <c:spPr>
            <a:ln w="25400" cap="rnd">
              <a:solidFill>
                <a:srgbClr val="FF0000"/>
              </a:solidFill>
              <a:round/>
            </a:ln>
            <a:effectLst/>
          </c:spPr>
          <c:marker>
            <c:symbol val="none"/>
          </c:marker>
          <c:xVal>
            <c:numRef>
              <c:f>Feuil1!$A$6:$A$1006</c:f>
              <c:numCache>
                <c:formatCode>General</c:formatCode>
                <c:ptCount val="1001"/>
                <c:pt idx="0">
                  <c:v>0</c:v>
                </c:pt>
                <c:pt idx="1">
                  <c:v>0.2</c:v>
                </c:pt>
                <c:pt idx="2">
                  <c:v>0.4</c:v>
                </c:pt>
                <c:pt idx="3">
                  <c:v>0.6</c:v>
                </c:pt>
                <c:pt idx="4">
                  <c:v>0.8</c:v>
                </c:pt>
                <c:pt idx="5">
                  <c:v>1</c:v>
                </c:pt>
                <c:pt idx="6">
                  <c:v>1.2</c:v>
                </c:pt>
                <c:pt idx="7">
                  <c:v>1.4</c:v>
                </c:pt>
                <c:pt idx="8">
                  <c:v>1.6</c:v>
                </c:pt>
                <c:pt idx="9">
                  <c:v>1.8</c:v>
                </c:pt>
                <c:pt idx="10">
                  <c:v>2</c:v>
                </c:pt>
                <c:pt idx="11">
                  <c:v>2.2000000000000002</c:v>
                </c:pt>
                <c:pt idx="12">
                  <c:v>2.4</c:v>
                </c:pt>
                <c:pt idx="13">
                  <c:v>2.6</c:v>
                </c:pt>
                <c:pt idx="14">
                  <c:v>2.8</c:v>
                </c:pt>
                <c:pt idx="15">
                  <c:v>3</c:v>
                </c:pt>
                <c:pt idx="16">
                  <c:v>3.2</c:v>
                </c:pt>
                <c:pt idx="17">
                  <c:v>3.4</c:v>
                </c:pt>
                <c:pt idx="18">
                  <c:v>3.6</c:v>
                </c:pt>
                <c:pt idx="19">
                  <c:v>3.8</c:v>
                </c:pt>
                <c:pt idx="20">
                  <c:v>4</c:v>
                </c:pt>
                <c:pt idx="21">
                  <c:v>4.2</c:v>
                </c:pt>
                <c:pt idx="22">
                  <c:v>4.4000000000000004</c:v>
                </c:pt>
                <c:pt idx="23">
                  <c:v>4.5999999999999996</c:v>
                </c:pt>
                <c:pt idx="24">
                  <c:v>4.8</c:v>
                </c:pt>
                <c:pt idx="25">
                  <c:v>5</c:v>
                </c:pt>
                <c:pt idx="26">
                  <c:v>5.2</c:v>
                </c:pt>
                <c:pt idx="27">
                  <c:v>5.4</c:v>
                </c:pt>
                <c:pt idx="28">
                  <c:v>5.6</c:v>
                </c:pt>
                <c:pt idx="29">
                  <c:v>5.8</c:v>
                </c:pt>
                <c:pt idx="30">
                  <c:v>6</c:v>
                </c:pt>
                <c:pt idx="31">
                  <c:v>6.2</c:v>
                </c:pt>
                <c:pt idx="32">
                  <c:v>6.4</c:v>
                </c:pt>
                <c:pt idx="33">
                  <c:v>6.6</c:v>
                </c:pt>
                <c:pt idx="34">
                  <c:v>6.8</c:v>
                </c:pt>
                <c:pt idx="35">
                  <c:v>7</c:v>
                </c:pt>
                <c:pt idx="36">
                  <c:v>7.2</c:v>
                </c:pt>
                <c:pt idx="37">
                  <c:v>7.4</c:v>
                </c:pt>
                <c:pt idx="38">
                  <c:v>7.6</c:v>
                </c:pt>
                <c:pt idx="39">
                  <c:v>7.8</c:v>
                </c:pt>
                <c:pt idx="40">
                  <c:v>8</c:v>
                </c:pt>
                <c:pt idx="41">
                  <c:v>8.1999999999999993</c:v>
                </c:pt>
                <c:pt idx="42">
                  <c:v>8.4</c:v>
                </c:pt>
                <c:pt idx="43">
                  <c:v>8.6</c:v>
                </c:pt>
                <c:pt idx="44">
                  <c:v>8.8000000000000007</c:v>
                </c:pt>
                <c:pt idx="45">
                  <c:v>9</c:v>
                </c:pt>
                <c:pt idx="46">
                  <c:v>9.1999999999999993</c:v>
                </c:pt>
                <c:pt idx="47">
                  <c:v>9.4</c:v>
                </c:pt>
                <c:pt idx="48">
                  <c:v>9.6</c:v>
                </c:pt>
                <c:pt idx="49">
                  <c:v>9.8000000000000007</c:v>
                </c:pt>
                <c:pt idx="50">
                  <c:v>10</c:v>
                </c:pt>
                <c:pt idx="51">
                  <c:v>10.199999999999999</c:v>
                </c:pt>
                <c:pt idx="52">
                  <c:v>10.4</c:v>
                </c:pt>
                <c:pt idx="53">
                  <c:v>10.6</c:v>
                </c:pt>
                <c:pt idx="54">
                  <c:v>10.8</c:v>
                </c:pt>
                <c:pt idx="55">
                  <c:v>11</c:v>
                </c:pt>
                <c:pt idx="56">
                  <c:v>11.2</c:v>
                </c:pt>
                <c:pt idx="57">
                  <c:v>11.4</c:v>
                </c:pt>
                <c:pt idx="58">
                  <c:v>11.6</c:v>
                </c:pt>
                <c:pt idx="59">
                  <c:v>11.8</c:v>
                </c:pt>
                <c:pt idx="60">
                  <c:v>12</c:v>
                </c:pt>
                <c:pt idx="61">
                  <c:v>12.2</c:v>
                </c:pt>
                <c:pt idx="62">
                  <c:v>12.4</c:v>
                </c:pt>
                <c:pt idx="63">
                  <c:v>12.6</c:v>
                </c:pt>
                <c:pt idx="64">
                  <c:v>12.8</c:v>
                </c:pt>
                <c:pt idx="65">
                  <c:v>13</c:v>
                </c:pt>
                <c:pt idx="66">
                  <c:v>13.2</c:v>
                </c:pt>
                <c:pt idx="67">
                  <c:v>13.4</c:v>
                </c:pt>
                <c:pt idx="68">
                  <c:v>13.6</c:v>
                </c:pt>
                <c:pt idx="69">
                  <c:v>13.8</c:v>
                </c:pt>
                <c:pt idx="70">
                  <c:v>14</c:v>
                </c:pt>
                <c:pt idx="71">
                  <c:v>14.2</c:v>
                </c:pt>
                <c:pt idx="72">
                  <c:v>14.4</c:v>
                </c:pt>
                <c:pt idx="73">
                  <c:v>14.6</c:v>
                </c:pt>
                <c:pt idx="74">
                  <c:v>14.8</c:v>
                </c:pt>
                <c:pt idx="75">
                  <c:v>15</c:v>
                </c:pt>
                <c:pt idx="76">
                  <c:v>15.2</c:v>
                </c:pt>
                <c:pt idx="77">
                  <c:v>15.4</c:v>
                </c:pt>
                <c:pt idx="78">
                  <c:v>15.6</c:v>
                </c:pt>
                <c:pt idx="79">
                  <c:v>15.8</c:v>
                </c:pt>
                <c:pt idx="80">
                  <c:v>16</c:v>
                </c:pt>
                <c:pt idx="81">
                  <c:v>16.2</c:v>
                </c:pt>
                <c:pt idx="82">
                  <c:v>16.399999999999999</c:v>
                </c:pt>
                <c:pt idx="83">
                  <c:v>16.600000000000001</c:v>
                </c:pt>
                <c:pt idx="84">
                  <c:v>16.8</c:v>
                </c:pt>
                <c:pt idx="85">
                  <c:v>17</c:v>
                </c:pt>
                <c:pt idx="86">
                  <c:v>17.2</c:v>
                </c:pt>
                <c:pt idx="87">
                  <c:v>17.399999999999999</c:v>
                </c:pt>
                <c:pt idx="88">
                  <c:v>17.600000000000001</c:v>
                </c:pt>
                <c:pt idx="89">
                  <c:v>17.8</c:v>
                </c:pt>
                <c:pt idx="90">
                  <c:v>18</c:v>
                </c:pt>
                <c:pt idx="91">
                  <c:v>18.2</c:v>
                </c:pt>
                <c:pt idx="92">
                  <c:v>18.399999999999999</c:v>
                </c:pt>
                <c:pt idx="93">
                  <c:v>18.600000000000001</c:v>
                </c:pt>
                <c:pt idx="94">
                  <c:v>18.8</c:v>
                </c:pt>
                <c:pt idx="95">
                  <c:v>19</c:v>
                </c:pt>
                <c:pt idx="96">
                  <c:v>19.2</c:v>
                </c:pt>
                <c:pt idx="97">
                  <c:v>19.399999999999999</c:v>
                </c:pt>
                <c:pt idx="98">
                  <c:v>19.600000000000001</c:v>
                </c:pt>
                <c:pt idx="99">
                  <c:v>19.8</c:v>
                </c:pt>
                <c:pt idx="100">
                  <c:v>20</c:v>
                </c:pt>
                <c:pt idx="101">
                  <c:v>20.2</c:v>
                </c:pt>
                <c:pt idx="102">
                  <c:v>20.399999999999999</c:v>
                </c:pt>
                <c:pt idx="103">
                  <c:v>20.6</c:v>
                </c:pt>
                <c:pt idx="104">
                  <c:v>20.8</c:v>
                </c:pt>
                <c:pt idx="105">
                  <c:v>21</c:v>
                </c:pt>
                <c:pt idx="106">
                  <c:v>21.2</c:v>
                </c:pt>
                <c:pt idx="107">
                  <c:v>21.4</c:v>
                </c:pt>
                <c:pt idx="108">
                  <c:v>21.6</c:v>
                </c:pt>
                <c:pt idx="109">
                  <c:v>21.8</c:v>
                </c:pt>
                <c:pt idx="110">
                  <c:v>22</c:v>
                </c:pt>
                <c:pt idx="111">
                  <c:v>22.2</c:v>
                </c:pt>
                <c:pt idx="112">
                  <c:v>22.4</c:v>
                </c:pt>
                <c:pt idx="113">
                  <c:v>22.6</c:v>
                </c:pt>
                <c:pt idx="114">
                  <c:v>22.8</c:v>
                </c:pt>
                <c:pt idx="115">
                  <c:v>23</c:v>
                </c:pt>
                <c:pt idx="116">
                  <c:v>23.2</c:v>
                </c:pt>
                <c:pt idx="117">
                  <c:v>23.4</c:v>
                </c:pt>
                <c:pt idx="118">
                  <c:v>23.6</c:v>
                </c:pt>
                <c:pt idx="119">
                  <c:v>23.8</c:v>
                </c:pt>
                <c:pt idx="120">
                  <c:v>24</c:v>
                </c:pt>
                <c:pt idx="121">
                  <c:v>24.2</c:v>
                </c:pt>
                <c:pt idx="122">
                  <c:v>24.4</c:v>
                </c:pt>
                <c:pt idx="123">
                  <c:v>24.6</c:v>
                </c:pt>
                <c:pt idx="124">
                  <c:v>24.8</c:v>
                </c:pt>
                <c:pt idx="125">
                  <c:v>25</c:v>
                </c:pt>
                <c:pt idx="126">
                  <c:v>25.2</c:v>
                </c:pt>
                <c:pt idx="127">
                  <c:v>25.4</c:v>
                </c:pt>
                <c:pt idx="128">
                  <c:v>25.6</c:v>
                </c:pt>
                <c:pt idx="129">
                  <c:v>25.8</c:v>
                </c:pt>
                <c:pt idx="130">
                  <c:v>26</c:v>
                </c:pt>
                <c:pt idx="131">
                  <c:v>26.2</c:v>
                </c:pt>
                <c:pt idx="132">
                  <c:v>26.4</c:v>
                </c:pt>
                <c:pt idx="133">
                  <c:v>26.6</c:v>
                </c:pt>
                <c:pt idx="134">
                  <c:v>26.8</c:v>
                </c:pt>
                <c:pt idx="135">
                  <c:v>27</c:v>
                </c:pt>
                <c:pt idx="136">
                  <c:v>27.2</c:v>
                </c:pt>
                <c:pt idx="137">
                  <c:v>27.4</c:v>
                </c:pt>
                <c:pt idx="138">
                  <c:v>27.6</c:v>
                </c:pt>
                <c:pt idx="139">
                  <c:v>27.8</c:v>
                </c:pt>
                <c:pt idx="140">
                  <c:v>28</c:v>
                </c:pt>
                <c:pt idx="141">
                  <c:v>28.2</c:v>
                </c:pt>
                <c:pt idx="142">
                  <c:v>28.4</c:v>
                </c:pt>
                <c:pt idx="143">
                  <c:v>28.6</c:v>
                </c:pt>
                <c:pt idx="144">
                  <c:v>28.8</c:v>
                </c:pt>
                <c:pt idx="145">
                  <c:v>29</c:v>
                </c:pt>
                <c:pt idx="146">
                  <c:v>29.2</c:v>
                </c:pt>
                <c:pt idx="147">
                  <c:v>29.4</c:v>
                </c:pt>
                <c:pt idx="148">
                  <c:v>29.6</c:v>
                </c:pt>
                <c:pt idx="149">
                  <c:v>29.8</c:v>
                </c:pt>
                <c:pt idx="150">
                  <c:v>30</c:v>
                </c:pt>
                <c:pt idx="151">
                  <c:v>30.2</c:v>
                </c:pt>
                <c:pt idx="152">
                  <c:v>30.4</c:v>
                </c:pt>
                <c:pt idx="153">
                  <c:v>30.6</c:v>
                </c:pt>
                <c:pt idx="154">
                  <c:v>30.8</c:v>
                </c:pt>
                <c:pt idx="155">
                  <c:v>31</c:v>
                </c:pt>
                <c:pt idx="156">
                  <c:v>31.2</c:v>
                </c:pt>
                <c:pt idx="157">
                  <c:v>31.4</c:v>
                </c:pt>
                <c:pt idx="158">
                  <c:v>31.6</c:v>
                </c:pt>
                <c:pt idx="159">
                  <c:v>31.8</c:v>
                </c:pt>
                <c:pt idx="160">
                  <c:v>32</c:v>
                </c:pt>
                <c:pt idx="161">
                  <c:v>32.200000000000003</c:v>
                </c:pt>
                <c:pt idx="162">
                  <c:v>32.4</c:v>
                </c:pt>
                <c:pt idx="163">
                  <c:v>32.6</c:v>
                </c:pt>
                <c:pt idx="164">
                  <c:v>32.799999999999997</c:v>
                </c:pt>
                <c:pt idx="165">
                  <c:v>33</c:v>
                </c:pt>
                <c:pt idx="166">
                  <c:v>33.200000000000003</c:v>
                </c:pt>
                <c:pt idx="167">
                  <c:v>33.4</c:v>
                </c:pt>
                <c:pt idx="168">
                  <c:v>33.6</c:v>
                </c:pt>
                <c:pt idx="169">
                  <c:v>33.799999999999997</c:v>
                </c:pt>
                <c:pt idx="170">
                  <c:v>34</c:v>
                </c:pt>
                <c:pt idx="171">
                  <c:v>34.200000000000003</c:v>
                </c:pt>
                <c:pt idx="172">
                  <c:v>34.4</c:v>
                </c:pt>
                <c:pt idx="173">
                  <c:v>34.6</c:v>
                </c:pt>
                <c:pt idx="174">
                  <c:v>34.799999999999997</c:v>
                </c:pt>
                <c:pt idx="175">
                  <c:v>35</c:v>
                </c:pt>
                <c:pt idx="176">
                  <c:v>35.200000000000003</c:v>
                </c:pt>
                <c:pt idx="177">
                  <c:v>35.4</c:v>
                </c:pt>
                <c:pt idx="178">
                  <c:v>35.6</c:v>
                </c:pt>
                <c:pt idx="179">
                  <c:v>35.799999999999997</c:v>
                </c:pt>
                <c:pt idx="180">
                  <c:v>36</c:v>
                </c:pt>
                <c:pt idx="181">
                  <c:v>36.200000000000003</c:v>
                </c:pt>
                <c:pt idx="182">
                  <c:v>36.4</c:v>
                </c:pt>
                <c:pt idx="183">
                  <c:v>36.6</c:v>
                </c:pt>
                <c:pt idx="184">
                  <c:v>36.799999999999997</c:v>
                </c:pt>
                <c:pt idx="185">
                  <c:v>37</c:v>
                </c:pt>
                <c:pt idx="186">
                  <c:v>37.200000000000003</c:v>
                </c:pt>
                <c:pt idx="187">
                  <c:v>37.4</c:v>
                </c:pt>
                <c:pt idx="188">
                  <c:v>37.6</c:v>
                </c:pt>
                <c:pt idx="189">
                  <c:v>37.799999999999997</c:v>
                </c:pt>
                <c:pt idx="190">
                  <c:v>38</c:v>
                </c:pt>
                <c:pt idx="191">
                  <c:v>38.200000000000003</c:v>
                </c:pt>
                <c:pt idx="192">
                  <c:v>38.4</c:v>
                </c:pt>
                <c:pt idx="193">
                  <c:v>38.6</c:v>
                </c:pt>
                <c:pt idx="194">
                  <c:v>38.799999999999997</c:v>
                </c:pt>
                <c:pt idx="195">
                  <c:v>39</c:v>
                </c:pt>
                <c:pt idx="196">
                  <c:v>39.200000000000003</c:v>
                </c:pt>
                <c:pt idx="197">
                  <c:v>39.4</c:v>
                </c:pt>
                <c:pt idx="198">
                  <c:v>39.6</c:v>
                </c:pt>
                <c:pt idx="199">
                  <c:v>39.799999999999997</c:v>
                </c:pt>
                <c:pt idx="200">
                  <c:v>40</c:v>
                </c:pt>
                <c:pt idx="201">
                  <c:v>40.200000000000003</c:v>
                </c:pt>
                <c:pt idx="202">
                  <c:v>40.4</c:v>
                </c:pt>
                <c:pt idx="203">
                  <c:v>40.6</c:v>
                </c:pt>
                <c:pt idx="204">
                  <c:v>40.799999999999997</c:v>
                </c:pt>
                <c:pt idx="205">
                  <c:v>41</c:v>
                </c:pt>
                <c:pt idx="206">
                  <c:v>41.2</c:v>
                </c:pt>
                <c:pt idx="207">
                  <c:v>41.4</c:v>
                </c:pt>
                <c:pt idx="208">
                  <c:v>41.6</c:v>
                </c:pt>
                <c:pt idx="209">
                  <c:v>41.8</c:v>
                </c:pt>
                <c:pt idx="210">
                  <c:v>42</c:v>
                </c:pt>
                <c:pt idx="211">
                  <c:v>42.2</c:v>
                </c:pt>
                <c:pt idx="212">
                  <c:v>42.4</c:v>
                </c:pt>
                <c:pt idx="213">
                  <c:v>42.6</c:v>
                </c:pt>
                <c:pt idx="214">
                  <c:v>42.8</c:v>
                </c:pt>
                <c:pt idx="215">
                  <c:v>43</c:v>
                </c:pt>
                <c:pt idx="216">
                  <c:v>43.2</c:v>
                </c:pt>
                <c:pt idx="217">
                  <c:v>43.4</c:v>
                </c:pt>
                <c:pt idx="218">
                  <c:v>43.6</c:v>
                </c:pt>
                <c:pt idx="219">
                  <c:v>43.8</c:v>
                </c:pt>
                <c:pt idx="220">
                  <c:v>44</c:v>
                </c:pt>
                <c:pt idx="221">
                  <c:v>44.2</c:v>
                </c:pt>
                <c:pt idx="222">
                  <c:v>44.4</c:v>
                </c:pt>
                <c:pt idx="223">
                  <c:v>44.6</c:v>
                </c:pt>
                <c:pt idx="224">
                  <c:v>44.8</c:v>
                </c:pt>
                <c:pt idx="225">
                  <c:v>45</c:v>
                </c:pt>
                <c:pt idx="226">
                  <c:v>45.2</c:v>
                </c:pt>
                <c:pt idx="227">
                  <c:v>45.4</c:v>
                </c:pt>
                <c:pt idx="228">
                  <c:v>45.6</c:v>
                </c:pt>
                <c:pt idx="229">
                  <c:v>45.8</c:v>
                </c:pt>
                <c:pt idx="230">
                  <c:v>46</c:v>
                </c:pt>
                <c:pt idx="231">
                  <c:v>46.2</c:v>
                </c:pt>
                <c:pt idx="232">
                  <c:v>46.4</c:v>
                </c:pt>
                <c:pt idx="233">
                  <c:v>46.6</c:v>
                </c:pt>
                <c:pt idx="234">
                  <c:v>46.8</c:v>
                </c:pt>
                <c:pt idx="235">
                  <c:v>47</c:v>
                </c:pt>
                <c:pt idx="236">
                  <c:v>47.2</c:v>
                </c:pt>
                <c:pt idx="237">
                  <c:v>47.4</c:v>
                </c:pt>
                <c:pt idx="238">
                  <c:v>47.6</c:v>
                </c:pt>
                <c:pt idx="239">
                  <c:v>47.8</c:v>
                </c:pt>
                <c:pt idx="240">
                  <c:v>48</c:v>
                </c:pt>
                <c:pt idx="241">
                  <c:v>48.2</c:v>
                </c:pt>
                <c:pt idx="242">
                  <c:v>48.4</c:v>
                </c:pt>
                <c:pt idx="243">
                  <c:v>48.6</c:v>
                </c:pt>
                <c:pt idx="244">
                  <c:v>48.8</c:v>
                </c:pt>
                <c:pt idx="245">
                  <c:v>49</c:v>
                </c:pt>
                <c:pt idx="246">
                  <c:v>49.2</c:v>
                </c:pt>
                <c:pt idx="247">
                  <c:v>49.4</c:v>
                </c:pt>
                <c:pt idx="248">
                  <c:v>49.6</c:v>
                </c:pt>
                <c:pt idx="249">
                  <c:v>49.8</c:v>
                </c:pt>
                <c:pt idx="250">
                  <c:v>50</c:v>
                </c:pt>
                <c:pt idx="251">
                  <c:v>50.2</c:v>
                </c:pt>
                <c:pt idx="252">
                  <c:v>50.4</c:v>
                </c:pt>
                <c:pt idx="253">
                  <c:v>50.6</c:v>
                </c:pt>
                <c:pt idx="254">
                  <c:v>50.8</c:v>
                </c:pt>
                <c:pt idx="255">
                  <c:v>51</c:v>
                </c:pt>
                <c:pt idx="256">
                  <c:v>51.2</c:v>
                </c:pt>
                <c:pt idx="257">
                  <c:v>51.4</c:v>
                </c:pt>
                <c:pt idx="258">
                  <c:v>51.6</c:v>
                </c:pt>
                <c:pt idx="259">
                  <c:v>51.8</c:v>
                </c:pt>
                <c:pt idx="260">
                  <c:v>52</c:v>
                </c:pt>
                <c:pt idx="261">
                  <c:v>52.2</c:v>
                </c:pt>
                <c:pt idx="262">
                  <c:v>52.4</c:v>
                </c:pt>
                <c:pt idx="263">
                  <c:v>52.6</c:v>
                </c:pt>
                <c:pt idx="264">
                  <c:v>52.8</c:v>
                </c:pt>
                <c:pt idx="265">
                  <c:v>53</c:v>
                </c:pt>
                <c:pt idx="266">
                  <c:v>53.2</c:v>
                </c:pt>
                <c:pt idx="267">
                  <c:v>53.4</c:v>
                </c:pt>
                <c:pt idx="268">
                  <c:v>53.6</c:v>
                </c:pt>
                <c:pt idx="269">
                  <c:v>53.8</c:v>
                </c:pt>
                <c:pt idx="270">
                  <c:v>54</c:v>
                </c:pt>
                <c:pt idx="271">
                  <c:v>54.2</c:v>
                </c:pt>
                <c:pt idx="272">
                  <c:v>54.4</c:v>
                </c:pt>
                <c:pt idx="273">
                  <c:v>54.6</c:v>
                </c:pt>
                <c:pt idx="274">
                  <c:v>54.8</c:v>
                </c:pt>
                <c:pt idx="275">
                  <c:v>55</c:v>
                </c:pt>
                <c:pt idx="276">
                  <c:v>55.2</c:v>
                </c:pt>
                <c:pt idx="277">
                  <c:v>55.4</c:v>
                </c:pt>
                <c:pt idx="278">
                  <c:v>55.6</c:v>
                </c:pt>
                <c:pt idx="279">
                  <c:v>55.8</c:v>
                </c:pt>
                <c:pt idx="280">
                  <c:v>56</c:v>
                </c:pt>
                <c:pt idx="281">
                  <c:v>56.2</c:v>
                </c:pt>
                <c:pt idx="282">
                  <c:v>56.4</c:v>
                </c:pt>
                <c:pt idx="283">
                  <c:v>56.6</c:v>
                </c:pt>
                <c:pt idx="284">
                  <c:v>56.8</c:v>
                </c:pt>
                <c:pt idx="285">
                  <c:v>57</c:v>
                </c:pt>
                <c:pt idx="286">
                  <c:v>57.2</c:v>
                </c:pt>
                <c:pt idx="287">
                  <c:v>57.4</c:v>
                </c:pt>
                <c:pt idx="288">
                  <c:v>57.6</c:v>
                </c:pt>
                <c:pt idx="289">
                  <c:v>57.8</c:v>
                </c:pt>
                <c:pt idx="290">
                  <c:v>58</c:v>
                </c:pt>
                <c:pt idx="291">
                  <c:v>58.2</c:v>
                </c:pt>
                <c:pt idx="292">
                  <c:v>58.4</c:v>
                </c:pt>
                <c:pt idx="293">
                  <c:v>58.6</c:v>
                </c:pt>
                <c:pt idx="294">
                  <c:v>58.8</c:v>
                </c:pt>
                <c:pt idx="295">
                  <c:v>59</c:v>
                </c:pt>
                <c:pt idx="296">
                  <c:v>59.2</c:v>
                </c:pt>
                <c:pt idx="297">
                  <c:v>59.4</c:v>
                </c:pt>
                <c:pt idx="298">
                  <c:v>59.6</c:v>
                </c:pt>
                <c:pt idx="299">
                  <c:v>59.8</c:v>
                </c:pt>
                <c:pt idx="300">
                  <c:v>60</c:v>
                </c:pt>
                <c:pt idx="301">
                  <c:v>60.2</c:v>
                </c:pt>
                <c:pt idx="302">
                  <c:v>60.4</c:v>
                </c:pt>
                <c:pt idx="303">
                  <c:v>60.6</c:v>
                </c:pt>
                <c:pt idx="304">
                  <c:v>60.8</c:v>
                </c:pt>
                <c:pt idx="305">
                  <c:v>61</c:v>
                </c:pt>
                <c:pt idx="306">
                  <c:v>61.2</c:v>
                </c:pt>
                <c:pt idx="307">
                  <c:v>61.4</c:v>
                </c:pt>
                <c:pt idx="308">
                  <c:v>61.6</c:v>
                </c:pt>
                <c:pt idx="309">
                  <c:v>61.8</c:v>
                </c:pt>
                <c:pt idx="310">
                  <c:v>62</c:v>
                </c:pt>
                <c:pt idx="311">
                  <c:v>62.2</c:v>
                </c:pt>
                <c:pt idx="312">
                  <c:v>62.4</c:v>
                </c:pt>
                <c:pt idx="313">
                  <c:v>62.6</c:v>
                </c:pt>
                <c:pt idx="314">
                  <c:v>62.8</c:v>
                </c:pt>
                <c:pt idx="315">
                  <c:v>63</c:v>
                </c:pt>
                <c:pt idx="316">
                  <c:v>63.2</c:v>
                </c:pt>
                <c:pt idx="317">
                  <c:v>63.4</c:v>
                </c:pt>
                <c:pt idx="318">
                  <c:v>63.6</c:v>
                </c:pt>
                <c:pt idx="319">
                  <c:v>63.8</c:v>
                </c:pt>
                <c:pt idx="320">
                  <c:v>64</c:v>
                </c:pt>
                <c:pt idx="321">
                  <c:v>64.2</c:v>
                </c:pt>
                <c:pt idx="322">
                  <c:v>64.400000000000006</c:v>
                </c:pt>
                <c:pt idx="323">
                  <c:v>64.599999999999994</c:v>
                </c:pt>
                <c:pt idx="324">
                  <c:v>64.8</c:v>
                </c:pt>
                <c:pt idx="325">
                  <c:v>65</c:v>
                </c:pt>
                <c:pt idx="326">
                  <c:v>65.2</c:v>
                </c:pt>
                <c:pt idx="327">
                  <c:v>65.400000000000006</c:v>
                </c:pt>
                <c:pt idx="328">
                  <c:v>65.599999999999994</c:v>
                </c:pt>
                <c:pt idx="329">
                  <c:v>65.8</c:v>
                </c:pt>
                <c:pt idx="330">
                  <c:v>66</c:v>
                </c:pt>
                <c:pt idx="331">
                  <c:v>66.2</c:v>
                </c:pt>
                <c:pt idx="332">
                  <c:v>66.400000000000006</c:v>
                </c:pt>
                <c:pt idx="333">
                  <c:v>66.599999999999994</c:v>
                </c:pt>
                <c:pt idx="334">
                  <c:v>66.8</c:v>
                </c:pt>
                <c:pt idx="335">
                  <c:v>67</c:v>
                </c:pt>
                <c:pt idx="336">
                  <c:v>67.2</c:v>
                </c:pt>
                <c:pt idx="337">
                  <c:v>67.400000000000006</c:v>
                </c:pt>
                <c:pt idx="338">
                  <c:v>67.599999999999994</c:v>
                </c:pt>
                <c:pt idx="339">
                  <c:v>67.8</c:v>
                </c:pt>
                <c:pt idx="340">
                  <c:v>68</c:v>
                </c:pt>
                <c:pt idx="341">
                  <c:v>68.2</c:v>
                </c:pt>
                <c:pt idx="342">
                  <c:v>68.400000000000006</c:v>
                </c:pt>
                <c:pt idx="343">
                  <c:v>68.599999999999994</c:v>
                </c:pt>
                <c:pt idx="344">
                  <c:v>68.8</c:v>
                </c:pt>
                <c:pt idx="345">
                  <c:v>69</c:v>
                </c:pt>
                <c:pt idx="346">
                  <c:v>69.2</c:v>
                </c:pt>
                <c:pt idx="347">
                  <c:v>69.400000000000006</c:v>
                </c:pt>
                <c:pt idx="348">
                  <c:v>69.599999999999994</c:v>
                </c:pt>
                <c:pt idx="349">
                  <c:v>69.8</c:v>
                </c:pt>
                <c:pt idx="350">
                  <c:v>70</c:v>
                </c:pt>
                <c:pt idx="351">
                  <c:v>70.2</c:v>
                </c:pt>
                <c:pt idx="352">
                  <c:v>70.400000000000006</c:v>
                </c:pt>
                <c:pt idx="353">
                  <c:v>70.599999999999994</c:v>
                </c:pt>
                <c:pt idx="354">
                  <c:v>70.8</c:v>
                </c:pt>
                <c:pt idx="355">
                  <c:v>71</c:v>
                </c:pt>
                <c:pt idx="356">
                  <c:v>71.2</c:v>
                </c:pt>
                <c:pt idx="357">
                  <c:v>71.400000000000006</c:v>
                </c:pt>
                <c:pt idx="358">
                  <c:v>71.599999999999994</c:v>
                </c:pt>
                <c:pt idx="359">
                  <c:v>71.8</c:v>
                </c:pt>
                <c:pt idx="360">
                  <c:v>72</c:v>
                </c:pt>
                <c:pt idx="361">
                  <c:v>72.2</c:v>
                </c:pt>
                <c:pt idx="362">
                  <c:v>72.400000000000006</c:v>
                </c:pt>
                <c:pt idx="363">
                  <c:v>72.599999999999994</c:v>
                </c:pt>
                <c:pt idx="364">
                  <c:v>72.8</c:v>
                </c:pt>
                <c:pt idx="365">
                  <c:v>73</c:v>
                </c:pt>
                <c:pt idx="366">
                  <c:v>73.2</c:v>
                </c:pt>
                <c:pt idx="367">
                  <c:v>73.400000000000006</c:v>
                </c:pt>
                <c:pt idx="368">
                  <c:v>73.599999999999994</c:v>
                </c:pt>
                <c:pt idx="369">
                  <c:v>73.8</c:v>
                </c:pt>
                <c:pt idx="370">
                  <c:v>74</c:v>
                </c:pt>
                <c:pt idx="371">
                  <c:v>74.2</c:v>
                </c:pt>
                <c:pt idx="372">
                  <c:v>74.400000000000006</c:v>
                </c:pt>
                <c:pt idx="373">
                  <c:v>74.599999999999994</c:v>
                </c:pt>
                <c:pt idx="374">
                  <c:v>74.8</c:v>
                </c:pt>
                <c:pt idx="375">
                  <c:v>75</c:v>
                </c:pt>
                <c:pt idx="376">
                  <c:v>75.2</c:v>
                </c:pt>
                <c:pt idx="377">
                  <c:v>75.400000000000006</c:v>
                </c:pt>
                <c:pt idx="378">
                  <c:v>75.599999999999994</c:v>
                </c:pt>
                <c:pt idx="379">
                  <c:v>75.8</c:v>
                </c:pt>
                <c:pt idx="380">
                  <c:v>76</c:v>
                </c:pt>
                <c:pt idx="381">
                  <c:v>76.2</c:v>
                </c:pt>
                <c:pt idx="382">
                  <c:v>76.400000000000006</c:v>
                </c:pt>
                <c:pt idx="383">
                  <c:v>76.599999999999994</c:v>
                </c:pt>
                <c:pt idx="384">
                  <c:v>76.8</c:v>
                </c:pt>
                <c:pt idx="385">
                  <c:v>77</c:v>
                </c:pt>
                <c:pt idx="386">
                  <c:v>77.2</c:v>
                </c:pt>
                <c:pt idx="387">
                  <c:v>77.400000000000006</c:v>
                </c:pt>
                <c:pt idx="388">
                  <c:v>77.599999999999994</c:v>
                </c:pt>
                <c:pt idx="389">
                  <c:v>77.8</c:v>
                </c:pt>
                <c:pt idx="390">
                  <c:v>78</c:v>
                </c:pt>
                <c:pt idx="391">
                  <c:v>78.2</c:v>
                </c:pt>
                <c:pt idx="392">
                  <c:v>78.400000000000006</c:v>
                </c:pt>
                <c:pt idx="393">
                  <c:v>78.599999999999994</c:v>
                </c:pt>
                <c:pt idx="394">
                  <c:v>78.8</c:v>
                </c:pt>
                <c:pt idx="395">
                  <c:v>79</c:v>
                </c:pt>
                <c:pt idx="396">
                  <c:v>79.2</c:v>
                </c:pt>
                <c:pt idx="397">
                  <c:v>79.400000000000006</c:v>
                </c:pt>
                <c:pt idx="398">
                  <c:v>79.599999999999994</c:v>
                </c:pt>
                <c:pt idx="399">
                  <c:v>79.8</c:v>
                </c:pt>
                <c:pt idx="400">
                  <c:v>80</c:v>
                </c:pt>
                <c:pt idx="401">
                  <c:v>80.2</c:v>
                </c:pt>
                <c:pt idx="402">
                  <c:v>80.400000000000006</c:v>
                </c:pt>
                <c:pt idx="403">
                  <c:v>80.599999999999994</c:v>
                </c:pt>
                <c:pt idx="404">
                  <c:v>80.8</c:v>
                </c:pt>
                <c:pt idx="405">
                  <c:v>81</c:v>
                </c:pt>
                <c:pt idx="406">
                  <c:v>81.2</c:v>
                </c:pt>
                <c:pt idx="407">
                  <c:v>81.400000000000006</c:v>
                </c:pt>
                <c:pt idx="408">
                  <c:v>81.599999999999994</c:v>
                </c:pt>
                <c:pt idx="409">
                  <c:v>81.8</c:v>
                </c:pt>
                <c:pt idx="410">
                  <c:v>82</c:v>
                </c:pt>
                <c:pt idx="411">
                  <c:v>82.2</c:v>
                </c:pt>
                <c:pt idx="412">
                  <c:v>82.4</c:v>
                </c:pt>
                <c:pt idx="413">
                  <c:v>82.6</c:v>
                </c:pt>
                <c:pt idx="414">
                  <c:v>82.8</c:v>
                </c:pt>
                <c:pt idx="415">
                  <c:v>83</c:v>
                </c:pt>
                <c:pt idx="416">
                  <c:v>83.2</c:v>
                </c:pt>
                <c:pt idx="417">
                  <c:v>83.4</c:v>
                </c:pt>
                <c:pt idx="418">
                  <c:v>83.6</c:v>
                </c:pt>
                <c:pt idx="419">
                  <c:v>83.8</c:v>
                </c:pt>
                <c:pt idx="420">
                  <c:v>84</c:v>
                </c:pt>
                <c:pt idx="421">
                  <c:v>84.2</c:v>
                </c:pt>
                <c:pt idx="422">
                  <c:v>84.4</c:v>
                </c:pt>
                <c:pt idx="423">
                  <c:v>84.6</c:v>
                </c:pt>
                <c:pt idx="424">
                  <c:v>84.8</c:v>
                </c:pt>
                <c:pt idx="425">
                  <c:v>85</c:v>
                </c:pt>
                <c:pt idx="426">
                  <c:v>85.2</c:v>
                </c:pt>
                <c:pt idx="427">
                  <c:v>85.4</c:v>
                </c:pt>
                <c:pt idx="428">
                  <c:v>85.6</c:v>
                </c:pt>
                <c:pt idx="429">
                  <c:v>85.8</c:v>
                </c:pt>
                <c:pt idx="430">
                  <c:v>86</c:v>
                </c:pt>
                <c:pt idx="431">
                  <c:v>86.2</c:v>
                </c:pt>
                <c:pt idx="432">
                  <c:v>86.4</c:v>
                </c:pt>
                <c:pt idx="433">
                  <c:v>86.6</c:v>
                </c:pt>
                <c:pt idx="434">
                  <c:v>86.8</c:v>
                </c:pt>
                <c:pt idx="435">
                  <c:v>87</c:v>
                </c:pt>
                <c:pt idx="436">
                  <c:v>87.2</c:v>
                </c:pt>
                <c:pt idx="437">
                  <c:v>87.4</c:v>
                </c:pt>
                <c:pt idx="438">
                  <c:v>87.6</c:v>
                </c:pt>
                <c:pt idx="439">
                  <c:v>87.8</c:v>
                </c:pt>
                <c:pt idx="440">
                  <c:v>88</c:v>
                </c:pt>
                <c:pt idx="441">
                  <c:v>88.2</c:v>
                </c:pt>
                <c:pt idx="442">
                  <c:v>88.4</c:v>
                </c:pt>
                <c:pt idx="443">
                  <c:v>88.6</c:v>
                </c:pt>
                <c:pt idx="444">
                  <c:v>88.8</c:v>
                </c:pt>
                <c:pt idx="445">
                  <c:v>89</c:v>
                </c:pt>
                <c:pt idx="446">
                  <c:v>89.2</c:v>
                </c:pt>
                <c:pt idx="447">
                  <c:v>89.4</c:v>
                </c:pt>
                <c:pt idx="448">
                  <c:v>89.6</c:v>
                </c:pt>
                <c:pt idx="449">
                  <c:v>89.8</c:v>
                </c:pt>
                <c:pt idx="450">
                  <c:v>90</c:v>
                </c:pt>
                <c:pt idx="451">
                  <c:v>90.2</c:v>
                </c:pt>
                <c:pt idx="452">
                  <c:v>90.4</c:v>
                </c:pt>
                <c:pt idx="453">
                  <c:v>90.6</c:v>
                </c:pt>
                <c:pt idx="454">
                  <c:v>90.8</c:v>
                </c:pt>
                <c:pt idx="455">
                  <c:v>91</c:v>
                </c:pt>
                <c:pt idx="456">
                  <c:v>91.2</c:v>
                </c:pt>
                <c:pt idx="457">
                  <c:v>91.4</c:v>
                </c:pt>
                <c:pt idx="458">
                  <c:v>91.6</c:v>
                </c:pt>
                <c:pt idx="459">
                  <c:v>91.8</c:v>
                </c:pt>
                <c:pt idx="460">
                  <c:v>92</c:v>
                </c:pt>
                <c:pt idx="461">
                  <c:v>92.2</c:v>
                </c:pt>
                <c:pt idx="462">
                  <c:v>92.4</c:v>
                </c:pt>
                <c:pt idx="463">
                  <c:v>92.6</c:v>
                </c:pt>
                <c:pt idx="464">
                  <c:v>92.8</c:v>
                </c:pt>
                <c:pt idx="465">
                  <c:v>93</c:v>
                </c:pt>
                <c:pt idx="466">
                  <c:v>93.2</c:v>
                </c:pt>
                <c:pt idx="467">
                  <c:v>93.4</c:v>
                </c:pt>
                <c:pt idx="468">
                  <c:v>93.6</c:v>
                </c:pt>
                <c:pt idx="469">
                  <c:v>93.8</c:v>
                </c:pt>
                <c:pt idx="470">
                  <c:v>94</c:v>
                </c:pt>
                <c:pt idx="471">
                  <c:v>94.2</c:v>
                </c:pt>
                <c:pt idx="472">
                  <c:v>94.4</c:v>
                </c:pt>
                <c:pt idx="473">
                  <c:v>94.6</c:v>
                </c:pt>
                <c:pt idx="474">
                  <c:v>94.8</c:v>
                </c:pt>
                <c:pt idx="475">
                  <c:v>95</c:v>
                </c:pt>
                <c:pt idx="476">
                  <c:v>95.2</c:v>
                </c:pt>
                <c:pt idx="477">
                  <c:v>95.4</c:v>
                </c:pt>
                <c:pt idx="478">
                  <c:v>95.6</c:v>
                </c:pt>
                <c:pt idx="479">
                  <c:v>95.8</c:v>
                </c:pt>
                <c:pt idx="480">
                  <c:v>96</c:v>
                </c:pt>
                <c:pt idx="481">
                  <c:v>96.2</c:v>
                </c:pt>
                <c:pt idx="482">
                  <c:v>96.4</c:v>
                </c:pt>
                <c:pt idx="483">
                  <c:v>96.6</c:v>
                </c:pt>
                <c:pt idx="484">
                  <c:v>96.8</c:v>
                </c:pt>
                <c:pt idx="485">
                  <c:v>97</c:v>
                </c:pt>
                <c:pt idx="486">
                  <c:v>97.2</c:v>
                </c:pt>
                <c:pt idx="487">
                  <c:v>97.4</c:v>
                </c:pt>
                <c:pt idx="488">
                  <c:v>97.6</c:v>
                </c:pt>
                <c:pt idx="489">
                  <c:v>97.8</c:v>
                </c:pt>
                <c:pt idx="490">
                  <c:v>98</c:v>
                </c:pt>
                <c:pt idx="491">
                  <c:v>98.2</c:v>
                </c:pt>
                <c:pt idx="492">
                  <c:v>98.4</c:v>
                </c:pt>
                <c:pt idx="493">
                  <c:v>98.6</c:v>
                </c:pt>
                <c:pt idx="494">
                  <c:v>98.8</c:v>
                </c:pt>
                <c:pt idx="495">
                  <c:v>99</c:v>
                </c:pt>
                <c:pt idx="496">
                  <c:v>99.2</c:v>
                </c:pt>
                <c:pt idx="497">
                  <c:v>99.4</c:v>
                </c:pt>
                <c:pt idx="498">
                  <c:v>99.6</c:v>
                </c:pt>
                <c:pt idx="499">
                  <c:v>99.8</c:v>
                </c:pt>
                <c:pt idx="500">
                  <c:v>100</c:v>
                </c:pt>
                <c:pt idx="501">
                  <c:v>100.2</c:v>
                </c:pt>
                <c:pt idx="502">
                  <c:v>100.4</c:v>
                </c:pt>
                <c:pt idx="503">
                  <c:v>100.6</c:v>
                </c:pt>
                <c:pt idx="504">
                  <c:v>100.8</c:v>
                </c:pt>
                <c:pt idx="505">
                  <c:v>101</c:v>
                </c:pt>
                <c:pt idx="506">
                  <c:v>101.2</c:v>
                </c:pt>
                <c:pt idx="507">
                  <c:v>101.4</c:v>
                </c:pt>
                <c:pt idx="508">
                  <c:v>101.6</c:v>
                </c:pt>
                <c:pt idx="509">
                  <c:v>101.8</c:v>
                </c:pt>
                <c:pt idx="510">
                  <c:v>102</c:v>
                </c:pt>
                <c:pt idx="511">
                  <c:v>102.2</c:v>
                </c:pt>
                <c:pt idx="512">
                  <c:v>102.4</c:v>
                </c:pt>
                <c:pt idx="513">
                  <c:v>102.6</c:v>
                </c:pt>
                <c:pt idx="514">
                  <c:v>102.8</c:v>
                </c:pt>
                <c:pt idx="515">
                  <c:v>103</c:v>
                </c:pt>
                <c:pt idx="516">
                  <c:v>103.2</c:v>
                </c:pt>
                <c:pt idx="517">
                  <c:v>103.4</c:v>
                </c:pt>
                <c:pt idx="518">
                  <c:v>103.6</c:v>
                </c:pt>
                <c:pt idx="519">
                  <c:v>103.8</c:v>
                </c:pt>
                <c:pt idx="520">
                  <c:v>104</c:v>
                </c:pt>
                <c:pt idx="521">
                  <c:v>104.2</c:v>
                </c:pt>
                <c:pt idx="522">
                  <c:v>104.4</c:v>
                </c:pt>
                <c:pt idx="523">
                  <c:v>104.6</c:v>
                </c:pt>
                <c:pt idx="524">
                  <c:v>104.8</c:v>
                </c:pt>
                <c:pt idx="525">
                  <c:v>105</c:v>
                </c:pt>
                <c:pt idx="526">
                  <c:v>105.2</c:v>
                </c:pt>
                <c:pt idx="527">
                  <c:v>105.4</c:v>
                </c:pt>
                <c:pt idx="528">
                  <c:v>105.6</c:v>
                </c:pt>
                <c:pt idx="529">
                  <c:v>105.8</c:v>
                </c:pt>
                <c:pt idx="530">
                  <c:v>106</c:v>
                </c:pt>
                <c:pt idx="531">
                  <c:v>106.2</c:v>
                </c:pt>
                <c:pt idx="532">
                  <c:v>106.4</c:v>
                </c:pt>
                <c:pt idx="533">
                  <c:v>106.6</c:v>
                </c:pt>
                <c:pt idx="534">
                  <c:v>106.8</c:v>
                </c:pt>
                <c:pt idx="535">
                  <c:v>107</c:v>
                </c:pt>
                <c:pt idx="536">
                  <c:v>107.2</c:v>
                </c:pt>
                <c:pt idx="537">
                  <c:v>107.4</c:v>
                </c:pt>
                <c:pt idx="538">
                  <c:v>107.6</c:v>
                </c:pt>
                <c:pt idx="539">
                  <c:v>107.8</c:v>
                </c:pt>
                <c:pt idx="540">
                  <c:v>108</c:v>
                </c:pt>
                <c:pt idx="541">
                  <c:v>108.2</c:v>
                </c:pt>
                <c:pt idx="542">
                  <c:v>108.4</c:v>
                </c:pt>
                <c:pt idx="543">
                  <c:v>108.6</c:v>
                </c:pt>
                <c:pt idx="544">
                  <c:v>108.8</c:v>
                </c:pt>
                <c:pt idx="545">
                  <c:v>109</c:v>
                </c:pt>
                <c:pt idx="546">
                  <c:v>109.2</c:v>
                </c:pt>
                <c:pt idx="547">
                  <c:v>109.4</c:v>
                </c:pt>
                <c:pt idx="548">
                  <c:v>109.6</c:v>
                </c:pt>
                <c:pt idx="549">
                  <c:v>109.8</c:v>
                </c:pt>
                <c:pt idx="550">
                  <c:v>110</c:v>
                </c:pt>
                <c:pt idx="551">
                  <c:v>110.2</c:v>
                </c:pt>
                <c:pt idx="552">
                  <c:v>110.4</c:v>
                </c:pt>
                <c:pt idx="553">
                  <c:v>110.6</c:v>
                </c:pt>
                <c:pt idx="554">
                  <c:v>110.8</c:v>
                </c:pt>
                <c:pt idx="555">
                  <c:v>111</c:v>
                </c:pt>
                <c:pt idx="556">
                  <c:v>111.2</c:v>
                </c:pt>
                <c:pt idx="557">
                  <c:v>111.4</c:v>
                </c:pt>
                <c:pt idx="558">
                  <c:v>111.6</c:v>
                </c:pt>
                <c:pt idx="559">
                  <c:v>111.8</c:v>
                </c:pt>
                <c:pt idx="560">
                  <c:v>112</c:v>
                </c:pt>
                <c:pt idx="561">
                  <c:v>112.2</c:v>
                </c:pt>
                <c:pt idx="562">
                  <c:v>112.4</c:v>
                </c:pt>
                <c:pt idx="563">
                  <c:v>112.6</c:v>
                </c:pt>
                <c:pt idx="564">
                  <c:v>112.8</c:v>
                </c:pt>
                <c:pt idx="565">
                  <c:v>113</c:v>
                </c:pt>
                <c:pt idx="566">
                  <c:v>113.2</c:v>
                </c:pt>
                <c:pt idx="567">
                  <c:v>113.4</c:v>
                </c:pt>
                <c:pt idx="568">
                  <c:v>113.6</c:v>
                </c:pt>
                <c:pt idx="569">
                  <c:v>113.8</c:v>
                </c:pt>
                <c:pt idx="570">
                  <c:v>114</c:v>
                </c:pt>
                <c:pt idx="571">
                  <c:v>114.2</c:v>
                </c:pt>
                <c:pt idx="572">
                  <c:v>114.4</c:v>
                </c:pt>
                <c:pt idx="573">
                  <c:v>114.6</c:v>
                </c:pt>
                <c:pt idx="574">
                  <c:v>114.8</c:v>
                </c:pt>
                <c:pt idx="575">
                  <c:v>115</c:v>
                </c:pt>
                <c:pt idx="576">
                  <c:v>115.2</c:v>
                </c:pt>
                <c:pt idx="577">
                  <c:v>115.4</c:v>
                </c:pt>
                <c:pt idx="578">
                  <c:v>115.6</c:v>
                </c:pt>
                <c:pt idx="579">
                  <c:v>115.8</c:v>
                </c:pt>
                <c:pt idx="580">
                  <c:v>116</c:v>
                </c:pt>
                <c:pt idx="581">
                  <c:v>116.2</c:v>
                </c:pt>
                <c:pt idx="582">
                  <c:v>116.4</c:v>
                </c:pt>
                <c:pt idx="583">
                  <c:v>116.6</c:v>
                </c:pt>
                <c:pt idx="584">
                  <c:v>116.8</c:v>
                </c:pt>
                <c:pt idx="585">
                  <c:v>117</c:v>
                </c:pt>
                <c:pt idx="586">
                  <c:v>117.2</c:v>
                </c:pt>
                <c:pt idx="587">
                  <c:v>117.4</c:v>
                </c:pt>
                <c:pt idx="588">
                  <c:v>117.6</c:v>
                </c:pt>
                <c:pt idx="589">
                  <c:v>117.8</c:v>
                </c:pt>
                <c:pt idx="590">
                  <c:v>118</c:v>
                </c:pt>
                <c:pt idx="591">
                  <c:v>118.2</c:v>
                </c:pt>
                <c:pt idx="592">
                  <c:v>118.4</c:v>
                </c:pt>
                <c:pt idx="593">
                  <c:v>118.6</c:v>
                </c:pt>
                <c:pt idx="594">
                  <c:v>118.8</c:v>
                </c:pt>
                <c:pt idx="595">
                  <c:v>119</c:v>
                </c:pt>
                <c:pt idx="596">
                  <c:v>119.2</c:v>
                </c:pt>
                <c:pt idx="597">
                  <c:v>119.4</c:v>
                </c:pt>
                <c:pt idx="598">
                  <c:v>119.6</c:v>
                </c:pt>
                <c:pt idx="599">
                  <c:v>119.8</c:v>
                </c:pt>
                <c:pt idx="600">
                  <c:v>120</c:v>
                </c:pt>
                <c:pt idx="601">
                  <c:v>120.2</c:v>
                </c:pt>
                <c:pt idx="602">
                  <c:v>120.4</c:v>
                </c:pt>
                <c:pt idx="603">
                  <c:v>120.6</c:v>
                </c:pt>
                <c:pt idx="604">
                  <c:v>120.8</c:v>
                </c:pt>
                <c:pt idx="605">
                  <c:v>121</c:v>
                </c:pt>
                <c:pt idx="606">
                  <c:v>121.2</c:v>
                </c:pt>
                <c:pt idx="607">
                  <c:v>121.4</c:v>
                </c:pt>
                <c:pt idx="608">
                  <c:v>121.6</c:v>
                </c:pt>
                <c:pt idx="609">
                  <c:v>121.8</c:v>
                </c:pt>
                <c:pt idx="610">
                  <c:v>122</c:v>
                </c:pt>
                <c:pt idx="611">
                  <c:v>122.2</c:v>
                </c:pt>
                <c:pt idx="612">
                  <c:v>122.4</c:v>
                </c:pt>
                <c:pt idx="613">
                  <c:v>122.6</c:v>
                </c:pt>
                <c:pt idx="614">
                  <c:v>122.8</c:v>
                </c:pt>
                <c:pt idx="615">
                  <c:v>123</c:v>
                </c:pt>
                <c:pt idx="616">
                  <c:v>123.2</c:v>
                </c:pt>
                <c:pt idx="617">
                  <c:v>123.4</c:v>
                </c:pt>
                <c:pt idx="618">
                  <c:v>123.6</c:v>
                </c:pt>
                <c:pt idx="619">
                  <c:v>123.8</c:v>
                </c:pt>
                <c:pt idx="620">
                  <c:v>124</c:v>
                </c:pt>
                <c:pt idx="621">
                  <c:v>124.2</c:v>
                </c:pt>
                <c:pt idx="622">
                  <c:v>124.4</c:v>
                </c:pt>
                <c:pt idx="623">
                  <c:v>124.6</c:v>
                </c:pt>
                <c:pt idx="624">
                  <c:v>124.8</c:v>
                </c:pt>
                <c:pt idx="625">
                  <c:v>125</c:v>
                </c:pt>
                <c:pt idx="626">
                  <c:v>125.2</c:v>
                </c:pt>
                <c:pt idx="627">
                  <c:v>125.4</c:v>
                </c:pt>
                <c:pt idx="628">
                  <c:v>125.6</c:v>
                </c:pt>
                <c:pt idx="629">
                  <c:v>125.8</c:v>
                </c:pt>
                <c:pt idx="630">
                  <c:v>126</c:v>
                </c:pt>
                <c:pt idx="631">
                  <c:v>126.2</c:v>
                </c:pt>
                <c:pt idx="632">
                  <c:v>126.4</c:v>
                </c:pt>
                <c:pt idx="633">
                  <c:v>126.6</c:v>
                </c:pt>
                <c:pt idx="634">
                  <c:v>126.8</c:v>
                </c:pt>
                <c:pt idx="635">
                  <c:v>127</c:v>
                </c:pt>
                <c:pt idx="636">
                  <c:v>127.2</c:v>
                </c:pt>
                <c:pt idx="637">
                  <c:v>127.4</c:v>
                </c:pt>
                <c:pt idx="638">
                  <c:v>127.6</c:v>
                </c:pt>
                <c:pt idx="639">
                  <c:v>127.8</c:v>
                </c:pt>
                <c:pt idx="640">
                  <c:v>128</c:v>
                </c:pt>
                <c:pt idx="641">
                  <c:v>128.19999999999999</c:v>
                </c:pt>
                <c:pt idx="642">
                  <c:v>128.4</c:v>
                </c:pt>
                <c:pt idx="643">
                  <c:v>128.6</c:v>
                </c:pt>
                <c:pt idx="644">
                  <c:v>128.80000000000001</c:v>
                </c:pt>
                <c:pt idx="645">
                  <c:v>129</c:v>
                </c:pt>
                <c:pt idx="646">
                  <c:v>129.19999999999999</c:v>
                </c:pt>
                <c:pt idx="647">
                  <c:v>129.4</c:v>
                </c:pt>
                <c:pt idx="648">
                  <c:v>129.6</c:v>
                </c:pt>
                <c:pt idx="649">
                  <c:v>129.80000000000001</c:v>
                </c:pt>
                <c:pt idx="650">
                  <c:v>130</c:v>
                </c:pt>
                <c:pt idx="651">
                  <c:v>130.19999999999999</c:v>
                </c:pt>
                <c:pt idx="652">
                  <c:v>130.4</c:v>
                </c:pt>
                <c:pt idx="653">
                  <c:v>130.6</c:v>
                </c:pt>
                <c:pt idx="654">
                  <c:v>130.80000000000001</c:v>
                </c:pt>
                <c:pt idx="655">
                  <c:v>131</c:v>
                </c:pt>
                <c:pt idx="656">
                  <c:v>131.19999999999999</c:v>
                </c:pt>
                <c:pt idx="657">
                  <c:v>131.4</c:v>
                </c:pt>
                <c:pt idx="658">
                  <c:v>131.6</c:v>
                </c:pt>
                <c:pt idx="659">
                  <c:v>131.80000000000001</c:v>
                </c:pt>
                <c:pt idx="660">
                  <c:v>132.00000000000099</c:v>
                </c:pt>
                <c:pt idx="661">
                  <c:v>132.20000000000101</c:v>
                </c:pt>
                <c:pt idx="662">
                  <c:v>132.4</c:v>
                </c:pt>
                <c:pt idx="663">
                  <c:v>132.6</c:v>
                </c:pt>
                <c:pt idx="664">
                  <c:v>132.80000000000001</c:v>
                </c:pt>
                <c:pt idx="665">
                  <c:v>133.00000000000099</c:v>
                </c:pt>
                <c:pt idx="666">
                  <c:v>133.20000000000101</c:v>
                </c:pt>
                <c:pt idx="667">
                  <c:v>133.4</c:v>
                </c:pt>
                <c:pt idx="668">
                  <c:v>133.6</c:v>
                </c:pt>
                <c:pt idx="669">
                  <c:v>133.80000000000001</c:v>
                </c:pt>
                <c:pt idx="670">
                  <c:v>134.00000000000099</c:v>
                </c:pt>
                <c:pt idx="671">
                  <c:v>134.20000000000101</c:v>
                </c:pt>
                <c:pt idx="672">
                  <c:v>134.4</c:v>
                </c:pt>
                <c:pt idx="673">
                  <c:v>134.6</c:v>
                </c:pt>
                <c:pt idx="674">
                  <c:v>134.80000000000001</c:v>
                </c:pt>
                <c:pt idx="675">
                  <c:v>135.00000000000099</c:v>
                </c:pt>
                <c:pt idx="676">
                  <c:v>135.20000000000101</c:v>
                </c:pt>
                <c:pt idx="677">
                  <c:v>135.4</c:v>
                </c:pt>
                <c:pt idx="678">
                  <c:v>135.6</c:v>
                </c:pt>
                <c:pt idx="679">
                  <c:v>135.80000000000001</c:v>
                </c:pt>
                <c:pt idx="680">
                  <c:v>136.00000000000099</c:v>
                </c:pt>
                <c:pt idx="681">
                  <c:v>136.20000000000101</c:v>
                </c:pt>
                <c:pt idx="682">
                  <c:v>136.4</c:v>
                </c:pt>
                <c:pt idx="683">
                  <c:v>136.6</c:v>
                </c:pt>
                <c:pt idx="684">
                  <c:v>136.80000000000001</c:v>
                </c:pt>
                <c:pt idx="685">
                  <c:v>137.00000000000099</c:v>
                </c:pt>
                <c:pt idx="686">
                  <c:v>137.20000000000101</c:v>
                </c:pt>
                <c:pt idx="687">
                  <c:v>137.4</c:v>
                </c:pt>
                <c:pt idx="688">
                  <c:v>137.6</c:v>
                </c:pt>
                <c:pt idx="689">
                  <c:v>137.80000000000001</c:v>
                </c:pt>
                <c:pt idx="690">
                  <c:v>138.00000000000099</c:v>
                </c:pt>
                <c:pt idx="691">
                  <c:v>138.20000000000101</c:v>
                </c:pt>
                <c:pt idx="692">
                  <c:v>138.400000000001</c:v>
                </c:pt>
                <c:pt idx="693">
                  <c:v>138.60000000000099</c:v>
                </c:pt>
                <c:pt idx="694">
                  <c:v>138.80000000000101</c:v>
                </c:pt>
                <c:pt idx="695">
                  <c:v>139.00000000000099</c:v>
                </c:pt>
                <c:pt idx="696">
                  <c:v>139.20000000000101</c:v>
                </c:pt>
                <c:pt idx="697">
                  <c:v>139.400000000001</c:v>
                </c:pt>
                <c:pt idx="698">
                  <c:v>139.60000000000099</c:v>
                </c:pt>
                <c:pt idx="699">
                  <c:v>139.80000000000101</c:v>
                </c:pt>
                <c:pt idx="700">
                  <c:v>140.00000000000099</c:v>
                </c:pt>
                <c:pt idx="701">
                  <c:v>140.20000000000101</c:v>
                </c:pt>
                <c:pt idx="702">
                  <c:v>140.400000000001</c:v>
                </c:pt>
                <c:pt idx="703">
                  <c:v>140.60000000000099</c:v>
                </c:pt>
                <c:pt idx="704">
                  <c:v>140.80000000000101</c:v>
                </c:pt>
                <c:pt idx="705">
                  <c:v>141.00000000000099</c:v>
                </c:pt>
                <c:pt idx="706">
                  <c:v>141.20000000000101</c:v>
                </c:pt>
                <c:pt idx="707">
                  <c:v>141.400000000001</c:v>
                </c:pt>
                <c:pt idx="708">
                  <c:v>141.60000000000099</c:v>
                </c:pt>
                <c:pt idx="709">
                  <c:v>141.80000000000101</c:v>
                </c:pt>
                <c:pt idx="710">
                  <c:v>142.00000000000099</c:v>
                </c:pt>
                <c:pt idx="711">
                  <c:v>142.20000000000101</c:v>
                </c:pt>
                <c:pt idx="712">
                  <c:v>142.400000000001</c:v>
                </c:pt>
                <c:pt idx="713">
                  <c:v>142.60000000000099</c:v>
                </c:pt>
                <c:pt idx="714">
                  <c:v>142.80000000000101</c:v>
                </c:pt>
                <c:pt idx="715">
                  <c:v>143.00000000000099</c:v>
                </c:pt>
                <c:pt idx="716">
                  <c:v>143.20000000000101</c:v>
                </c:pt>
                <c:pt idx="717">
                  <c:v>143.400000000001</c:v>
                </c:pt>
                <c:pt idx="718">
                  <c:v>143.60000000000099</c:v>
                </c:pt>
                <c:pt idx="719">
                  <c:v>143.80000000000101</c:v>
                </c:pt>
                <c:pt idx="720">
                  <c:v>144.00000000000099</c:v>
                </c:pt>
                <c:pt idx="721">
                  <c:v>144.20000000000101</c:v>
                </c:pt>
                <c:pt idx="722">
                  <c:v>144.400000000001</c:v>
                </c:pt>
                <c:pt idx="723">
                  <c:v>144.60000000000099</c:v>
                </c:pt>
                <c:pt idx="724">
                  <c:v>144.80000000000101</c:v>
                </c:pt>
                <c:pt idx="725">
                  <c:v>145.00000000000099</c:v>
                </c:pt>
                <c:pt idx="726">
                  <c:v>145.20000000000101</c:v>
                </c:pt>
                <c:pt idx="727">
                  <c:v>145.400000000001</c:v>
                </c:pt>
                <c:pt idx="728">
                  <c:v>145.60000000000099</c:v>
                </c:pt>
                <c:pt idx="729">
                  <c:v>145.80000000000101</c:v>
                </c:pt>
                <c:pt idx="730">
                  <c:v>146.00000000000099</c:v>
                </c:pt>
                <c:pt idx="731">
                  <c:v>146.20000000000101</c:v>
                </c:pt>
                <c:pt idx="732">
                  <c:v>146.400000000001</c:v>
                </c:pt>
                <c:pt idx="733">
                  <c:v>146.60000000000099</c:v>
                </c:pt>
                <c:pt idx="734">
                  <c:v>146.80000000000101</c:v>
                </c:pt>
                <c:pt idx="735">
                  <c:v>147.00000000000099</c:v>
                </c:pt>
                <c:pt idx="736">
                  <c:v>147.20000000000101</c:v>
                </c:pt>
                <c:pt idx="737">
                  <c:v>147.400000000001</c:v>
                </c:pt>
                <c:pt idx="738">
                  <c:v>147.60000000000099</c:v>
                </c:pt>
                <c:pt idx="739">
                  <c:v>147.80000000000101</c:v>
                </c:pt>
                <c:pt idx="740">
                  <c:v>148.00000000000099</c:v>
                </c:pt>
                <c:pt idx="741">
                  <c:v>148.20000000000101</c:v>
                </c:pt>
                <c:pt idx="742">
                  <c:v>148.400000000001</c:v>
                </c:pt>
                <c:pt idx="743">
                  <c:v>148.60000000000099</c:v>
                </c:pt>
                <c:pt idx="744">
                  <c:v>148.80000000000101</c:v>
                </c:pt>
                <c:pt idx="745">
                  <c:v>149.00000000000099</c:v>
                </c:pt>
                <c:pt idx="746">
                  <c:v>149.20000000000101</c:v>
                </c:pt>
                <c:pt idx="747">
                  <c:v>149.400000000001</c:v>
                </c:pt>
                <c:pt idx="748">
                  <c:v>149.60000000000099</c:v>
                </c:pt>
                <c:pt idx="749">
                  <c:v>149.80000000000101</c:v>
                </c:pt>
                <c:pt idx="750">
                  <c:v>150.00000000000099</c:v>
                </c:pt>
                <c:pt idx="751">
                  <c:v>150.20000000000101</c:v>
                </c:pt>
                <c:pt idx="752">
                  <c:v>150.400000000001</c:v>
                </c:pt>
                <c:pt idx="753">
                  <c:v>150.60000000000099</c:v>
                </c:pt>
                <c:pt idx="754">
                  <c:v>150.80000000000101</c:v>
                </c:pt>
                <c:pt idx="755">
                  <c:v>151.00000000000099</c:v>
                </c:pt>
                <c:pt idx="756">
                  <c:v>151.20000000000101</c:v>
                </c:pt>
                <c:pt idx="757">
                  <c:v>151.400000000001</c:v>
                </c:pt>
                <c:pt idx="758">
                  <c:v>151.60000000000099</c:v>
                </c:pt>
                <c:pt idx="759">
                  <c:v>151.80000000000101</c:v>
                </c:pt>
                <c:pt idx="760">
                  <c:v>152.00000000000099</c:v>
                </c:pt>
                <c:pt idx="761">
                  <c:v>152.20000000000101</c:v>
                </c:pt>
                <c:pt idx="762">
                  <c:v>152.400000000001</c:v>
                </c:pt>
                <c:pt idx="763">
                  <c:v>152.60000000000099</c:v>
                </c:pt>
                <c:pt idx="764">
                  <c:v>152.80000000000101</c:v>
                </c:pt>
                <c:pt idx="765">
                  <c:v>153.00000000000099</c:v>
                </c:pt>
                <c:pt idx="766">
                  <c:v>153.20000000000101</c:v>
                </c:pt>
                <c:pt idx="767">
                  <c:v>153.400000000001</c:v>
                </c:pt>
                <c:pt idx="768">
                  <c:v>153.60000000000099</c:v>
                </c:pt>
                <c:pt idx="769">
                  <c:v>153.80000000000101</c:v>
                </c:pt>
                <c:pt idx="770">
                  <c:v>154.00000000000099</c:v>
                </c:pt>
                <c:pt idx="771">
                  <c:v>154.20000000000101</c:v>
                </c:pt>
                <c:pt idx="772">
                  <c:v>154.400000000001</c:v>
                </c:pt>
                <c:pt idx="773">
                  <c:v>154.60000000000099</c:v>
                </c:pt>
                <c:pt idx="774">
                  <c:v>154.80000000000101</c:v>
                </c:pt>
                <c:pt idx="775">
                  <c:v>155.00000000000099</c:v>
                </c:pt>
                <c:pt idx="776">
                  <c:v>155.20000000000101</c:v>
                </c:pt>
                <c:pt idx="777">
                  <c:v>155.400000000001</c:v>
                </c:pt>
                <c:pt idx="778">
                  <c:v>155.60000000000099</c:v>
                </c:pt>
                <c:pt idx="779">
                  <c:v>155.80000000000101</c:v>
                </c:pt>
                <c:pt idx="780">
                  <c:v>156.00000000000099</c:v>
                </c:pt>
                <c:pt idx="781">
                  <c:v>156.20000000000101</c:v>
                </c:pt>
                <c:pt idx="782">
                  <c:v>156.400000000001</c:v>
                </c:pt>
                <c:pt idx="783">
                  <c:v>156.60000000000099</c:v>
                </c:pt>
                <c:pt idx="784">
                  <c:v>156.80000000000101</c:v>
                </c:pt>
                <c:pt idx="785">
                  <c:v>157.00000000000099</c:v>
                </c:pt>
                <c:pt idx="786">
                  <c:v>157.20000000000101</c:v>
                </c:pt>
                <c:pt idx="787">
                  <c:v>157.400000000001</c:v>
                </c:pt>
                <c:pt idx="788">
                  <c:v>157.60000000000099</c:v>
                </c:pt>
                <c:pt idx="789">
                  <c:v>157.80000000000101</c:v>
                </c:pt>
                <c:pt idx="790">
                  <c:v>158.00000000000099</c:v>
                </c:pt>
                <c:pt idx="791">
                  <c:v>158.20000000000101</c:v>
                </c:pt>
                <c:pt idx="792">
                  <c:v>158.400000000001</c:v>
                </c:pt>
                <c:pt idx="793">
                  <c:v>158.60000000000099</c:v>
                </c:pt>
                <c:pt idx="794">
                  <c:v>158.80000000000101</c:v>
                </c:pt>
                <c:pt idx="795">
                  <c:v>159.00000000000099</c:v>
                </c:pt>
                <c:pt idx="796">
                  <c:v>159.20000000000101</c:v>
                </c:pt>
                <c:pt idx="797">
                  <c:v>159.400000000001</c:v>
                </c:pt>
                <c:pt idx="798">
                  <c:v>159.60000000000099</c:v>
                </c:pt>
                <c:pt idx="799">
                  <c:v>159.80000000000101</c:v>
                </c:pt>
                <c:pt idx="800">
                  <c:v>160.00000000000099</c:v>
                </c:pt>
                <c:pt idx="801">
                  <c:v>160.20000000000101</c:v>
                </c:pt>
                <c:pt idx="802">
                  <c:v>160.400000000001</c:v>
                </c:pt>
                <c:pt idx="803">
                  <c:v>160.60000000000099</c:v>
                </c:pt>
                <c:pt idx="804">
                  <c:v>160.80000000000101</c:v>
                </c:pt>
                <c:pt idx="805">
                  <c:v>161.00000000000099</c:v>
                </c:pt>
                <c:pt idx="806">
                  <c:v>161.20000000000101</c:v>
                </c:pt>
                <c:pt idx="807">
                  <c:v>161.400000000001</c:v>
                </c:pt>
                <c:pt idx="808">
                  <c:v>161.60000000000099</c:v>
                </c:pt>
                <c:pt idx="809">
                  <c:v>161.80000000000101</c:v>
                </c:pt>
                <c:pt idx="810">
                  <c:v>162.00000000000099</c:v>
                </c:pt>
                <c:pt idx="811">
                  <c:v>162.20000000000101</c:v>
                </c:pt>
                <c:pt idx="812">
                  <c:v>162.400000000001</c:v>
                </c:pt>
                <c:pt idx="813">
                  <c:v>162.60000000000099</c:v>
                </c:pt>
                <c:pt idx="814">
                  <c:v>162.80000000000101</c:v>
                </c:pt>
                <c:pt idx="815">
                  <c:v>163.00000000000099</c:v>
                </c:pt>
                <c:pt idx="816">
                  <c:v>163.20000000000101</c:v>
                </c:pt>
                <c:pt idx="817">
                  <c:v>163.400000000001</c:v>
                </c:pt>
                <c:pt idx="818">
                  <c:v>163.60000000000099</c:v>
                </c:pt>
                <c:pt idx="819">
                  <c:v>163.80000000000101</c:v>
                </c:pt>
                <c:pt idx="820">
                  <c:v>164.00000000000099</c:v>
                </c:pt>
                <c:pt idx="821">
                  <c:v>164.20000000000101</c:v>
                </c:pt>
                <c:pt idx="822">
                  <c:v>164.400000000001</c:v>
                </c:pt>
                <c:pt idx="823">
                  <c:v>164.60000000000099</c:v>
                </c:pt>
                <c:pt idx="824">
                  <c:v>164.80000000000101</c:v>
                </c:pt>
                <c:pt idx="825">
                  <c:v>165.00000000000099</c:v>
                </c:pt>
                <c:pt idx="826">
                  <c:v>165.20000000000101</c:v>
                </c:pt>
                <c:pt idx="827">
                  <c:v>165.400000000001</c:v>
                </c:pt>
                <c:pt idx="828">
                  <c:v>165.60000000000099</c:v>
                </c:pt>
                <c:pt idx="829">
                  <c:v>165.80000000000101</c:v>
                </c:pt>
                <c:pt idx="830">
                  <c:v>166.00000000000099</c:v>
                </c:pt>
                <c:pt idx="831">
                  <c:v>166.20000000000101</c:v>
                </c:pt>
                <c:pt idx="832">
                  <c:v>166.400000000001</c:v>
                </c:pt>
                <c:pt idx="833">
                  <c:v>166.60000000000099</c:v>
                </c:pt>
                <c:pt idx="834">
                  <c:v>166.80000000000101</c:v>
                </c:pt>
                <c:pt idx="835">
                  <c:v>167.00000000000099</c:v>
                </c:pt>
                <c:pt idx="836">
                  <c:v>167.20000000000101</c:v>
                </c:pt>
                <c:pt idx="837">
                  <c:v>167.400000000001</c:v>
                </c:pt>
                <c:pt idx="838">
                  <c:v>167.60000000000099</c:v>
                </c:pt>
                <c:pt idx="839">
                  <c:v>167.80000000000101</c:v>
                </c:pt>
                <c:pt idx="840">
                  <c:v>168.00000000000099</c:v>
                </c:pt>
                <c:pt idx="841">
                  <c:v>168.20000000000101</c:v>
                </c:pt>
                <c:pt idx="842">
                  <c:v>168.400000000001</c:v>
                </c:pt>
                <c:pt idx="843">
                  <c:v>168.60000000000099</c:v>
                </c:pt>
                <c:pt idx="844">
                  <c:v>168.80000000000101</c:v>
                </c:pt>
                <c:pt idx="845">
                  <c:v>169.00000000000099</c:v>
                </c:pt>
                <c:pt idx="846">
                  <c:v>169.20000000000101</c:v>
                </c:pt>
                <c:pt idx="847">
                  <c:v>169.400000000001</c:v>
                </c:pt>
                <c:pt idx="848">
                  <c:v>169.60000000000099</c:v>
                </c:pt>
                <c:pt idx="849">
                  <c:v>169.80000000000101</c:v>
                </c:pt>
                <c:pt idx="850">
                  <c:v>170.00000000000099</c:v>
                </c:pt>
                <c:pt idx="851">
                  <c:v>170.20000000000101</c:v>
                </c:pt>
                <c:pt idx="852">
                  <c:v>170.400000000001</c:v>
                </c:pt>
                <c:pt idx="853">
                  <c:v>170.60000000000099</c:v>
                </c:pt>
                <c:pt idx="854">
                  <c:v>170.80000000000101</c:v>
                </c:pt>
                <c:pt idx="855">
                  <c:v>171.00000000000099</c:v>
                </c:pt>
                <c:pt idx="856">
                  <c:v>171.20000000000101</c:v>
                </c:pt>
                <c:pt idx="857">
                  <c:v>171.400000000001</c:v>
                </c:pt>
                <c:pt idx="858">
                  <c:v>171.60000000000099</c:v>
                </c:pt>
                <c:pt idx="859">
                  <c:v>171.80000000000101</c:v>
                </c:pt>
                <c:pt idx="860">
                  <c:v>172.00000000000099</c:v>
                </c:pt>
                <c:pt idx="861">
                  <c:v>172.20000000000101</c:v>
                </c:pt>
                <c:pt idx="862">
                  <c:v>172.400000000001</c:v>
                </c:pt>
                <c:pt idx="863">
                  <c:v>172.60000000000099</c:v>
                </c:pt>
                <c:pt idx="864">
                  <c:v>172.80000000000101</c:v>
                </c:pt>
                <c:pt idx="865">
                  <c:v>173.00000000000099</c:v>
                </c:pt>
                <c:pt idx="866">
                  <c:v>173.20000000000101</c:v>
                </c:pt>
                <c:pt idx="867">
                  <c:v>173.400000000001</c:v>
                </c:pt>
                <c:pt idx="868">
                  <c:v>173.60000000000099</c:v>
                </c:pt>
                <c:pt idx="869">
                  <c:v>173.80000000000101</c:v>
                </c:pt>
                <c:pt idx="870">
                  <c:v>174.00000000000099</c:v>
                </c:pt>
                <c:pt idx="871">
                  <c:v>174.20000000000101</c:v>
                </c:pt>
                <c:pt idx="872">
                  <c:v>174.400000000001</c:v>
                </c:pt>
                <c:pt idx="873">
                  <c:v>174.60000000000099</c:v>
                </c:pt>
                <c:pt idx="874">
                  <c:v>174.80000000000101</c:v>
                </c:pt>
                <c:pt idx="875">
                  <c:v>175.00000000000099</c:v>
                </c:pt>
                <c:pt idx="876">
                  <c:v>175.20000000000101</c:v>
                </c:pt>
                <c:pt idx="877">
                  <c:v>175.400000000001</c:v>
                </c:pt>
                <c:pt idx="878">
                  <c:v>175.60000000000099</c:v>
                </c:pt>
                <c:pt idx="879">
                  <c:v>175.80000000000101</c:v>
                </c:pt>
                <c:pt idx="880">
                  <c:v>176.00000000000099</c:v>
                </c:pt>
                <c:pt idx="881">
                  <c:v>176.20000000000101</c:v>
                </c:pt>
                <c:pt idx="882">
                  <c:v>176.400000000001</c:v>
                </c:pt>
                <c:pt idx="883">
                  <c:v>176.60000000000099</c:v>
                </c:pt>
                <c:pt idx="884">
                  <c:v>176.80000000000101</c:v>
                </c:pt>
                <c:pt idx="885">
                  <c:v>177.00000000000099</c:v>
                </c:pt>
                <c:pt idx="886">
                  <c:v>177.20000000000101</c:v>
                </c:pt>
                <c:pt idx="887">
                  <c:v>177.400000000001</c:v>
                </c:pt>
                <c:pt idx="888">
                  <c:v>177.60000000000099</c:v>
                </c:pt>
                <c:pt idx="889">
                  <c:v>177.80000000000101</c:v>
                </c:pt>
                <c:pt idx="890">
                  <c:v>178.00000000000099</c:v>
                </c:pt>
                <c:pt idx="891">
                  <c:v>178.20000000000101</c:v>
                </c:pt>
                <c:pt idx="892">
                  <c:v>178.400000000001</c:v>
                </c:pt>
                <c:pt idx="893">
                  <c:v>178.60000000000099</c:v>
                </c:pt>
                <c:pt idx="894">
                  <c:v>178.80000000000101</c:v>
                </c:pt>
                <c:pt idx="895">
                  <c:v>179.00000000000099</c:v>
                </c:pt>
                <c:pt idx="896">
                  <c:v>179.20000000000101</c:v>
                </c:pt>
                <c:pt idx="897">
                  <c:v>179.400000000001</c:v>
                </c:pt>
                <c:pt idx="898">
                  <c:v>179.60000000000099</c:v>
                </c:pt>
                <c:pt idx="899">
                  <c:v>179.80000000000101</c:v>
                </c:pt>
                <c:pt idx="900">
                  <c:v>180.00000000000099</c:v>
                </c:pt>
                <c:pt idx="901">
                  <c:v>180.20000000000101</c:v>
                </c:pt>
                <c:pt idx="902">
                  <c:v>180.400000000001</c:v>
                </c:pt>
                <c:pt idx="903">
                  <c:v>180.60000000000099</c:v>
                </c:pt>
                <c:pt idx="904">
                  <c:v>180.80000000000101</c:v>
                </c:pt>
                <c:pt idx="905">
                  <c:v>181.00000000000099</c:v>
                </c:pt>
                <c:pt idx="906">
                  <c:v>181.20000000000101</c:v>
                </c:pt>
                <c:pt idx="907">
                  <c:v>181.400000000001</c:v>
                </c:pt>
                <c:pt idx="908">
                  <c:v>181.60000000000099</c:v>
                </c:pt>
                <c:pt idx="909">
                  <c:v>181.80000000000101</c:v>
                </c:pt>
                <c:pt idx="910">
                  <c:v>182.00000000000099</c:v>
                </c:pt>
                <c:pt idx="911">
                  <c:v>182.20000000000101</c:v>
                </c:pt>
                <c:pt idx="912">
                  <c:v>182.400000000001</c:v>
                </c:pt>
                <c:pt idx="913">
                  <c:v>182.60000000000099</c:v>
                </c:pt>
                <c:pt idx="914">
                  <c:v>182.80000000000101</c:v>
                </c:pt>
                <c:pt idx="915">
                  <c:v>183.00000000000099</c:v>
                </c:pt>
                <c:pt idx="916">
                  <c:v>183.20000000000101</c:v>
                </c:pt>
                <c:pt idx="917">
                  <c:v>183.400000000001</c:v>
                </c:pt>
                <c:pt idx="918">
                  <c:v>183.60000000000099</c:v>
                </c:pt>
                <c:pt idx="919">
                  <c:v>183.80000000000101</c:v>
                </c:pt>
                <c:pt idx="920">
                  <c:v>184.00000000000099</c:v>
                </c:pt>
                <c:pt idx="921">
                  <c:v>184.20000000000101</c:v>
                </c:pt>
                <c:pt idx="922">
                  <c:v>184.400000000001</c:v>
                </c:pt>
                <c:pt idx="923">
                  <c:v>184.60000000000099</c:v>
                </c:pt>
                <c:pt idx="924">
                  <c:v>184.80000000000101</c:v>
                </c:pt>
                <c:pt idx="925">
                  <c:v>185.00000000000099</c:v>
                </c:pt>
                <c:pt idx="926">
                  <c:v>185.20000000000101</c:v>
                </c:pt>
                <c:pt idx="927">
                  <c:v>185.400000000001</c:v>
                </c:pt>
                <c:pt idx="928">
                  <c:v>185.60000000000099</c:v>
                </c:pt>
                <c:pt idx="929">
                  <c:v>185.80000000000101</c:v>
                </c:pt>
                <c:pt idx="930">
                  <c:v>186.00000000000099</c:v>
                </c:pt>
                <c:pt idx="931">
                  <c:v>186.20000000000101</c:v>
                </c:pt>
                <c:pt idx="932">
                  <c:v>186.400000000001</c:v>
                </c:pt>
                <c:pt idx="933">
                  <c:v>186.60000000000099</c:v>
                </c:pt>
                <c:pt idx="934">
                  <c:v>186.80000000000101</c:v>
                </c:pt>
                <c:pt idx="935">
                  <c:v>187.00000000000099</c:v>
                </c:pt>
                <c:pt idx="936">
                  <c:v>187.20000000000101</c:v>
                </c:pt>
                <c:pt idx="937">
                  <c:v>187.400000000001</c:v>
                </c:pt>
                <c:pt idx="938">
                  <c:v>187.60000000000099</c:v>
                </c:pt>
                <c:pt idx="939">
                  <c:v>187.80000000000101</c:v>
                </c:pt>
                <c:pt idx="940">
                  <c:v>188.00000000000099</c:v>
                </c:pt>
                <c:pt idx="941">
                  <c:v>188.20000000000101</c:v>
                </c:pt>
                <c:pt idx="942">
                  <c:v>188.400000000001</c:v>
                </c:pt>
                <c:pt idx="943">
                  <c:v>188.60000000000099</c:v>
                </c:pt>
                <c:pt idx="944">
                  <c:v>188.80000000000101</c:v>
                </c:pt>
                <c:pt idx="945">
                  <c:v>189.00000000000099</c:v>
                </c:pt>
                <c:pt idx="946">
                  <c:v>189.20000000000101</c:v>
                </c:pt>
                <c:pt idx="947">
                  <c:v>189.400000000001</c:v>
                </c:pt>
                <c:pt idx="948">
                  <c:v>189.60000000000099</c:v>
                </c:pt>
                <c:pt idx="949">
                  <c:v>189.80000000000101</c:v>
                </c:pt>
                <c:pt idx="950">
                  <c:v>190.00000000000099</c:v>
                </c:pt>
                <c:pt idx="951">
                  <c:v>190.20000000000101</c:v>
                </c:pt>
                <c:pt idx="952">
                  <c:v>190.400000000001</c:v>
                </c:pt>
                <c:pt idx="953">
                  <c:v>190.60000000000099</c:v>
                </c:pt>
                <c:pt idx="954">
                  <c:v>190.80000000000101</c:v>
                </c:pt>
                <c:pt idx="955">
                  <c:v>191.00000000000099</c:v>
                </c:pt>
                <c:pt idx="956">
                  <c:v>191.20000000000101</c:v>
                </c:pt>
                <c:pt idx="957">
                  <c:v>191.400000000001</c:v>
                </c:pt>
                <c:pt idx="958">
                  <c:v>191.60000000000099</c:v>
                </c:pt>
                <c:pt idx="959">
                  <c:v>191.80000000000101</c:v>
                </c:pt>
                <c:pt idx="960">
                  <c:v>192.00000000000099</c:v>
                </c:pt>
                <c:pt idx="961">
                  <c:v>192.20000000000101</c:v>
                </c:pt>
                <c:pt idx="962">
                  <c:v>192.400000000001</c:v>
                </c:pt>
                <c:pt idx="963">
                  <c:v>192.60000000000099</c:v>
                </c:pt>
                <c:pt idx="964">
                  <c:v>192.80000000000101</c:v>
                </c:pt>
                <c:pt idx="965">
                  <c:v>193.00000000000099</c:v>
                </c:pt>
                <c:pt idx="966">
                  <c:v>193.20000000000101</c:v>
                </c:pt>
                <c:pt idx="967">
                  <c:v>193.400000000001</c:v>
                </c:pt>
                <c:pt idx="968">
                  <c:v>193.60000000000099</c:v>
                </c:pt>
                <c:pt idx="969">
                  <c:v>193.80000000000101</c:v>
                </c:pt>
                <c:pt idx="970">
                  <c:v>194.00000000000099</c:v>
                </c:pt>
                <c:pt idx="971">
                  <c:v>194.20000000000101</c:v>
                </c:pt>
                <c:pt idx="972">
                  <c:v>194.400000000001</c:v>
                </c:pt>
                <c:pt idx="973">
                  <c:v>194.60000000000099</c:v>
                </c:pt>
                <c:pt idx="974">
                  <c:v>194.80000000000101</c:v>
                </c:pt>
                <c:pt idx="975">
                  <c:v>195.00000000000099</c:v>
                </c:pt>
                <c:pt idx="976">
                  <c:v>195.20000000000101</c:v>
                </c:pt>
                <c:pt idx="977">
                  <c:v>195.400000000001</c:v>
                </c:pt>
                <c:pt idx="978">
                  <c:v>195.60000000000099</c:v>
                </c:pt>
                <c:pt idx="979">
                  <c:v>195.80000000000101</c:v>
                </c:pt>
                <c:pt idx="980">
                  <c:v>196.00000000000099</c:v>
                </c:pt>
                <c:pt idx="981">
                  <c:v>196.20000000000101</c:v>
                </c:pt>
                <c:pt idx="982">
                  <c:v>196.400000000001</c:v>
                </c:pt>
                <c:pt idx="983">
                  <c:v>196.60000000000099</c:v>
                </c:pt>
                <c:pt idx="984">
                  <c:v>196.80000000000101</c:v>
                </c:pt>
                <c:pt idx="985">
                  <c:v>197.00000000000099</c:v>
                </c:pt>
                <c:pt idx="986">
                  <c:v>197.20000000000101</c:v>
                </c:pt>
                <c:pt idx="987">
                  <c:v>197.400000000001</c:v>
                </c:pt>
                <c:pt idx="988">
                  <c:v>197.60000000000099</c:v>
                </c:pt>
                <c:pt idx="989">
                  <c:v>197.80000000000101</c:v>
                </c:pt>
                <c:pt idx="990">
                  <c:v>198.00000000000099</c:v>
                </c:pt>
                <c:pt idx="991">
                  <c:v>198.20000000000101</c:v>
                </c:pt>
                <c:pt idx="992">
                  <c:v>198.400000000001</c:v>
                </c:pt>
                <c:pt idx="993">
                  <c:v>198.60000000000099</c:v>
                </c:pt>
                <c:pt idx="994">
                  <c:v>198.80000000000101</c:v>
                </c:pt>
                <c:pt idx="995">
                  <c:v>199.00000000000099</c:v>
                </c:pt>
                <c:pt idx="996">
                  <c:v>199.20000000000101</c:v>
                </c:pt>
                <c:pt idx="997">
                  <c:v>199.400000000001</c:v>
                </c:pt>
                <c:pt idx="998">
                  <c:v>199.60000000000099</c:v>
                </c:pt>
                <c:pt idx="999">
                  <c:v>199.80000000000101</c:v>
                </c:pt>
                <c:pt idx="1000">
                  <c:v>200.00000000000099</c:v>
                </c:pt>
              </c:numCache>
            </c:numRef>
          </c:xVal>
          <c:yVal>
            <c:numRef>
              <c:f>Feuil1!$C$6:$C$1006</c:f>
              <c:numCache>
                <c:formatCode>General</c:formatCode>
                <c:ptCount val="1001"/>
                <c:pt idx="0">
                  <c:v>2.233631436203166E-10</c:v>
                </c:pt>
                <c:pt idx="1">
                  <c:v>2.4410510572403627E-10</c:v>
                </c:pt>
                <c:pt idx="2">
                  <c:v>2.6672578706690174E-10</c:v>
                </c:pt>
                <c:pt idx="3">
                  <c:v>2.9139086959374773E-10</c:v>
                </c:pt>
                <c:pt idx="4">
                  <c:v>3.1828023187671554E-10</c:v>
                </c:pt>
                <c:pt idx="5">
                  <c:v>3.475891281239922E-10</c:v>
                </c:pt>
                <c:pt idx="6">
                  <c:v>3.7952946180595769E-10</c:v>
                </c:pt>
                <c:pt idx="7">
                  <c:v>4.1433116120911994E-10</c:v>
                </c:pt>
                <c:pt idx="8">
                  <c:v>4.5224366476950583E-10</c:v>
                </c:pt>
                <c:pt idx="9">
                  <c:v>4.9353752461655285E-10</c:v>
                </c:pt>
                <c:pt idx="10">
                  <c:v>5.3850613737864583E-10</c:v>
                </c:pt>
                <c:pt idx="11">
                  <c:v>5.874676119650472E-10</c:v>
                </c:pt>
                <c:pt idx="12">
                  <c:v>6.4076678474862602E-10</c:v>
                </c:pt>
                <c:pt idx="13">
                  <c:v>6.9877739333297176E-10</c:v>
                </c:pt>
                <c:pt idx="14">
                  <c:v>7.619044208991638E-10</c:v>
                </c:pt>
                <c:pt idx="15">
                  <c:v>8.3058662399490585E-10</c:v>
                </c:pt>
                <c:pt idx="16">
                  <c:v>9.0529925755616755E-10</c:v>
                </c:pt>
                <c:pt idx="17">
                  <c:v>9.8655701194194739E-10</c:v>
                </c:pt>
                <c:pt idx="18">
                  <c:v>1.0749171778210384E-9</c:v>
                </c:pt>
                <c:pt idx="19">
                  <c:v>1.1709830558797681E-9</c:v>
                </c:pt>
                <c:pt idx="20">
                  <c:v>1.2754076295260442E-9</c:v>
                </c:pt>
                <c:pt idx="21">
                  <c:v>1.3888975200529575E-9</c:v>
                </c:pt>
                <c:pt idx="22">
                  <c:v>1.5122172450993394E-9</c:v>
                </c:pt>
                <c:pt idx="23">
                  <c:v>1.6461938027106819E-9</c:v>
                </c:pt>
                <c:pt idx="24">
                  <c:v>1.7917216048677681E-9</c:v>
                </c:pt>
                <c:pt idx="25">
                  <c:v>1.9497677860172307E-9</c:v>
                </c:pt>
                <c:pt idx="26">
                  <c:v>2.1213779139165897E-9</c:v>
                </c:pt>
                <c:pt idx="27">
                  <c:v>2.3076821319999157E-9</c:v>
                </c:pt>
                <c:pt idx="28">
                  <c:v>2.5099017644894431E-9</c:v>
                </c:pt>
                <c:pt idx="29">
                  <c:v>2.7293564176286535E-9</c:v>
                </c:pt>
                <c:pt idx="30">
                  <c:v>2.9674716127018893E-9</c:v>
                </c:pt>
                <c:pt idx="31">
                  <c:v>3.2257869889444571E-9</c:v>
                </c:pt>
                <c:pt idx="32">
                  <c:v>3.5059651170420156E-9</c:v>
                </c:pt>
                <c:pt idx="33">
                  <c:v>3.8098009666799441E-9</c:v>
                </c:pt>
                <c:pt idx="34">
                  <c:v>4.139232074541798E-9</c:v>
                </c:pt>
                <c:pt idx="35">
                  <c:v>4.4963494622808701E-9</c:v>
                </c:pt>
                <c:pt idx="36">
                  <c:v>4.8834093573127948E-9</c:v>
                </c:pt>
                <c:pt idx="37">
                  <c:v>5.3028457728091952E-9</c:v>
                </c:pt>
                <c:pt idx="38">
                  <c:v>5.7572840070271733E-9</c:v>
                </c:pt>
                <c:pt idx="39">
                  <c:v>6.249555126099671E-9</c:v>
                </c:pt>
                <c:pt idx="40">
                  <c:v>6.7827114986483498E-9</c:v>
                </c:pt>
                <c:pt idx="41">
                  <c:v>7.3600434550816939E-9</c:v>
                </c:pt>
                <c:pt idx="42">
                  <c:v>7.9850971492195009E-9</c:v>
                </c:pt>
                <c:pt idx="43">
                  <c:v>8.6616937049550419E-9</c:v>
                </c:pt>
                <c:pt idx="44">
                  <c:v>9.3939497360495354E-9</c:v>
                </c:pt>
                <c:pt idx="45">
                  <c:v>1.0186299332860577E-8</c:v>
                </c:pt>
                <c:pt idx="46">
                  <c:v>1.1043517615863166E-8</c:v>
                </c:pt>
                <c:pt idx="47">
                  <c:v>1.1970745962240061E-8</c:v>
                </c:pt>
                <c:pt idx="48">
                  <c:v>1.2973519018624127E-8</c:v>
                </c:pt>
                <c:pt idx="49">
                  <c:v>1.405779362028781E-8</c:v>
                </c:pt>
                <c:pt idx="50">
                  <c:v>1.5229979744712629E-8</c:v>
                </c:pt>
                <c:pt idx="51">
                  <c:v>1.6496973635567122E-8</c:v>
                </c:pt>
                <c:pt idx="52">
                  <c:v>1.7866193241687932E-8</c:v>
                </c:pt>
                <c:pt idx="53">
                  <c:v>1.9345616124730038E-8</c:v>
                </c:pt>
                <c:pt idx="54">
                  <c:v>2.0943819998751835E-8</c:v>
                </c:pt>
                <c:pt idx="55">
                  <c:v>2.2670026075156666E-8</c:v>
                </c:pt>
                <c:pt idx="56">
                  <c:v>2.4534145397154621E-8</c:v>
                </c:pt>
                <c:pt idx="57">
                  <c:v>2.6546828359268119E-8</c:v>
                </c:pt>
                <c:pt idx="58">
                  <c:v>2.8719517619412807E-8</c:v>
                </c:pt>
                <c:pt idx="59">
                  <c:v>3.1064504623776094E-8</c:v>
                </c:pt>
                <c:pt idx="60">
                  <c:v>3.3594989978122788E-8</c:v>
                </c:pt>
                <c:pt idx="61">
                  <c:v>3.6325147913322301E-8</c:v>
                </c:pt>
                <c:pt idx="62">
                  <c:v>3.9270195107844248E-8</c:v>
                </c:pt>
                <c:pt idx="63">
                  <c:v>4.2446464145758797E-8</c:v>
                </c:pt>
                <c:pt idx="64">
                  <c:v>4.5871481905437218E-8</c:v>
                </c:pt>
                <c:pt idx="65">
                  <c:v>4.9564053191724981E-8</c:v>
                </c:pt>
                <c:pt idx="66">
                  <c:v>5.3544349942909204E-8</c:v>
                </c:pt>
                <c:pt idx="67">
                  <c:v>5.7834006363338755E-8</c:v>
                </c:pt>
                <c:pt idx="68">
                  <c:v>6.2456220353177234E-8</c:v>
                </c:pt>
                <c:pt idx="69">
                  <c:v>6.7435861628481051E-8</c:v>
                </c:pt>
                <c:pt idx="70">
                  <c:v>7.2799586947673826E-8</c:v>
                </c:pt>
                <c:pt idx="71">
                  <c:v>7.8575962884597809E-8</c:v>
                </c:pt>
                <c:pt idx="72">
                  <c:v>8.4795596613683924E-8</c:v>
                </c:pt>
                <c:pt idx="73">
                  <c:v>9.1491275199502464E-8</c:v>
                </c:pt>
                <c:pt idx="74">
                  <c:v>9.8698113911059295E-8</c:v>
                </c:pt>
                <c:pt idx="75">
                  <c:v>1.0645371411076024E-7</c:v>
                </c:pt>
                <c:pt idx="76">
                  <c:v>1.1479833129908015E-7</c:v>
                </c:pt>
                <c:pt idx="77">
                  <c:v>1.2377505392864636E-7</c:v>
                </c:pt>
                <c:pt idx="78">
                  <c:v>1.3342999363581498E-7</c:v>
                </c:pt>
                <c:pt idx="79">
                  <c:v>1.4381248757392031E-7</c:v>
                </c:pt>
                <c:pt idx="80">
                  <c:v>1.5497531357028967E-7</c:v>
                </c:pt>
                <c:pt idx="81">
                  <c:v>1.6697491886895267E-7</c:v>
                </c:pt>
                <c:pt idx="82">
                  <c:v>1.7987166326275833E-7</c:v>
                </c:pt>
                <c:pt idx="83">
                  <c:v>1.9373007746248204E-7</c:v>
                </c:pt>
                <c:pt idx="84">
                  <c:v>2.0861913759654134E-7</c:v>
                </c:pt>
                <c:pt idx="85">
                  <c:v>2.2461255678315897E-7</c:v>
                </c:pt>
                <c:pt idx="86">
                  <c:v>2.4178909476747262E-7</c:v>
                </c:pt>
                <c:pt idx="87">
                  <c:v>2.6023288666906405E-7</c:v>
                </c:pt>
                <c:pt idx="88">
                  <c:v>2.8003379194098339E-7</c:v>
                </c:pt>
                <c:pt idx="89">
                  <c:v>3.0128776469953434E-7</c:v>
                </c:pt>
                <c:pt idx="90">
                  <c:v>3.2409724664499988E-7</c:v>
                </c:pt>
                <c:pt idx="91">
                  <c:v>3.4857158385733517E-7</c:v>
                </c:pt>
                <c:pt idx="92">
                  <c:v>3.7482746881752343E-7</c:v>
                </c:pt>
                <c:pt idx="93">
                  <c:v>4.0298940907516884E-7</c:v>
                </c:pt>
                <c:pt idx="94">
                  <c:v>4.331902240558804E-7</c:v>
                </c:pt>
                <c:pt idx="95">
                  <c:v>4.6557157157830866E-7</c:v>
                </c:pt>
                <c:pt idx="96">
                  <c:v>5.0028450573048493E-7</c:v>
                </c:pt>
                <c:pt idx="97">
                  <c:v>5.3749006783837596E-7</c:v>
                </c:pt>
                <c:pt idx="98">
                  <c:v>5.7735991234659183E-7</c:v>
                </c:pt>
                <c:pt idx="99">
                  <c:v>6.2007696952200258E-7</c:v>
                </c:pt>
                <c:pt idx="100">
                  <c:v>6.658361469857315E-7</c:v>
                </c:pt>
                <c:pt idx="101">
                  <c:v>7.1484507217795002E-7</c:v>
                </c:pt>
                <c:pt idx="102">
                  <c:v>7.6732487796291148E-7</c:v>
                </c:pt>
                <c:pt idx="103">
                  <c:v>8.2351103368911364E-7</c:v>
                </c:pt>
                <c:pt idx="104">
                  <c:v>8.8365422413156134E-7</c:v>
                </c:pt>
                <c:pt idx="105">
                  <c:v>9.4802127885957927E-7</c:v>
                </c:pt>
                <c:pt idx="106">
                  <c:v>1.0168961546952692E-6</c:v>
                </c:pt>
                <c:pt idx="107">
                  <c:v>1.090580974053985E-6</c:v>
                </c:pt>
                <c:pt idx="108">
                  <c:v>1.1693971220898127E-6</c:v>
                </c:pt>
                <c:pt idx="109">
                  <c:v>1.2536864057058926E-6</c:v>
                </c:pt>
                <c:pt idx="110">
                  <c:v>1.3438122776315214E-6</c:v>
                </c:pt>
                <c:pt idx="111">
                  <c:v>1.4401611289160611E-6</c:v>
                </c:pt>
                <c:pt idx="112">
                  <c:v>1.5431436533430534E-6</c:v>
                </c:pt>
                <c:pt idx="113">
                  <c:v>1.6531962874275281E-6</c:v>
                </c:pt>
                <c:pt idx="114">
                  <c:v>1.7707827298251547E-6</c:v>
                </c:pt>
                <c:pt idx="115">
                  <c:v>1.8963955441534223E-6</c:v>
                </c:pt>
                <c:pt idx="116">
                  <c:v>2.030557849403687E-6</c:v>
                </c:pt>
                <c:pt idx="117">
                  <c:v>2.1738251023071732E-6</c:v>
                </c:pt>
                <c:pt idx="118">
                  <c:v>2.3267869762099114E-6</c:v>
                </c:pt>
                <c:pt idx="119">
                  <c:v>2.4900693412097484E-6</c:v>
                </c:pt>
                <c:pt idx="120">
                  <c:v>2.6643363505138902E-6</c:v>
                </c:pt>
                <c:pt idx="121">
                  <c:v>2.8502926381882817E-6</c:v>
                </c:pt>
                <c:pt idx="122">
                  <c:v>3.0486856336898668E-6</c:v>
                </c:pt>
                <c:pt idx="123">
                  <c:v>3.2603079988001242E-6</c:v>
                </c:pt>
                <c:pt idx="124">
                  <c:v>3.4860001928137581E-6</c:v>
                </c:pt>
                <c:pt idx="125">
                  <c:v>3.7266531720786709E-6</c:v>
                </c:pt>
                <c:pt idx="126">
                  <c:v>3.9832112302348421E-6</c:v>
                </c:pt>
                <c:pt idx="127">
                  <c:v>4.2566749857581941E-6</c:v>
                </c:pt>
                <c:pt idx="128">
                  <c:v>4.5481045236826553E-6</c:v>
                </c:pt>
                <c:pt idx="129">
                  <c:v>4.8586226986493612E-6</c:v>
                </c:pt>
                <c:pt idx="130">
                  <c:v>5.1894186067152844E-6</c:v>
                </c:pt>
                <c:pt idx="131">
                  <c:v>5.5417512336465839E-6</c:v>
                </c:pt>
                <c:pt idx="132">
                  <c:v>5.9169532877227587E-6</c:v>
                </c:pt>
                <c:pt idx="133">
                  <c:v>6.3164352253874299E-6</c:v>
                </c:pt>
                <c:pt idx="134">
                  <c:v>6.7416894784006944E-6</c:v>
                </c:pt>
                <c:pt idx="135">
                  <c:v>7.1942948914750772E-6</c:v>
                </c:pt>
                <c:pt idx="136">
                  <c:v>7.6759213797141328E-6</c:v>
                </c:pt>
                <c:pt idx="137">
                  <c:v>8.1883348155182128E-6</c:v>
                </c:pt>
                <c:pt idx="138">
                  <c:v>8.7334021549765367E-6</c:v>
                </c:pt>
                <c:pt idx="139">
                  <c:v>9.3130968141287205E-6</c:v>
                </c:pt>
                <c:pt idx="140">
                  <c:v>9.9295043058510811E-6</c:v>
                </c:pt>
                <c:pt idx="141">
                  <c:v>1.0584828148506425E-5</c:v>
                </c:pt>
                <c:pt idx="142">
                  <c:v>1.1281396057885474E-5</c:v>
                </c:pt>
                <c:pt idx="143">
                  <c:v>1.2021666434368938E-5</c:v>
                </c:pt>
                <c:pt idx="144">
                  <c:v>1.2808235157648877E-5</c:v>
                </c:pt>
                <c:pt idx="145">
                  <c:v>1.3643842701763781E-5</c:v>
                </c:pt>
                <c:pt idx="146">
                  <c:v>1.4531381583631385E-5</c:v>
                </c:pt>
                <c:pt idx="147">
                  <c:v>1.5473904158696094E-5</c:v>
                </c:pt>
                <c:pt idx="148">
                  <c:v>1.6474630777752644E-5</c:v>
                </c:pt>
                <c:pt idx="149">
                  <c:v>1.753695831946036E-5</c:v>
                </c:pt>
                <c:pt idx="150">
                  <c:v>1.8664469113520571E-5</c:v>
                </c:pt>
                <c:pt idx="151">
                  <c:v>1.9860940269960799E-5</c:v>
                </c:pt>
                <c:pt idx="152">
                  <c:v>2.1130353430442047E-5</c:v>
                </c:pt>
                <c:pt idx="153">
                  <c:v>2.247690495799022E-5</c:v>
                </c:pt>
                <c:pt idx="154">
                  <c:v>2.3905016582043294E-5</c:v>
                </c:pt>
                <c:pt idx="155">
                  <c:v>2.5419346516199247E-5</c:v>
                </c:pt>
                <c:pt idx="156">
                  <c:v>2.7024801066557371E-5</c:v>
                </c:pt>
                <c:pt idx="157">
                  <c:v>2.8726546749050049E-5</c:v>
                </c:pt>
                <c:pt idx="158">
                  <c:v>3.053002293467849E-5</c:v>
                </c:pt>
                <c:pt idx="159">
                  <c:v>3.2440955042083972E-5</c:v>
                </c:pt>
                <c:pt idx="160">
                  <c:v>3.4465368297408389E-5</c:v>
                </c:pt>
                <c:pt idx="161">
                  <c:v>3.6609602081926864E-5</c:v>
                </c:pt>
                <c:pt idx="162">
                  <c:v>3.8880324888462244E-5</c:v>
                </c:pt>
                <c:pt idx="163">
                  <c:v>4.1284549908126149E-5</c:v>
                </c:pt>
                <c:pt idx="164">
                  <c:v>4.3829651269463119E-5</c:v>
                </c:pt>
                <c:pt idx="165">
                  <c:v>4.6523380952607501E-5</c:v>
                </c:pt>
                <c:pt idx="166">
                  <c:v>4.9373886401604368E-5</c:v>
                </c:pt>
                <c:pt idx="167">
                  <c:v>5.2389728858569544E-5</c:v>
                </c:pt>
                <c:pt idx="168">
                  <c:v>5.5579902443903444E-5</c:v>
                </c:pt>
                <c:pt idx="169">
                  <c:v>5.8953854007300969E-5</c:v>
                </c:pt>
                <c:pt idx="170">
                  <c:v>6.252150377482026E-5</c:v>
                </c:pt>
                <c:pt idx="171">
                  <c:v>6.6293266817802387E-5</c:v>
                </c:pt>
                <c:pt idx="172">
                  <c:v>7.0280075369939847E-5</c:v>
                </c:pt>
                <c:pt idx="173">
                  <c:v>7.4493402019304924E-5</c:v>
                </c:pt>
                <c:pt idx="174">
                  <c:v>7.8945283802643221E-5</c:v>
                </c:pt>
                <c:pt idx="175">
                  <c:v>8.3648347229727524E-5</c:v>
                </c:pt>
                <c:pt idx="176">
                  <c:v>8.8615834266049382E-5</c:v>
                </c:pt>
                <c:pt idx="177">
                  <c:v>9.3861629302578934E-5</c:v>
                </c:pt>
                <c:pt idx="178">
                  <c:v>9.9400287141785884E-5</c:v>
                </c:pt>
                <c:pt idx="179">
                  <c:v>1.0524706202954399E-4</c:v>
                </c:pt>
                <c:pt idx="180">
                  <c:v>1.1141793776294907E-4</c:v>
                </c:pt>
                <c:pt idx="181">
                  <c:v>1.1792965890449901E-4</c:v>
                </c:pt>
                <c:pt idx="182">
                  <c:v>1.2479976313343742E-4</c:v>
                </c:pt>
                <c:pt idx="183">
                  <c:v>1.3204661476543228E-4</c:v>
                </c:pt>
                <c:pt idx="184">
                  <c:v>1.3968943947208006E-4</c:v>
                </c:pt>
                <c:pt idx="185">
                  <c:v>1.4774836023203364E-4</c:v>
                </c:pt>
                <c:pt idx="186">
                  <c:v>1.5624443454581919E-4</c:v>
                </c:pt>
                <c:pt idx="187">
                  <c:v>1.6519969294665333E-4</c:v>
                </c:pt>
                <c:pt idx="188">
                  <c:v>1.7463717883977947E-4</c:v>
                </c:pt>
                <c:pt idx="189">
                  <c:v>1.8458098970300824E-4</c:v>
                </c:pt>
                <c:pt idx="190">
                  <c:v>1.9505631968129753E-4</c:v>
                </c:pt>
                <c:pt idx="191">
                  <c:v>2.0608950360827871E-4</c:v>
                </c:pt>
                <c:pt idx="192">
                  <c:v>2.1770806248771343E-4</c:v>
                </c:pt>
                <c:pt idx="193">
                  <c:v>2.2994075046785166E-4</c:v>
                </c:pt>
                <c:pt idx="194">
                  <c:v>2.4281760334162668E-4</c:v>
                </c:pt>
                <c:pt idx="195">
                  <c:v>2.5636998860554324E-4</c:v>
                </c:pt>
                <c:pt idx="196">
                  <c:v>2.7063065710993976E-4</c:v>
                </c:pt>
                <c:pt idx="197">
                  <c:v>2.8563379633314838E-4</c:v>
                </c:pt>
                <c:pt idx="198">
                  <c:v>3.014150853117701E-4</c:v>
                </c:pt>
                <c:pt idx="199">
                  <c:v>3.1801175125899624E-4</c:v>
                </c:pt>
                <c:pt idx="200">
                  <c:v>3.3546262790251185E-4</c:v>
                </c:pt>
                <c:pt idx="201">
                  <c:v>3.5380821557304276E-4</c:v>
                </c:pt>
                <c:pt idx="202">
                  <c:v>3.7309074307412835E-4</c:v>
                </c:pt>
                <c:pt idx="203">
                  <c:v>3.933542313630612E-4</c:v>
                </c:pt>
                <c:pt idx="204">
                  <c:v>4.1464455907227641E-4</c:v>
                </c:pt>
                <c:pt idx="205">
                  <c:v>4.3700952989974732E-4</c:v>
                </c:pt>
                <c:pt idx="206">
                  <c:v>4.6049894189605014E-4</c:v>
                </c:pt>
                <c:pt idx="207">
                  <c:v>4.8516465867490043E-4</c:v>
                </c:pt>
                <c:pt idx="208">
                  <c:v>5.1106068257291673E-4</c:v>
                </c:pt>
                <c:pt idx="209">
                  <c:v>5.3824322978326185E-4</c:v>
                </c:pt>
                <c:pt idx="210">
                  <c:v>5.6677080748664783E-4</c:v>
                </c:pt>
                <c:pt idx="211">
                  <c:v>5.9670429300184673E-4</c:v>
                </c:pt>
                <c:pt idx="212">
                  <c:v>6.2810701497649697E-4</c:v>
                </c:pt>
                <c:pt idx="213">
                  <c:v>6.610448366374651E-4</c:v>
                </c:pt>
                <c:pt idx="214">
                  <c:v>6.9558624111840388E-4</c:v>
                </c:pt>
                <c:pt idx="215">
                  <c:v>7.3180241888047277E-4</c:v>
                </c:pt>
                <c:pt idx="216">
                  <c:v>7.6976735724028919E-4</c:v>
                </c:pt>
                <c:pt idx="217">
                  <c:v>8.0955793201728E-4</c:v>
                </c:pt>
                <c:pt idx="218">
                  <c:v>8.5125400131049855E-4</c:v>
                </c:pt>
                <c:pt idx="219">
                  <c:v>8.9493850141279504E-4</c:v>
                </c:pt>
                <c:pt idx="220">
                  <c:v>9.4069754486790318E-4</c:v>
                </c:pt>
                <c:pt idx="221">
                  <c:v>9.8862052067354698E-4</c:v>
                </c:pt>
                <c:pt idx="222">
                  <c:v>1.0388001966311381E-3</c:v>
                </c:pt>
                <c:pt idx="223">
                  <c:v>1.0913328238398453E-3</c:v>
                </c:pt>
                <c:pt idx="224">
                  <c:v>1.1463182433300546E-3</c:v>
                </c:pt>
                <c:pt idx="225">
                  <c:v>1.2038599948282029E-3</c:v>
                </c:pt>
                <c:pt idx="226">
                  <c:v>1.2640654276418425E-3</c:v>
                </c:pt>
                <c:pt idx="227">
                  <c:v>1.327045813650574E-3</c:v>
                </c:pt>
                <c:pt idx="228">
                  <c:v>1.3929164623850342E-3</c:v>
                </c:pt>
                <c:pt idx="229">
                  <c:v>1.4617968381725474E-3</c:v>
                </c:pt>
                <c:pt idx="230">
                  <c:v>1.533810679324463E-3</c:v>
                </c:pt>
                <c:pt idx="231">
                  <c:v>1.609086119336174E-3</c:v>
                </c:pt>
                <c:pt idx="232">
                  <c:v>1.6877558100669937E-3</c:v>
                </c:pt>
                <c:pt idx="233">
                  <c:v>1.7699570468628133E-3</c:v>
                </c:pt>
                <c:pt idx="234">
                  <c:v>1.855831895580163E-3</c:v>
                </c:pt>
                <c:pt idx="235">
                  <c:v>1.9455273214659288E-3</c:v>
                </c:pt>
                <c:pt idx="236">
                  <c:v>2.0391953198422826E-3</c:v>
                </c:pt>
                <c:pt idx="237">
                  <c:v>2.1369930485417186E-3</c:v>
                </c:pt>
                <c:pt idx="238">
                  <c:v>2.2390829620321422E-3</c:v>
                </c:pt>
                <c:pt idx="239">
                  <c:v>2.3456329471668582E-3</c:v>
                </c:pt>
                <c:pt idx="240">
                  <c:v>2.4568164604892874E-3</c:v>
                </c:pt>
                <c:pt idx="241">
                  <c:v>2.5728126670166349E-3</c:v>
                </c:pt>
                <c:pt idx="242">
                  <c:v>2.6938065804214904E-3</c:v>
                </c:pt>
                <c:pt idx="243">
                  <c:v>2.8199892045245615E-3</c:v>
                </c:pt>
                <c:pt idx="244">
                  <c:v>2.95155767600597E-3</c:v>
                </c:pt>
                <c:pt idx="245">
                  <c:v>3.0887154082367687E-3</c:v>
                </c:pt>
                <c:pt idx="246">
                  <c:v>3.2316722361260463E-3</c:v>
                </c:pt>
                <c:pt idx="247">
                  <c:v>3.3806445618730927E-3</c:v>
                </c:pt>
                <c:pt idx="248">
                  <c:v>3.5358555015075756E-3</c:v>
                </c:pt>
                <c:pt idx="249">
                  <c:v>3.6975350320943173E-3</c:v>
                </c:pt>
                <c:pt idx="250">
                  <c:v>3.8659201394728076E-3</c:v>
                </c:pt>
                <c:pt idx="251">
                  <c:v>4.0412549663947231E-3</c:v>
                </c:pt>
                <c:pt idx="252">
                  <c:v>4.2237909609162266E-3</c:v>
                </c:pt>
                <c:pt idx="253">
                  <c:v>4.4137870248947674E-3</c:v>
                </c:pt>
                <c:pt idx="254">
                  <c:v>4.6115096624330387E-3</c:v>
                </c:pt>
                <c:pt idx="255">
                  <c:v>4.817233128106186E-3</c:v>
                </c:pt>
                <c:pt idx="256">
                  <c:v>5.0312395748005031E-3</c:v>
                </c:pt>
                <c:pt idx="257">
                  <c:v>5.253819200985387E-3</c:v>
                </c:pt>
                <c:pt idx="258">
                  <c:v>5.4852703972325546E-3</c:v>
                </c:pt>
                <c:pt idx="259">
                  <c:v>5.7258998917893772E-3</c:v>
                </c:pt>
                <c:pt idx="260">
                  <c:v>5.9760228950059427E-3</c:v>
                </c:pt>
                <c:pt idx="261">
                  <c:v>6.2359632424078409E-3</c:v>
                </c:pt>
                <c:pt idx="262">
                  <c:v>6.5060535361994255E-3</c:v>
                </c:pt>
                <c:pt idx="263">
                  <c:v>6.7866352849748719E-3</c:v>
                </c:pt>
                <c:pt idx="264">
                  <c:v>7.0780590414066692E-3</c:v>
                </c:pt>
                <c:pt idx="265">
                  <c:v>7.3806845376742499E-3</c:v>
                </c:pt>
                <c:pt idx="266">
                  <c:v>7.6948808183874779E-3</c:v>
                </c:pt>
                <c:pt idx="267">
                  <c:v>8.0210263707529098E-3</c:v>
                </c:pt>
                <c:pt idx="268">
                  <c:v>8.3595092517230601E-3</c:v>
                </c:pt>
                <c:pt idx="269">
                  <c:v>8.7107272118617431E-3</c:v>
                </c:pt>
                <c:pt idx="270">
                  <c:v>9.0750878156515592E-3</c:v>
                </c:pt>
                <c:pt idx="271">
                  <c:v>9.4530085579623349E-3</c:v>
                </c:pt>
                <c:pt idx="272">
                  <c:v>9.844916976392443E-3</c:v>
                </c:pt>
                <c:pt idx="273">
                  <c:v>1.0251250759188103E-2</c:v>
                </c:pt>
                <c:pt idx="274">
                  <c:v>1.0672457848439012E-2</c:v>
                </c:pt>
                <c:pt idx="275">
                  <c:v>1.1108996538242306E-2</c:v>
                </c:pt>
                <c:pt idx="276">
                  <c:v>1.1561335567520106E-2</c:v>
                </c:pt>
                <c:pt idx="277">
                  <c:v>1.2029954207170278E-2</c:v>
                </c:pt>
                <c:pt idx="278">
                  <c:v>1.251534234122367E-2</c:v>
                </c:pt>
                <c:pt idx="279">
                  <c:v>1.3018000541675333E-2</c:v>
                </c:pt>
                <c:pt idx="280">
                  <c:v>1.3538440136652357E-2</c:v>
                </c:pt>
                <c:pt idx="281">
                  <c:v>1.4077183271574843E-2</c:v>
                </c:pt>
                <c:pt idx="282">
                  <c:v>1.4634762962962405E-2</c:v>
                </c:pt>
                <c:pt idx="283">
                  <c:v>1.5211723144533692E-2</c:v>
                </c:pt>
                <c:pt idx="284">
                  <c:v>1.5808618705241834E-2</c:v>
                </c:pt>
                <c:pt idx="285">
                  <c:v>1.6426015518885544E-2</c:v>
                </c:pt>
                <c:pt idx="286">
                  <c:v>1.7064490464931043E-2</c:v>
                </c:pt>
                <c:pt idx="287">
                  <c:v>1.7724631440177753E-2</c:v>
                </c:pt>
                <c:pt idx="288">
                  <c:v>1.8407037360897553E-2</c:v>
                </c:pt>
                <c:pt idx="289">
                  <c:v>1.9112318155074307E-2</c:v>
                </c:pt>
                <c:pt idx="290">
                  <c:v>1.9841094744370288E-2</c:v>
                </c:pt>
                <c:pt idx="291">
                  <c:v>2.0593999015442548E-2</c:v>
                </c:pt>
                <c:pt idx="292">
                  <c:v>2.1371673780233053E-2</c:v>
                </c:pt>
                <c:pt idx="293">
                  <c:v>2.2174772724855206E-2</c:v>
                </c:pt>
                <c:pt idx="294">
                  <c:v>2.3003960346699152E-2</c:v>
                </c:pt>
                <c:pt idx="295">
                  <c:v>2.3859911879380247E-2</c:v>
                </c:pt>
                <c:pt idx="296">
                  <c:v>2.4743313205154299E-2</c:v>
                </c:pt>
                <c:pt idx="297">
                  <c:v>2.5654860754427265E-2</c:v>
                </c:pt>
                <c:pt idx="298">
                  <c:v>2.6595261391987601E-2</c:v>
                </c:pt>
                <c:pt idx="299">
                  <c:v>2.7565232289593337E-2</c:v>
                </c:pt>
                <c:pt idx="300">
                  <c:v>2.8565500784550377E-2</c:v>
                </c:pt>
                <c:pt idx="301">
                  <c:v>2.9596804223920786E-2</c:v>
                </c:pt>
                <c:pt idx="302">
                  <c:v>3.0659889794007515E-2</c:v>
                </c:pt>
                <c:pt idx="303">
                  <c:v>3.1755514334765825E-2</c:v>
                </c:pt>
                <c:pt idx="304">
                  <c:v>3.2884444138798333E-2</c:v>
                </c:pt>
                <c:pt idx="305">
                  <c:v>3.4047454734599344E-2</c:v>
                </c:pt>
                <c:pt idx="306">
                  <c:v>3.5245330653719542E-2</c:v>
                </c:pt>
                <c:pt idx="307">
                  <c:v>3.6478865181533357E-2</c:v>
                </c:pt>
                <c:pt idx="308">
                  <c:v>3.7748860091298998E-2</c:v>
                </c:pt>
                <c:pt idx="309">
                  <c:v>3.9056125361211738E-2</c:v>
                </c:pt>
                <c:pt idx="310">
                  <c:v>4.0401478874163239E-2</c:v>
                </c:pt>
                <c:pt idx="311">
                  <c:v>4.1785746099929313E-2</c:v>
                </c:pt>
                <c:pt idx="312">
                  <c:v>4.320975975952368E-2</c:v>
                </c:pt>
                <c:pt idx="313">
                  <c:v>4.4674359471467036E-2</c:v>
                </c:pt>
                <c:pt idx="314">
                  <c:v>4.6180391379734752E-2</c:v>
                </c:pt>
                <c:pt idx="315">
                  <c:v>4.7728707763164152E-2</c:v>
                </c:pt>
                <c:pt idx="316">
                  <c:v>4.9320166626114693E-2</c:v>
                </c:pt>
                <c:pt idx="317">
                  <c:v>5.0955631270194202E-2</c:v>
                </c:pt>
                <c:pt idx="318">
                  <c:v>5.2635969846880605E-2</c:v>
                </c:pt>
                <c:pt idx="319">
                  <c:v>5.4362054890886191E-2</c:v>
                </c:pt>
                <c:pt idx="320">
                  <c:v>5.6134762834133725E-2</c:v>
                </c:pt>
                <c:pt idx="321">
                  <c:v>5.7954973500229531E-2</c:v>
                </c:pt>
                <c:pt idx="322">
                  <c:v>5.9823569579344107E-2</c:v>
                </c:pt>
                <c:pt idx="323">
                  <c:v>6.1741436083429045E-2</c:v>
                </c:pt>
                <c:pt idx="324">
                  <c:v>6.3709459781724362E-2</c:v>
                </c:pt>
                <c:pt idx="325">
                  <c:v>6.5728528616530474E-2</c:v>
                </c:pt>
                <c:pt idx="326">
                  <c:v>6.779953109924787E-2</c:v>
                </c:pt>
                <c:pt idx="327">
                  <c:v>6.992335568670735E-2</c:v>
                </c:pt>
                <c:pt idx="328">
                  <c:v>7.2100890137843709E-2</c:v>
                </c:pt>
                <c:pt idx="329">
                  <c:v>7.4333020850789647E-2</c:v>
                </c:pt>
                <c:pt idx="330">
                  <c:v>7.6620632180493489E-2</c:v>
                </c:pt>
                <c:pt idx="331">
                  <c:v>7.8964605736996166E-2</c:v>
                </c:pt>
                <c:pt idx="332">
                  <c:v>8.1365819664525371E-2</c:v>
                </c:pt>
                <c:pt idx="333">
                  <c:v>8.3825147901599381E-2</c:v>
                </c:pt>
                <c:pt idx="334">
                  <c:v>8.634345942236045E-2</c:v>
                </c:pt>
                <c:pt idx="335">
                  <c:v>8.8921617459386343E-2</c:v>
                </c:pt>
                <c:pt idx="336">
                  <c:v>9.1560478708264698E-2</c:v>
                </c:pt>
                <c:pt idx="337">
                  <c:v>9.4260892514241273E-2</c:v>
                </c:pt>
                <c:pt idx="338">
                  <c:v>9.7023700041286895E-2</c:v>
                </c:pt>
                <c:pt idx="339">
                  <c:v>9.9849733423963485E-2</c:v>
                </c:pt>
                <c:pt idx="340">
                  <c:v>0.10273981490249434</c:v>
                </c:pt>
                <c:pt idx="341">
                  <c:v>0.10569475594148861</c:v>
                </c:pt>
                <c:pt idx="342">
                  <c:v>0.1087153563327926</c:v>
                </c:pt>
                <c:pt idx="343">
                  <c:v>0.11180240328298116</c:v>
                </c:pt>
                <c:pt idx="344">
                  <c:v>0.11495667048603503</c:v>
                </c:pt>
                <c:pt idx="345">
                  <c:v>0.11817891718178056</c:v>
                </c:pt>
                <c:pt idx="346">
                  <c:v>0.12146988720071082</c:v>
                </c:pt>
                <c:pt idx="347">
                  <c:v>0.124830307995833</c:v>
                </c:pt>
                <c:pt idx="348">
                  <c:v>0.12826088966222626</c:v>
                </c:pt>
                <c:pt idx="349">
                  <c:v>0.13176232394503049</c:v>
                </c:pt>
                <c:pt idx="350">
                  <c:v>0.1353352832366127</c:v>
                </c:pt>
                <c:pt idx="351">
                  <c:v>0.13898041956370483</c:v>
                </c:pt>
                <c:pt idx="352">
                  <c:v>0.14269836356532883</c:v>
                </c:pt>
                <c:pt idx="353">
                  <c:v>0.14648972346236566</c:v>
                </c:pt>
                <c:pt idx="354">
                  <c:v>0.15035508401965869</c:v>
                </c:pt>
                <c:pt idx="355">
                  <c:v>0.15429500550156833</c:v>
                </c:pt>
                <c:pt idx="356">
                  <c:v>0.15831002262193883</c:v>
                </c:pt>
                <c:pt idx="357">
                  <c:v>0.16240064348945987</c:v>
                </c:pt>
                <c:pt idx="358">
                  <c:v>0.16656734854944316</c:v>
                </c:pt>
                <c:pt idx="359">
                  <c:v>0.17081058952306483</c:v>
                </c:pt>
                <c:pt idx="360">
                  <c:v>0.17513078834515097</c:v>
                </c:pt>
                <c:pt idx="361">
                  <c:v>0.17952833610162036</c:v>
                </c:pt>
                <c:pt idx="362">
                  <c:v>0.18400359196771998</c:v>
                </c:pt>
                <c:pt idx="363">
                  <c:v>0.18855688214822106</c:v>
                </c:pt>
                <c:pt idx="364">
                  <c:v>0.19318849882077091</c:v>
                </c:pt>
                <c:pt idx="365">
                  <c:v>0.19789869908361465</c:v>
                </c:pt>
                <c:pt idx="366">
                  <c:v>0.202687703908939</c:v>
                </c:pt>
                <c:pt idx="367">
                  <c:v>0.2075556971030991</c:v>
                </c:pt>
                <c:pt idx="368">
                  <c:v>0.21250282427502193</c:v>
                </c:pt>
                <c:pt idx="369">
                  <c:v>0.21752919181409855</c:v>
                </c:pt>
                <c:pt idx="370">
                  <c:v>0.22263486587889095</c:v>
                </c:pt>
                <c:pt idx="371">
                  <c:v>0.22781987139800913</c:v>
                </c:pt>
                <c:pt idx="372">
                  <c:v>0.23308419108452044</c:v>
                </c:pt>
                <c:pt idx="373">
                  <c:v>0.23842776446527203</c:v>
                </c:pt>
                <c:pt idx="374">
                  <c:v>0.24385048692652453</c:v>
                </c:pt>
                <c:pt idx="375">
                  <c:v>0.24935220877729622</c:v>
                </c:pt>
                <c:pt idx="376">
                  <c:v>0.25493273433184238</c:v>
                </c:pt>
                <c:pt idx="377">
                  <c:v>0.26059182101268935</c:v>
                </c:pt>
                <c:pt idx="378">
                  <c:v>0.26632917847565457</c:v>
                </c:pt>
                <c:pt idx="379">
                  <c:v>0.2721444677582921</c:v>
                </c:pt>
                <c:pt idx="380">
                  <c:v>0.27803730045319414</c:v>
                </c:pt>
                <c:pt idx="381">
                  <c:v>0.28400723790759635</c:v>
                </c:pt>
                <c:pt idx="382">
                  <c:v>0.29005379045071705</c:v>
                </c:pt>
                <c:pt idx="383">
                  <c:v>0.29617641665026662</c:v>
                </c:pt>
                <c:pt idx="384">
                  <c:v>0.30237452259955611</c:v>
                </c:pt>
                <c:pt idx="385">
                  <c:v>0.30864746123661896</c:v>
                </c:pt>
                <c:pt idx="386">
                  <c:v>0.31499453169676339</c:v>
                </c:pt>
                <c:pt idx="387">
                  <c:v>0.32141497869994701</c:v>
                </c:pt>
                <c:pt idx="388">
                  <c:v>0.32790799197435672</c:v>
                </c:pt>
                <c:pt idx="389">
                  <c:v>0.33447270571756388</c:v>
                </c:pt>
                <c:pt idx="390">
                  <c:v>0.34110819809659199</c:v>
                </c:pt>
                <c:pt idx="391">
                  <c:v>0.34781349078823209</c:v>
                </c:pt>
                <c:pt idx="392">
                  <c:v>0.35458754856089914</c:v>
                </c:pt>
                <c:pt idx="393">
                  <c:v>0.36142927889930626</c:v>
                </c:pt>
                <c:pt idx="394">
                  <c:v>0.36833753167320515</c:v>
                </c:pt>
                <c:pt idx="395">
                  <c:v>0.37531109885139957</c:v>
                </c:pt>
                <c:pt idx="396">
                  <c:v>0.38234871426222433</c:v>
                </c:pt>
                <c:pt idx="397">
                  <c:v>0.38944905340162728</c:v>
                </c:pt>
                <c:pt idx="398">
                  <c:v>0.39661073328996477</c:v>
                </c:pt>
                <c:pt idx="399">
                  <c:v>0.40383231237858086</c:v>
                </c:pt>
                <c:pt idx="400">
                  <c:v>0.41111229050718745</c:v>
                </c:pt>
                <c:pt idx="401">
                  <c:v>0.41844910891303549</c:v>
                </c:pt>
                <c:pt idx="402">
                  <c:v>0.42584115029280312</c:v>
                </c:pt>
                <c:pt idx="403">
                  <c:v>0.43328673891808567</c:v>
                </c:pt>
                <c:pt idx="404">
                  <c:v>0.44078414080532441</c:v>
                </c:pt>
                <c:pt idx="405">
                  <c:v>0.44833156394094303</c:v>
                </c:pt>
                <c:pt idx="406">
                  <c:v>0.45592715856242633</c:v>
                </c:pt>
                <c:pt idx="407">
                  <c:v>0.46356901749599871</c:v>
                </c:pt>
                <c:pt idx="408">
                  <c:v>0.47125517655151111</c:v>
                </c:pt>
                <c:pt idx="409">
                  <c:v>0.47898361497508285</c:v>
                </c:pt>
                <c:pt idx="410">
                  <c:v>0.48675225595997168</c:v>
                </c:pt>
                <c:pt idx="411">
                  <c:v>0.4945589672161001</c:v>
                </c:pt>
                <c:pt idx="412">
                  <c:v>0.50240156159857763</c:v>
                </c:pt>
                <c:pt idx="413">
                  <c:v>0.51027779779550353</c:v>
                </c:pt>
                <c:pt idx="414">
                  <c:v>0.51818538107526402</c:v>
                </c:pt>
                <c:pt idx="415">
                  <c:v>0.52612196409345646</c:v>
                </c:pt>
                <c:pt idx="416">
                  <c:v>0.53408514775951721</c:v>
                </c:pt>
                <c:pt idx="417">
                  <c:v>0.54207248216304049</c:v>
                </c:pt>
                <c:pt idx="418">
                  <c:v>0.55008146755970933</c:v>
                </c:pt>
                <c:pt idx="419">
                  <c:v>0.5581095554166825</c:v>
                </c:pt>
                <c:pt idx="420">
                  <c:v>0.56615414951719756</c:v>
                </c:pt>
                <c:pt idx="421">
                  <c:v>0.57421260712408762</c:v>
                </c:pt>
                <c:pt idx="422">
                  <c:v>0.58228224020181352</c:v>
                </c:pt>
                <c:pt idx="423">
                  <c:v>0.59036031669654576</c:v>
                </c:pt>
                <c:pt idx="424">
                  <c:v>0.59844406187374899</c:v>
                </c:pt>
                <c:pt idx="425">
                  <c:v>0.60653065971263342</c:v>
                </c:pt>
                <c:pt idx="426">
                  <c:v>0.61461725435677528</c:v>
                </c:pt>
                <c:pt idx="427">
                  <c:v>0.62270095162010941</c:v>
                </c:pt>
                <c:pt idx="428">
                  <c:v>0.63077882054742807</c:v>
                </c:pt>
                <c:pt idx="429">
                  <c:v>0.63884789502843975</c:v>
                </c:pt>
                <c:pt idx="430">
                  <c:v>0.64690517546435233</c:v>
                </c:pt>
                <c:pt idx="431">
                  <c:v>0.65494763048588334</c:v>
                </c:pt>
                <c:pt idx="432">
                  <c:v>0.66297219872150248</c:v>
                </c:pt>
                <c:pt idx="433">
                  <c:v>0.67097579061464663</c:v>
                </c:pt>
                <c:pt idx="434">
                  <c:v>0.67895529028856783</c:v>
                </c:pt>
                <c:pt idx="435">
                  <c:v>0.68690755745738785</c:v>
                </c:pt>
                <c:pt idx="436">
                  <c:v>0.69482942938187919</c:v>
                </c:pt>
                <c:pt idx="437">
                  <c:v>0.70271772286839784</c:v>
                </c:pt>
                <c:pt idx="438">
                  <c:v>0.71056923630933044</c:v>
                </c:pt>
                <c:pt idx="439">
                  <c:v>0.7183807517633497</c:v>
                </c:pt>
                <c:pt idx="440">
                  <c:v>0.72614903707369094</c:v>
                </c:pt>
                <c:pt idx="441">
                  <c:v>0.73387084802261293</c:v>
                </c:pt>
                <c:pt idx="442">
                  <c:v>0.74154293052012299</c:v>
                </c:pt>
                <c:pt idx="443">
                  <c:v>0.74916202282499256</c:v>
                </c:pt>
                <c:pt idx="444">
                  <c:v>0.75672485779602761</c:v>
                </c:pt>
                <c:pt idx="445">
                  <c:v>0.76422816517149039</c:v>
                </c:pt>
                <c:pt idx="446">
                  <c:v>0.7716686738745262</c:v>
                </c:pt>
                <c:pt idx="447">
                  <c:v>0.77904311434238149</c:v>
                </c:pt>
                <c:pt idx="448">
                  <c:v>0.78634822087715361</c:v>
                </c:pt>
                <c:pt idx="449">
                  <c:v>0.79358073401576668</c:v>
                </c:pt>
                <c:pt idx="450">
                  <c:v>0.80073740291680806</c:v>
                </c:pt>
                <c:pt idx="451">
                  <c:v>0.80781498776183891</c:v>
                </c:pt>
                <c:pt idx="452">
                  <c:v>0.81481026216872965</c:v>
                </c:pt>
                <c:pt idx="453">
                  <c:v>0.82172001561454622</c:v>
                </c:pt>
                <c:pt idx="454">
                  <c:v>0.82854105586548021</c:v>
                </c:pt>
                <c:pt idx="455">
                  <c:v>0.835270211411272</c:v>
                </c:pt>
                <c:pt idx="456">
                  <c:v>0.84190433390156838</c:v>
                </c:pt>
                <c:pt idx="457">
                  <c:v>0.84844030058161457</c:v>
                </c:pt>
                <c:pt idx="458">
                  <c:v>0.85487501672466926</c:v>
                </c:pt>
                <c:pt idx="459">
                  <c:v>0.86120541805851469</c:v>
                </c:pt>
                <c:pt idx="460">
                  <c:v>0.86742847318341076</c:v>
                </c:pt>
                <c:pt idx="461">
                  <c:v>0.87354118597885022</c:v>
                </c:pt>
                <c:pt idx="462">
                  <c:v>0.87954059799644735</c:v>
                </c:pt>
                <c:pt idx="463">
                  <c:v>0.88542379083630263</c:v>
                </c:pt>
                <c:pt idx="464">
                  <c:v>0.8911878885041844</c:v>
                </c:pt>
                <c:pt idx="465">
                  <c:v>0.8968300597468688</c:v>
                </c:pt>
                <c:pt idx="466">
                  <c:v>0.90234752036299937</c:v>
                </c:pt>
                <c:pt idx="467">
                  <c:v>0.90773753548682967</c:v>
                </c:pt>
                <c:pt idx="468">
                  <c:v>0.91299742184223598</c:v>
                </c:pt>
                <c:pt idx="469">
                  <c:v>0.91812454996440684</c:v>
                </c:pt>
                <c:pt idx="470">
                  <c:v>0.92311634638663576</c:v>
                </c:pt>
                <c:pt idx="471">
                  <c:v>0.92797029578968249</c:v>
                </c:pt>
                <c:pt idx="472">
                  <c:v>0.93268394311118874</c:v>
                </c:pt>
                <c:pt idx="473">
                  <c:v>0.9372548956126775</c:v>
                </c:pt>
                <c:pt idx="474">
                  <c:v>0.94168082490170435</c:v>
                </c:pt>
                <c:pt idx="475">
                  <c:v>0.94595946890676541</c:v>
                </c:pt>
                <c:pt idx="476">
                  <c:v>0.95008863380262698</c:v>
                </c:pt>
                <c:pt idx="477">
                  <c:v>0.95406619588377795</c:v>
                </c:pt>
                <c:pt idx="478">
                  <c:v>0.9578901033837709</c:v>
                </c:pt>
                <c:pt idx="479">
                  <c:v>0.96155837823826928</c:v>
                </c:pt>
                <c:pt idx="480">
                  <c:v>0.96506911778968041</c:v>
                </c:pt>
                <c:pt idx="481">
                  <c:v>0.96842049643132055</c:v>
                </c:pt>
                <c:pt idx="482">
                  <c:v>0.97161076718912276</c:v>
                </c:pt>
                <c:pt idx="483">
                  <c:v>0.97463826323896907</c:v>
                </c:pt>
                <c:pt idx="484">
                  <c:v>0.97750139935780345</c:v>
                </c:pt>
                <c:pt idx="485">
                  <c:v>0.98019867330675525</c:v>
                </c:pt>
                <c:pt idx="486">
                  <c:v>0.9827286671445884</c:v>
                </c:pt>
                <c:pt idx="487">
                  <c:v>0.98509004846986281</c:v>
                </c:pt>
                <c:pt idx="488">
                  <c:v>0.98728157159029051</c:v>
                </c:pt>
                <c:pt idx="489">
                  <c:v>0.98930207861784603</c:v>
                </c:pt>
                <c:pt idx="490">
                  <c:v>0.9911505004882849</c:v>
                </c:pt>
                <c:pt idx="491">
                  <c:v>0.99282585790381339</c:v>
                </c:pt>
                <c:pt idx="492">
                  <c:v>0.99432726219774636</c:v>
                </c:pt>
                <c:pt idx="493">
                  <c:v>0.99565391612008358</c:v>
                </c:pt>
                <c:pt idx="494">
                  <c:v>0.99680511454303289</c:v>
                </c:pt>
                <c:pt idx="495">
                  <c:v>0.99778024508560637</c:v>
                </c:pt>
                <c:pt idx="496">
                  <c:v>0.99857878865651428</c:v>
                </c:pt>
                <c:pt idx="497">
                  <c:v>0.99920031991468372</c:v>
                </c:pt>
                <c:pt idx="498">
                  <c:v>0.9996445076468301</c:v>
                </c:pt>
                <c:pt idx="499">
                  <c:v>0.99991111506161134</c:v>
                </c:pt>
                <c:pt idx="500">
                  <c:v>1</c:v>
                </c:pt>
                <c:pt idx="501">
                  <c:v>0.99991111506161134</c:v>
                </c:pt>
                <c:pt idx="502">
                  <c:v>0.9996445076468301</c:v>
                </c:pt>
                <c:pt idx="503">
                  <c:v>0.99920031991468372</c:v>
                </c:pt>
                <c:pt idx="504">
                  <c:v>0.99857878865651428</c:v>
                </c:pt>
                <c:pt idx="505">
                  <c:v>0.99778024508560637</c:v>
                </c:pt>
                <c:pt idx="506">
                  <c:v>0.99680511454303289</c:v>
                </c:pt>
                <c:pt idx="507">
                  <c:v>0.99565391612008358</c:v>
                </c:pt>
                <c:pt idx="508">
                  <c:v>0.99432726219774636</c:v>
                </c:pt>
                <c:pt idx="509">
                  <c:v>0.99282585790381339</c:v>
                </c:pt>
                <c:pt idx="510">
                  <c:v>0.9911505004882849</c:v>
                </c:pt>
                <c:pt idx="511">
                  <c:v>0.98930207861784603</c:v>
                </c:pt>
                <c:pt idx="512">
                  <c:v>0.98728157159029051</c:v>
                </c:pt>
                <c:pt idx="513">
                  <c:v>0.98509004846986281</c:v>
                </c:pt>
                <c:pt idx="514">
                  <c:v>0.9827286671445884</c:v>
                </c:pt>
                <c:pt idx="515">
                  <c:v>0.98019867330675525</c:v>
                </c:pt>
                <c:pt idx="516">
                  <c:v>0.97750139935780345</c:v>
                </c:pt>
                <c:pt idx="517">
                  <c:v>0.97463826323896907</c:v>
                </c:pt>
                <c:pt idx="518">
                  <c:v>0.97161076718912276</c:v>
                </c:pt>
                <c:pt idx="519">
                  <c:v>0.96842049643132055</c:v>
                </c:pt>
                <c:pt idx="520">
                  <c:v>0.96506911778968041</c:v>
                </c:pt>
                <c:pt idx="521">
                  <c:v>0.96155837823826928</c:v>
                </c:pt>
                <c:pt idx="522">
                  <c:v>0.9578901033837709</c:v>
                </c:pt>
                <c:pt idx="523">
                  <c:v>0.95406619588377795</c:v>
                </c:pt>
                <c:pt idx="524">
                  <c:v>0.95008863380262698</c:v>
                </c:pt>
                <c:pt idx="525">
                  <c:v>0.94595946890676541</c:v>
                </c:pt>
                <c:pt idx="526">
                  <c:v>0.94168082490170435</c:v>
                </c:pt>
                <c:pt idx="527">
                  <c:v>0.9372548956126775</c:v>
                </c:pt>
                <c:pt idx="528">
                  <c:v>0.93268394311118874</c:v>
                </c:pt>
                <c:pt idx="529">
                  <c:v>0.92797029578968249</c:v>
                </c:pt>
                <c:pt idx="530">
                  <c:v>0.92311634638663576</c:v>
                </c:pt>
                <c:pt idx="531">
                  <c:v>0.91812454996440684</c:v>
                </c:pt>
                <c:pt idx="532">
                  <c:v>0.91299742184223598</c:v>
                </c:pt>
                <c:pt idx="533">
                  <c:v>0.90773753548682967</c:v>
                </c:pt>
                <c:pt idx="534">
                  <c:v>0.90234752036299937</c:v>
                </c:pt>
                <c:pt idx="535">
                  <c:v>0.8968300597468688</c:v>
                </c:pt>
                <c:pt idx="536">
                  <c:v>0.8911878885041844</c:v>
                </c:pt>
                <c:pt idx="537">
                  <c:v>0.88542379083630263</c:v>
                </c:pt>
                <c:pt idx="538">
                  <c:v>0.87954059799644735</c:v>
                </c:pt>
                <c:pt idx="539">
                  <c:v>0.87354118597885022</c:v>
                </c:pt>
                <c:pt idx="540">
                  <c:v>0.86742847318341076</c:v>
                </c:pt>
                <c:pt idx="541">
                  <c:v>0.86120541805851469</c:v>
                </c:pt>
                <c:pt idx="542">
                  <c:v>0.85487501672466926</c:v>
                </c:pt>
                <c:pt idx="543">
                  <c:v>0.84844030058161457</c:v>
                </c:pt>
                <c:pt idx="544">
                  <c:v>0.84190433390156838</c:v>
                </c:pt>
                <c:pt idx="545">
                  <c:v>0.835270211411272</c:v>
                </c:pt>
                <c:pt idx="546">
                  <c:v>0.82854105586548021</c:v>
                </c:pt>
                <c:pt idx="547">
                  <c:v>0.82172001561454622</c:v>
                </c:pt>
                <c:pt idx="548">
                  <c:v>0.81481026216872965</c:v>
                </c:pt>
                <c:pt idx="549">
                  <c:v>0.80781498776183891</c:v>
                </c:pt>
                <c:pt idx="550">
                  <c:v>0.80073740291680806</c:v>
                </c:pt>
                <c:pt idx="551">
                  <c:v>0.79358073401576668</c:v>
                </c:pt>
                <c:pt idx="552">
                  <c:v>0.78634822087715361</c:v>
                </c:pt>
                <c:pt idx="553">
                  <c:v>0.77904311434238149</c:v>
                </c:pt>
                <c:pt idx="554">
                  <c:v>0.7716686738745262</c:v>
                </c:pt>
                <c:pt idx="555">
                  <c:v>0.76422816517149039</c:v>
                </c:pt>
                <c:pt idx="556">
                  <c:v>0.75672485779602761</c:v>
                </c:pt>
                <c:pt idx="557">
                  <c:v>0.74916202282499256</c:v>
                </c:pt>
                <c:pt idx="558">
                  <c:v>0.74154293052012299</c:v>
                </c:pt>
                <c:pt idx="559">
                  <c:v>0.73387084802261293</c:v>
                </c:pt>
                <c:pt idx="560">
                  <c:v>0.72614903707369094</c:v>
                </c:pt>
                <c:pt idx="561">
                  <c:v>0.7183807517633497</c:v>
                </c:pt>
                <c:pt idx="562">
                  <c:v>0.71056923630933044</c:v>
                </c:pt>
                <c:pt idx="563">
                  <c:v>0.70271772286839784</c:v>
                </c:pt>
                <c:pt idx="564">
                  <c:v>0.69482942938187919</c:v>
                </c:pt>
                <c:pt idx="565">
                  <c:v>0.68690755745738785</c:v>
                </c:pt>
                <c:pt idx="566">
                  <c:v>0.67895529028856783</c:v>
                </c:pt>
                <c:pt idx="567">
                  <c:v>0.67097579061464663</c:v>
                </c:pt>
                <c:pt idx="568">
                  <c:v>0.66297219872150248</c:v>
                </c:pt>
                <c:pt idx="569">
                  <c:v>0.65494763048588334</c:v>
                </c:pt>
                <c:pt idx="570">
                  <c:v>0.64690517546435233</c:v>
                </c:pt>
                <c:pt idx="571">
                  <c:v>0.63884789502843975</c:v>
                </c:pt>
                <c:pt idx="572">
                  <c:v>0.63077882054742807</c:v>
                </c:pt>
                <c:pt idx="573">
                  <c:v>0.62270095162010941</c:v>
                </c:pt>
                <c:pt idx="574">
                  <c:v>0.61461725435677528</c:v>
                </c:pt>
                <c:pt idx="575">
                  <c:v>0.60653065971263342</c:v>
                </c:pt>
                <c:pt idx="576">
                  <c:v>0.59844406187374899</c:v>
                </c:pt>
                <c:pt idx="577">
                  <c:v>0.59036031669654576</c:v>
                </c:pt>
                <c:pt idx="578">
                  <c:v>0.58228224020181352</c:v>
                </c:pt>
                <c:pt idx="579">
                  <c:v>0.57421260712408762</c:v>
                </c:pt>
                <c:pt idx="580">
                  <c:v>0.56615414951719756</c:v>
                </c:pt>
                <c:pt idx="581">
                  <c:v>0.5581095554166825</c:v>
                </c:pt>
                <c:pt idx="582">
                  <c:v>0.55008146755970933</c:v>
                </c:pt>
                <c:pt idx="583">
                  <c:v>0.54207248216304049</c:v>
                </c:pt>
                <c:pt idx="584">
                  <c:v>0.53408514775951721</c:v>
                </c:pt>
                <c:pt idx="585">
                  <c:v>0.52612196409345646</c:v>
                </c:pt>
                <c:pt idx="586">
                  <c:v>0.51818538107526402</c:v>
                </c:pt>
                <c:pt idx="587">
                  <c:v>0.51027779779550353</c:v>
                </c:pt>
                <c:pt idx="588">
                  <c:v>0.50240156159857763</c:v>
                </c:pt>
                <c:pt idx="589">
                  <c:v>0.4945589672161001</c:v>
                </c:pt>
                <c:pt idx="590">
                  <c:v>0.48675225595997168</c:v>
                </c:pt>
                <c:pt idx="591">
                  <c:v>0.47898361497508285</c:v>
                </c:pt>
                <c:pt idx="592">
                  <c:v>0.47125517655151111</c:v>
                </c:pt>
                <c:pt idx="593">
                  <c:v>0.46356901749599871</c:v>
                </c:pt>
                <c:pt idx="594">
                  <c:v>0.45592715856242633</c:v>
                </c:pt>
                <c:pt idx="595">
                  <c:v>0.44833156394094303</c:v>
                </c:pt>
                <c:pt idx="596">
                  <c:v>0.44078414080532441</c:v>
                </c:pt>
                <c:pt idx="597">
                  <c:v>0.43328673891808567</c:v>
                </c:pt>
                <c:pt idx="598">
                  <c:v>0.42584115029280312</c:v>
                </c:pt>
                <c:pt idx="599">
                  <c:v>0.41844910891303549</c:v>
                </c:pt>
                <c:pt idx="600">
                  <c:v>0.41111229050718745</c:v>
                </c:pt>
                <c:pt idx="601">
                  <c:v>0.40383231237858086</c:v>
                </c:pt>
                <c:pt idx="602">
                  <c:v>0.39661073328996477</c:v>
                </c:pt>
                <c:pt idx="603">
                  <c:v>0.38944905340162728</c:v>
                </c:pt>
                <c:pt idx="604">
                  <c:v>0.38234871426222433</c:v>
                </c:pt>
                <c:pt idx="605">
                  <c:v>0.37531109885139957</c:v>
                </c:pt>
                <c:pt idx="606">
                  <c:v>0.36833753167320515</c:v>
                </c:pt>
                <c:pt idx="607">
                  <c:v>0.36142927889930626</c:v>
                </c:pt>
                <c:pt idx="608">
                  <c:v>0.35458754856089914</c:v>
                </c:pt>
                <c:pt idx="609">
                  <c:v>0.34781349078823209</c:v>
                </c:pt>
                <c:pt idx="610">
                  <c:v>0.34110819809659199</c:v>
                </c:pt>
                <c:pt idx="611">
                  <c:v>0.33447270571756388</c:v>
                </c:pt>
                <c:pt idx="612">
                  <c:v>0.32790799197435672</c:v>
                </c:pt>
                <c:pt idx="613">
                  <c:v>0.32141497869994701</c:v>
                </c:pt>
                <c:pt idx="614">
                  <c:v>0.31499453169676339</c:v>
                </c:pt>
                <c:pt idx="615">
                  <c:v>0.30864746123661896</c:v>
                </c:pt>
                <c:pt idx="616">
                  <c:v>0.30237452259955611</c:v>
                </c:pt>
                <c:pt idx="617">
                  <c:v>0.29617641665026662</c:v>
                </c:pt>
                <c:pt idx="618">
                  <c:v>0.29005379045071705</c:v>
                </c:pt>
                <c:pt idx="619">
                  <c:v>0.28400723790759635</c:v>
                </c:pt>
                <c:pt idx="620">
                  <c:v>0.27803730045319414</c:v>
                </c:pt>
                <c:pt idx="621">
                  <c:v>0.2721444677582921</c:v>
                </c:pt>
                <c:pt idx="622">
                  <c:v>0.26632917847565457</c:v>
                </c:pt>
                <c:pt idx="623">
                  <c:v>0.26059182101268935</c:v>
                </c:pt>
                <c:pt idx="624">
                  <c:v>0.25493273433184238</c:v>
                </c:pt>
                <c:pt idx="625">
                  <c:v>0.24935220877729622</c:v>
                </c:pt>
                <c:pt idx="626">
                  <c:v>0.24385048692652453</c:v>
                </c:pt>
                <c:pt idx="627">
                  <c:v>0.23842776446527203</c:v>
                </c:pt>
                <c:pt idx="628">
                  <c:v>0.23308419108452044</c:v>
                </c:pt>
                <c:pt idx="629">
                  <c:v>0.22781987139800913</c:v>
                </c:pt>
                <c:pt idx="630">
                  <c:v>0.22263486587889095</c:v>
                </c:pt>
                <c:pt idx="631">
                  <c:v>0.21752919181409855</c:v>
                </c:pt>
                <c:pt idx="632">
                  <c:v>0.21250282427502193</c:v>
                </c:pt>
                <c:pt idx="633">
                  <c:v>0.2075556971030991</c:v>
                </c:pt>
                <c:pt idx="634">
                  <c:v>0.202687703908939</c:v>
                </c:pt>
                <c:pt idx="635">
                  <c:v>0.19789869908361465</c:v>
                </c:pt>
                <c:pt idx="636">
                  <c:v>0.19318849882077091</c:v>
                </c:pt>
                <c:pt idx="637">
                  <c:v>0.18855688214822106</c:v>
                </c:pt>
                <c:pt idx="638">
                  <c:v>0.18400359196771998</c:v>
                </c:pt>
                <c:pt idx="639">
                  <c:v>0.17952833610162036</c:v>
                </c:pt>
                <c:pt idx="640">
                  <c:v>0.17513078834515097</c:v>
                </c:pt>
                <c:pt idx="641">
                  <c:v>0.17081058952306513</c:v>
                </c:pt>
                <c:pt idx="642">
                  <c:v>0.16656734854944316</c:v>
                </c:pt>
                <c:pt idx="643">
                  <c:v>0.16240064348945987</c:v>
                </c:pt>
                <c:pt idx="644">
                  <c:v>0.15831002262193855</c:v>
                </c:pt>
                <c:pt idx="645">
                  <c:v>0.15429500550156833</c:v>
                </c:pt>
                <c:pt idx="646">
                  <c:v>0.15035508401965897</c:v>
                </c:pt>
                <c:pt idx="647">
                  <c:v>0.14648972346236566</c:v>
                </c:pt>
                <c:pt idx="648">
                  <c:v>0.14269836356532883</c:v>
                </c:pt>
                <c:pt idx="649">
                  <c:v>0.13898041956370458</c:v>
                </c:pt>
                <c:pt idx="650">
                  <c:v>0.1353352832366127</c:v>
                </c:pt>
                <c:pt idx="651">
                  <c:v>0.13176232394503071</c:v>
                </c:pt>
                <c:pt idx="652">
                  <c:v>0.12826088966222626</c:v>
                </c:pt>
                <c:pt idx="653">
                  <c:v>0.124830307995833</c:v>
                </c:pt>
                <c:pt idx="654">
                  <c:v>0.1214698872007106</c:v>
                </c:pt>
                <c:pt idx="655">
                  <c:v>0.11817891718178056</c:v>
                </c:pt>
                <c:pt idx="656">
                  <c:v>0.11495667048603524</c:v>
                </c:pt>
                <c:pt idx="657">
                  <c:v>0.11180240328298116</c:v>
                </c:pt>
                <c:pt idx="658">
                  <c:v>0.1087153563327926</c:v>
                </c:pt>
                <c:pt idx="659">
                  <c:v>0.10569475594148837</c:v>
                </c:pt>
                <c:pt idx="660">
                  <c:v>0.1027398149024798</c:v>
                </c:pt>
                <c:pt idx="661">
                  <c:v>9.984973342394908E-2</c:v>
                </c:pt>
                <c:pt idx="662">
                  <c:v>9.7023700041286895E-2</c:v>
                </c:pt>
                <c:pt idx="663">
                  <c:v>9.4260892514241273E-2</c:v>
                </c:pt>
                <c:pt idx="664">
                  <c:v>9.1560478708264503E-2</c:v>
                </c:pt>
                <c:pt idx="665">
                  <c:v>8.8921617459373353E-2</c:v>
                </c:pt>
                <c:pt idx="666">
                  <c:v>8.6343459422347613E-2</c:v>
                </c:pt>
                <c:pt idx="667">
                  <c:v>8.3825147901599381E-2</c:v>
                </c:pt>
                <c:pt idx="668">
                  <c:v>8.1365819664525371E-2</c:v>
                </c:pt>
                <c:pt idx="669">
                  <c:v>7.8964605736995985E-2</c:v>
                </c:pt>
                <c:pt idx="670">
                  <c:v>7.6620632180481957E-2</c:v>
                </c:pt>
                <c:pt idx="671">
                  <c:v>7.4333020850778225E-2</c:v>
                </c:pt>
                <c:pt idx="672">
                  <c:v>7.2100890137843709E-2</c:v>
                </c:pt>
                <c:pt idx="673">
                  <c:v>6.992335568670735E-2</c:v>
                </c:pt>
                <c:pt idx="674">
                  <c:v>6.779953109924769E-2</c:v>
                </c:pt>
                <c:pt idx="675">
                  <c:v>6.5728528616520315E-2</c:v>
                </c:pt>
                <c:pt idx="676">
                  <c:v>6.3709459781714314E-2</c:v>
                </c:pt>
                <c:pt idx="677">
                  <c:v>6.1741436083429045E-2</c:v>
                </c:pt>
                <c:pt idx="678">
                  <c:v>5.9823569579344107E-2</c:v>
                </c:pt>
                <c:pt idx="679">
                  <c:v>5.7954973500229399E-2</c:v>
                </c:pt>
                <c:pt idx="680">
                  <c:v>5.6134762834124781E-2</c:v>
                </c:pt>
                <c:pt idx="681">
                  <c:v>5.4362054890877351E-2</c:v>
                </c:pt>
                <c:pt idx="682">
                  <c:v>5.2635969846880536E-2</c:v>
                </c:pt>
                <c:pt idx="683">
                  <c:v>5.0955631270194271E-2</c:v>
                </c:pt>
                <c:pt idx="684">
                  <c:v>4.9320166626114562E-2</c:v>
                </c:pt>
                <c:pt idx="685">
                  <c:v>4.7728707763156332E-2</c:v>
                </c:pt>
                <c:pt idx="686">
                  <c:v>4.6180391379727043E-2</c:v>
                </c:pt>
                <c:pt idx="687">
                  <c:v>4.4674359471466973E-2</c:v>
                </c:pt>
                <c:pt idx="688">
                  <c:v>4.3209759759523757E-2</c:v>
                </c:pt>
                <c:pt idx="689">
                  <c:v>4.1785746099929202E-2</c:v>
                </c:pt>
                <c:pt idx="690">
                  <c:v>4.0401478874156439E-2</c:v>
                </c:pt>
                <c:pt idx="691">
                  <c:v>3.9056125361205042E-2</c:v>
                </c:pt>
                <c:pt idx="692">
                  <c:v>3.7748860091292545E-2</c:v>
                </c:pt>
                <c:pt idx="693">
                  <c:v>3.6478865181527168E-2</c:v>
                </c:pt>
                <c:pt idx="694">
                  <c:v>3.5245330653713408E-2</c:v>
                </c:pt>
                <c:pt idx="695">
                  <c:v>3.4047454734593481E-2</c:v>
                </c:pt>
                <c:pt idx="696">
                  <c:v>3.2884444138792567E-2</c:v>
                </c:pt>
                <c:pt idx="697">
                  <c:v>3.1755514334760267E-2</c:v>
                </c:pt>
                <c:pt idx="698">
                  <c:v>3.065988979400219E-2</c:v>
                </c:pt>
                <c:pt idx="699">
                  <c:v>2.9596804223915502E-2</c:v>
                </c:pt>
                <c:pt idx="700">
                  <c:v>2.8565500784545318E-2</c:v>
                </c:pt>
                <c:pt idx="701">
                  <c:v>2.7565232289588369E-2</c:v>
                </c:pt>
                <c:pt idx="702">
                  <c:v>2.6595261391982816E-2</c:v>
                </c:pt>
                <c:pt idx="703">
                  <c:v>2.5654860754422696E-2</c:v>
                </c:pt>
                <c:pt idx="704">
                  <c:v>2.4743313205149775E-2</c:v>
                </c:pt>
                <c:pt idx="705">
                  <c:v>2.3859911879375913E-2</c:v>
                </c:pt>
                <c:pt idx="706">
                  <c:v>2.3003960346694913E-2</c:v>
                </c:pt>
                <c:pt idx="707">
                  <c:v>2.2174772724851119E-2</c:v>
                </c:pt>
                <c:pt idx="708">
                  <c:v>2.1371673780229149E-2</c:v>
                </c:pt>
                <c:pt idx="709">
                  <c:v>2.059399901543868E-2</c:v>
                </c:pt>
                <c:pt idx="710">
                  <c:v>1.9841094744366596E-2</c:v>
                </c:pt>
                <c:pt idx="711">
                  <c:v>1.9112318155070682E-2</c:v>
                </c:pt>
                <c:pt idx="712">
                  <c:v>1.840703736089408E-2</c:v>
                </c:pt>
                <c:pt idx="713">
                  <c:v>1.7724631440174447E-2</c:v>
                </c:pt>
                <c:pt idx="714">
                  <c:v>1.7064490464927754E-2</c:v>
                </c:pt>
                <c:pt idx="715">
                  <c:v>1.6426015518882425E-2</c:v>
                </c:pt>
                <c:pt idx="716">
                  <c:v>1.5808618705238774E-2</c:v>
                </c:pt>
                <c:pt idx="717">
                  <c:v>1.5211723144530747E-2</c:v>
                </c:pt>
                <c:pt idx="718">
                  <c:v>1.4634762962959598E-2</c:v>
                </c:pt>
                <c:pt idx="719">
                  <c:v>1.4077183271572079E-2</c:v>
                </c:pt>
                <c:pt idx="720">
                  <c:v>1.3538440136649723E-2</c:v>
                </c:pt>
                <c:pt idx="721">
                  <c:v>1.3018000541672754E-2</c:v>
                </c:pt>
                <c:pt idx="722">
                  <c:v>1.2515342341221201E-2</c:v>
                </c:pt>
                <c:pt idx="723">
                  <c:v>1.2029954207167928E-2</c:v>
                </c:pt>
                <c:pt idx="724">
                  <c:v>1.1561335567517785E-2</c:v>
                </c:pt>
                <c:pt idx="725">
                  <c:v>1.1108996538240096E-2</c:v>
                </c:pt>
                <c:pt idx="726">
                  <c:v>1.067245784843685E-2</c:v>
                </c:pt>
                <c:pt idx="727">
                  <c:v>1.0251250759186037E-2</c:v>
                </c:pt>
                <c:pt idx="728">
                  <c:v>9.8449169763904672E-3</c:v>
                </c:pt>
                <c:pt idx="729">
                  <c:v>9.4530085579603955E-3</c:v>
                </c:pt>
                <c:pt idx="730">
                  <c:v>9.0750878156497135E-3</c:v>
                </c:pt>
                <c:pt idx="731">
                  <c:v>8.7107272118599338E-3</c:v>
                </c:pt>
                <c:pt idx="732">
                  <c:v>8.3595092517213376E-3</c:v>
                </c:pt>
                <c:pt idx="733">
                  <c:v>8.0210263707512653E-3</c:v>
                </c:pt>
                <c:pt idx="734">
                  <c:v>7.6948808183858585E-3</c:v>
                </c:pt>
                <c:pt idx="735">
                  <c:v>7.3806845376727156E-3</c:v>
                </c:pt>
                <c:pt idx="736">
                  <c:v>7.0780590414051669E-3</c:v>
                </c:pt>
                <c:pt idx="737">
                  <c:v>6.7866352849734433E-3</c:v>
                </c:pt>
                <c:pt idx="738">
                  <c:v>6.506053536198062E-3</c:v>
                </c:pt>
                <c:pt idx="739">
                  <c:v>6.2359632424065061E-3</c:v>
                </c:pt>
                <c:pt idx="740">
                  <c:v>5.9760228950046746E-3</c:v>
                </c:pt>
                <c:pt idx="741">
                  <c:v>5.725899891788136E-3</c:v>
                </c:pt>
                <c:pt idx="742">
                  <c:v>5.485270397231375E-3</c:v>
                </c:pt>
                <c:pt idx="743">
                  <c:v>5.2538192009842673E-3</c:v>
                </c:pt>
                <c:pt idx="744">
                  <c:v>5.0312395747994041E-3</c:v>
                </c:pt>
                <c:pt idx="745">
                  <c:v>4.817233128105146E-3</c:v>
                </c:pt>
                <c:pt idx="746">
                  <c:v>4.611509662432023E-3</c:v>
                </c:pt>
                <c:pt idx="747">
                  <c:v>4.4137870248937951E-3</c:v>
                </c:pt>
                <c:pt idx="748">
                  <c:v>4.2237909609153072E-3</c:v>
                </c:pt>
                <c:pt idx="749">
                  <c:v>4.0412549663938185E-3</c:v>
                </c:pt>
                <c:pt idx="750">
                  <c:v>3.8659201394719523E-3</c:v>
                </c:pt>
                <c:pt idx="751">
                  <c:v>3.6975350320934898E-3</c:v>
                </c:pt>
                <c:pt idx="752">
                  <c:v>3.5358555015067841E-3</c:v>
                </c:pt>
                <c:pt idx="753">
                  <c:v>3.380644561872342E-3</c:v>
                </c:pt>
                <c:pt idx="754">
                  <c:v>3.2316722361253117E-3</c:v>
                </c:pt>
                <c:pt idx="755">
                  <c:v>3.0887154082360748E-3</c:v>
                </c:pt>
                <c:pt idx="756">
                  <c:v>2.9515576760052935E-3</c:v>
                </c:pt>
                <c:pt idx="757">
                  <c:v>2.8199892045239153E-3</c:v>
                </c:pt>
                <c:pt idx="758">
                  <c:v>2.6938065804208776E-3</c:v>
                </c:pt>
                <c:pt idx="759">
                  <c:v>2.572812667016036E-3</c:v>
                </c:pt>
                <c:pt idx="760">
                  <c:v>2.4568164604887202E-3</c:v>
                </c:pt>
                <c:pt idx="761">
                  <c:v>2.3456329471663083E-3</c:v>
                </c:pt>
                <c:pt idx="762">
                  <c:v>2.2390829620316192E-3</c:v>
                </c:pt>
                <c:pt idx="763">
                  <c:v>2.1369930485412255E-3</c:v>
                </c:pt>
                <c:pt idx="764">
                  <c:v>2.039195319841799E-3</c:v>
                </c:pt>
                <c:pt idx="765">
                  <c:v>1.9455273214654726E-3</c:v>
                </c:pt>
                <c:pt idx="766">
                  <c:v>1.8558318955797211E-3</c:v>
                </c:pt>
                <c:pt idx="767">
                  <c:v>1.7699570468623935E-3</c:v>
                </c:pt>
                <c:pt idx="768">
                  <c:v>1.6877558100665965E-3</c:v>
                </c:pt>
                <c:pt idx="769">
                  <c:v>1.6090861193357854E-3</c:v>
                </c:pt>
                <c:pt idx="770">
                  <c:v>1.5338106793240979E-3</c:v>
                </c:pt>
                <c:pt idx="771">
                  <c:v>1.4617968381721929E-3</c:v>
                </c:pt>
                <c:pt idx="772">
                  <c:v>1.3929164623846966E-3</c:v>
                </c:pt>
                <c:pt idx="773">
                  <c:v>1.3270458136502557E-3</c:v>
                </c:pt>
                <c:pt idx="774">
                  <c:v>1.2640654276415315E-3</c:v>
                </c:pt>
                <c:pt idx="775">
                  <c:v>1.20385999482791E-3</c:v>
                </c:pt>
                <c:pt idx="776">
                  <c:v>1.1463182433297714E-3</c:v>
                </c:pt>
                <c:pt idx="777">
                  <c:v>1.0913328238395768E-3</c:v>
                </c:pt>
                <c:pt idx="778">
                  <c:v>1.0388001966308835E-3</c:v>
                </c:pt>
                <c:pt idx="779">
                  <c:v>9.8862052067330022E-4</c:v>
                </c:pt>
                <c:pt idx="780">
                  <c:v>9.4069754486767008E-4</c:v>
                </c:pt>
                <c:pt idx="781">
                  <c:v>8.9493850141257006E-4</c:v>
                </c:pt>
                <c:pt idx="782">
                  <c:v>8.512540013102854E-4</c:v>
                </c:pt>
                <c:pt idx="783">
                  <c:v>8.0955793201707867E-4</c:v>
                </c:pt>
                <c:pt idx="784">
                  <c:v>7.6976735724009306E-4</c:v>
                </c:pt>
                <c:pt idx="785">
                  <c:v>7.3180241888028813E-4</c:v>
                </c:pt>
                <c:pt idx="786">
                  <c:v>6.9558624111822531E-4</c:v>
                </c:pt>
                <c:pt idx="787">
                  <c:v>6.6104483663729661E-4</c:v>
                </c:pt>
                <c:pt idx="788">
                  <c:v>6.2810701497633856E-4</c:v>
                </c:pt>
                <c:pt idx="789">
                  <c:v>5.9670429300169255E-4</c:v>
                </c:pt>
                <c:pt idx="790">
                  <c:v>5.6677080748650233E-4</c:v>
                </c:pt>
                <c:pt idx="791">
                  <c:v>5.3824322978312134E-4</c:v>
                </c:pt>
                <c:pt idx="792">
                  <c:v>5.1106068257278413E-4</c:v>
                </c:pt>
                <c:pt idx="793">
                  <c:v>4.8516465867477548E-4</c:v>
                </c:pt>
                <c:pt idx="794">
                  <c:v>4.6049894189592865E-4</c:v>
                </c:pt>
                <c:pt idx="795">
                  <c:v>4.3700952989963359E-4</c:v>
                </c:pt>
                <c:pt idx="796">
                  <c:v>4.1464455907216626E-4</c:v>
                </c:pt>
                <c:pt idx="797">
                  <c:v>3.9335423136295679E-4</c:v>
                </c:pt>
                <c:pt idx="798">
                  <c:v>3.730907430740306E-4</c:v>
                </c:pt>
                <c:pt idx="799">
                  <c:v>3.5380821557294789E-4</c:v>
                </c:pt>
                <c:pt idx="800">
                  <c:v>3.3546262790242246E-4</c:v>
                </c:pt>
                <c:pt idx="801">
                  <c:v>3.1801175125891097E-4</c:v>
                </c:pt>
                <c:pt idx="802">
                  <c:v>3.0141508531168927E-4</c:v>
                </c:pt>
                <c:pt idx="803">
                  <c:v>2.8563379633307227E-4</c:v>
                </c:pt>
                <c:pt idx="804">
                  <c:v>2.706306571098662E-4</c:v>
                </c:pt>
                <c:pt idx="805">
                  <c:v>2.5636998860547401E-4</c:v>
                </c:pt>
                <c:pt idx="806">
                  <c:v>2.4281760334156027E-4</c:v>
                </c:pt>
                <c:pt idx="807">
                  <c:v>2.2994075046778875E-4</c:v>
                </c:pt>
                <c:pt idx="808">
                  <c:v>2.1770806248765464E-4</c:v>
                </c:pt>
                <c:pt idx="809">
                  <c:v>2.060895036082216E-4</c:v>
                </c:pt>
                <c:pt idx="810">
                  <c:v>1.9505631968124416E-4</c:v>
                </c:pt>
                <c:pt idx="811">
                  <c:v>1.8458098970295677E-4</c:v>
                </c:pt>
                <c:pt idx="812">
                  <c:v>1.7463717883973076E-4</c:v>
                </c:pt>
                <c:pt idx="813">
                  <c:v>1.6519969294660785E-4</c:v>
                </c:pt>
                <c:pt idx="814">
                  <c:v>1.5624443454577533E-4</c:v>
                </c:pt>
                <c:pt idx="815">
                  <c:v>1.4774836023199244E-4</c:v>
                </c:pt>
                <c:pt idx="816">
                  <c:v>1.3968943947204035E-4</c:v>
                </c:pt>
                <c:pt idx="817">
                  <c:v>1.3204661476539498E-4</c:v>
                </c:pt>
                <c:pt idx="818">
                  <c:v>1.247997631334024E-4</c:v>
                </c:pt>
                <c:pt idx="819">
                  <c:v>1.1792965890446529E-4</c:v>
                </c:pt>
                <c:pt idx="820">
                  <c:v>1.1141793776291761E-4</c:v>
                </c:pt>
                <c:pt idx="821">
                  <c:v>1.052470620295137E-4</c:v>
                </c:pt>
                <c:pt idx="822">
                  <c:v>9.9400287141757627E-5</c:v>
                </c:pt>
                <c:pt idx="823">
                  <c:v>9.3861629302551924E-5</c:v>
                </c:pt>
                <c:pt idx="824">
                  <c:v>8.8615834266023713E-5</c:v>
                </c:pt>
                <c:pt idx="825">
                  <c:v>8.3648347229703604E-5</c:v>
                </c:pt>
                <c:pt idx="826">
                  <c:v>7.8945283802620074E-5</c:v>
                </c:pt>
                <c:pt idx="827">
                  <c:v>7.4493402019283362E-5</c:v>
                </c:pt>
                <c:pt idx="828">
                  <c:v>7.0280075369919505E-5</c:v>
                </c:pt>
                <c:pt idx="829">
                  <c:v>6.6293266817782722E-5</c:v>
                </c:pt>
                <c:pt idx="830">
                  <c:v>6.2521503774802046E-5</c:v>
                </c:pt>
                <c:pt idx="831">
                  <c:v>5.8953854007283479E-5</c:v>
                </c:pt>
                <c:pt idx="832">
                  <c:v>5.5579902443887154E-5</c:v>
                </c:pt>
                <c:pt idx="833">
                  <c:v>5.2389728858554189E-5</c:v>
                </c:pt>
                <c:pt idx="834">
                  <c:v>4.9373886401589549E-5</c:v>
                </c:pt>
                <c:pt idx="835">
                  <c:v>4.6523380952593698E-5</c:v>
                </c:pt>
                <c:pt idx="836">
                  <c:v>4.3829651269449885E-5</c:v>
                </c:pt>
                <c:pt idx="837">
                  <c:v>4.1284549908113897E-5</c:v>
                </c:pt>
                <c:pt idx="838">
                  <c:v>3.8880324888450575E-5</c:v>
                </c:pt>
                <c:pt idx="839">
                  <c:v>3.6609602081915677E-5</c:v>
                </c:pt>
                <c:pt idx="840">
                  <c:v>3.4465368297398041E-5</c:v>
                </c:pt>
                <c:pt idx="841">
                  <c:v>3.2440955042074065E-5</c:v>
                </c:pt>
                <c:pt idx="842">
                  <c:v>3.0530022934669213E-5</c:v>
                </c:pt>
                <c:pt idx="843">
                  <c:v>2.8726546749041321E-5</c:v>
                </c:pt>
                <c:pt idx="844">
                  <c:v>2.7024801066549019E-5</c:v>
                </c:pt>
                <c:pt idx="845">
                  <c:v>2.5419346516191482E-5</c:v>
                </c:pt>
                <c:pt idx="846">
                  <c:v>2.3905016582035863E-5</c:v>
                </c:pt>
                <c:pt idx="847">
                  <c:v>2.2476904957983315E-5</c:v>
                </c:pt>
                <c:pt idx="848">
                  <c:v>2.1130353430435518E-5</c:v>
                </c:pt>
                <c:pt idx="849">
                  <c:v>1.9860940269954622E-5</c:v>
                </c:pt>
                <c:pt idx="850">
                  <c:v>1.8664469113514801E-5</c:v>
                </c:pt>
                <c:pt idx="851">
                  <c:v>1.7536958319454844E-5</c:v>
                </c:pt>
                <c:pt idx="852">
                  <c:v>1.6474630777747494E-5</c:v>
                </c:pt>
                <c:pt idx="853">
                  <c:v>1.5473904158691255E-5</c:v>
                </c:pt>
                <c:pt idx="854">
                  <c:v>1.4531381583626764E-5</c:v>
                </c:pt>
                <c:pt idx="855">
                  <c:v>1.3643842701759492E-5</c:v>
                </c:pt>
                <c:pt idx="856">
                  <c:v>1.2808235157644783E-5</c:v>
                </c:pt>
                <c:pt idx="857">
                  <c:v>1.2021666434365159E-5</c:v>
                </c:pt>
                <c:pt idx="858">
                  <c:v>1.1281396057881906E-5</c:v>
                </c:pt>
                <c:pt idx="859">
                  <c:v>1.0584828148503021E-5</c:v>
                </c:pt>
                <c:pt idx="860">
                  <c:v>9.9295043058479065E-6</c:v>
                </c:pt>
                <c:pt idx="861">
                  <c:v>9.3130968141257085E-6</c:v>
                </c:pt>
                <c:pt idx="862">
                  <c:v>8.7334021549737432E-6</c:v>
                </c:pt>
                <c:pt idx="863">
                  <c:v>8.1883348155155803E-6</c:v>
                </c:pt>
                <c:pt idx="864">
                  <c:v>7.6759213797116239E-6</c:v>
                </c:pt>
                <c:pt idx="865">
                  <c:v>7.1942948914727512E-6</c:v>
                </c:pt>
                <c:pt idx="866">
                  <c:v>6.7416894783984912E-6</c:v>
                </c:pt>
                <c:pt idx="867">
                  <c:v>6.3164352253853657E-6</c:v>
                </c:pt>
                <c:pt idx="868">
                  <c:v>5.916953287720836E-6</c:v>
                </c:pt>
                <c:pt idx="869">
                  <c:v>5.5417512336447535E-6</c:v>
                </c:pt>
                <c:pt idx="870">
                  <c:v>5.1894186067135877E-6</c:v>
                </c:pt>
                <c:pt idx="871">
                  <c:v>4.8586226986477476E-6</c:v>
                </c:pt>
                <c:pt idx="872">
                  <c:v>4.5481045236811527E-6</c:v>
                </c:pt>
                <c:pt idx="873">
                  <c:v>4.256674985756788E-6</c:v>
                </c:pt>
                <c:pt idx="874">
                  <c:v>3.9832112302335055E-6</c:v>
                </c:pt>
                <c:pt idx="875">
                  <c:v>3.726653172077433E-6</c:v>
                </c:pt>
                <c:pt idx="876">
                  <c:v>3.4860001928125879E-6</c:v>
                </c:pt>
                <c:pt idx="877">
                  <c:v>3.2603079987990353E-6</c:v>
                </c:pt>
                <c:pt idx="878">
                  <c:v>3.0486856336888432E-6</c:v>
                </c:pt>
                <c:pt idx="879">
                  <c:v>2.8502926381873144E-6</c:v>
                </c:pt>
                <c:pt idx="880">
                  <c:v>2.6643363505129958E-6</c:v>
                </c:pt>
                <c:pt idx="881">
                  <c:v>2.4900693412088992E-6</c:v>
                </c:pt>
                <c:pt idx="882">
                  <c:v>2.3267869762091262E-6</c:v>
                </c:pt>
                <c:pt idx="883">
                  <c:v>2.1738251023064396E-6</c:v>
                </c:pt>
                <c:pt idx="884">
                  <c:v>2.0305578494029873E-6</c:v>
                </c:pt>
                <c:pt idx="885">
                  <c:v>1.896395544152779E-6</c:v>
                </c:pt>
                <c:pt idx="886">
                  <c:v>1.7707827298245381E-6</c:v>
                </c:pt>
                <c:pt idx="887">
                  <c:v>1.6531962874269642E-6</c:v>
                </c:pt>
                <c:pt idx="888">
                  <c:v>1.5431436533425217E-6</c:v>
                </c:pt>
                <c:pt idx="889">
                  <c:v>1.4401611289155596E-6</c:v>
                </c:pt>
                <c:pt idx="890">
                  <c:v>1.343812277631056E-6</c:v>
                </c:pt>
                <c:pt idx="891">
                  <c:v>1.253686405705454E-6</c:v>
                </c:pt>
                <c:pt idx="892">
                  <c:v>1.1693971220894076E-6</c:v>
                </c:pt>
                <c:pt idx="893">
                  <c:v>1.0905809740536051E-6</c:v>
                </c:pt>
                <c:pt idx="894">
                  <c:v>1.0168961546949096E-6</c:v>
                </c:pt>
                <c:pt idx="895">
                  <c:v>9.4802127885924925E-7</c:v>
                </c:pt>
                <c:pt idx="896">
                  <c:v>8.8365422413124741E-7</c:v>
                </c:pt>
                <c:pt idx="897">
                  <c:v>8.2351103368882396E-7</c:v>
                </c:pt>
                <c:pt idx="898">
                  <c:v>7.6732487796264159E-7</c:v>
                </c:pt>
                <c:pt idx="899">
                  <c:v>7.1484507217769358E-7</c:v>
                </c:pt>
                <c:pt idx="900">
                  <c:v>6.6583614698549486E-7</c:v>
                </c:pt>
                <c:pt idx="901">
                  <c:v>6.2007696952178118E-7</c:v>
                </c:pt>
                <c:pt idx="902">
                  <c:v>5.7735991234638674E-7</c:v>
                </c:pt>
                <c:pt idx="903">
                  <c:v>5.3749006783818316E-7</c:v>
                </c:pt>
                <c:pt idx="904">
                  <c:v>5.0028450573030356E-7</c:v>
                </c:pt>
                <c:pt idx="905">
                  <c:v>4.6557157157814243E-7</c:v>
                </c:pt>
                <c:pt idx="906">
                  <c:v>4.3319022405572264E-7</c:v>
                </c:pt>
                <c:pt idx="907">
                  <c:v>4.0298940907502426E-7</c:v>
                </c:pt>
                <c:pt idx="908">
                  <c:v>3.7482746881738891E-7</c:v>
                </c:pt>
                <c:pt idx="909">
                  <c:v>3.4857158385720759E-7</c:v>
                </c:pt>
                <c:pt idx="910">
                  <c:v>3.2409724664488241E-7</c:v>
                </c:pt>
                <c:pt idx="911">
                  <c:v>3.0128776469942301E-7</c:v>
                </c:pt>
                <c:pt idx="912">
                  <c:v>2.8003379194088196E-7</c:v>
                </c:pt>
                <c:pt idx="913">
                  <c:v>2.6023288666896929E-7</c:v>
                </c:pt>
                <c:pt idx="914">
                  <c:v>2.4178909476738288E-7</c:v>
                </c:pt>
                <c:pt idx="915">
                  <c:v>2.2461255678307638E-7</c:v>
                </c:pt>
                <c:pt idx="916">
                  <c:v>2.0861913759646352E-7</c:v>
                </c:pt>
                <c:pt idx="917">
                  <c:v>1.9373007746241081E-7</c:v>
                </c:pt>
                <c:pt idx="918">
                  <c:v>1.7987166326269155E-7</c:v>
                </c:pt>
                <c:pt idx="919">
                  <c:v>1.6697491886889007E-7</c:v>
                </c:pt>
                <c:pt idx="920">
                  <c:v>1.5497531357023186E-7</c:v>
                </c:pt>
                <c:pt idx="921">
                  <c:v>1.4381248757386589E-7</c:v>
                </c:pt>
                <c:pt idx="922">
                  <c:v>1.3342999363576519E-7</c:v>
                </c:pt>
                <c:pt idx="923">
                  <c:v>1.237750539286002E-7</c:v>
                </c:pt>
                <c:pt idx="924">
                  <c:v>1.147983312990365E-7</c:v>
                </c:pt>
                <c:pt idx="925">
                  <c:v>1.0645371411072054E-7</c:v>
                </c:pt>
                <c:pt idx="926">
                  <c:v>9.8698113911021774E-8</c:v>
                </c:pt>
                <c:pt idx="927">
                  <c:v>9.1491275199468014E-8</c:v>
                </c:pt>
                <c:pt idx="928">
                  <c:v>8.4795596613651684E-8</c:v>
                </c:pt>
                <c:pt idx="929">
                  <c:v>7.857596288456766E-8</c:v>
                </c:pt>
                <c:pt idx="930">
                  <c:v>7.2799586947646152E-8</c:v>
                </c:pt>
                <c:pt idx="931">
                  <c:v>6.7435861628454925E-8</c:v>
                </c:pt>
                <c:pt idx="932">
                  <c:v>6.2456220353153491E-8</c:v>
                </c:pt>
                <c:pt idx="933">
                  <c:v>5.7834006363316567E-8</c:v>
                </c:pt>
                <c:pt idx="934">
                  <c:v>5.3544349942888471E-8</c:v>
                </c:pt>
                <c:pt idx="935">
                  <c:v>4.9564053191705963E-8</c:v>
                </c:pt>
                <c:pt idx="936">
                  <c:v>4.5871481905419126E-8</c:v>
                </c:pt>
                <c:pt idx="937">
                  <c:v>4.2446464145742511E-8</c:v>
                </c:pt>
                <c:pt idx="938">
                  <c:v>3.9270195107829041E-8</c:v>
                </c:pt>
                <c:pt idx="939">
                  <c:v>3.6325147913307975E-8</c:v>
                </c:pt>
                <c:pt idx="940">
                  <c:v>3.3594989978109659E-8</c:v>
                </c:pt>
                <c:pt idx="941">
                  <c:v>3.1064504623763845E-8</c:v>
                </c:pt>
                <c:pt idx="942">
                  <c:v>2.8719517619401581E-8</c:v>
                </c:pt>
                <c:pt idx="943">
                  <c:v>2.6546828359257743E-8</c:v>
                </c:pt>
                <c:pt idx="944">
                  <c:v>2.453414539714486E-8</c:v>
                </c:pt>
                <c:pt idx="945">
                  <c:v>2.2670026075147809E-8</c:v>
                </c:pt>
                <c:pt idx="946">
                  <c:v>2.09438199987435E-8</c:v>
                </c:pt>
                <c:pt idx="947">
                  <c:v>1.9345616124722342E-8</c:v>
                </c:pt>
                <c:pt idx="948">
                  <c:v>1.7866193241680885E-8</c:v>
                </c:pt>
                <c:pt idx="949">
                  <c:v>1.6496973635560442E-8</c:v>
                </c:pt>
                <c:pt idx="950">
                  <c:v>1.5229979744706568E-8</c:v>
                </c:pt>
                <c:pt idx="951">
                  <c:v>1.4057793620282117E-8</c:v>
                </c:pt>
                <c:pt idx="952">
                  <c:v>1.2973519018618964E-8</c:v>
                </c:pt>
                <c:pt idx="953">
                  <c:v>1.1970745962235255E-8</c:v>
                </c:pt>
                <c:pt idx="954">
                  <c:v>1.1043517615858655E-8</c:v>
                </c:pt>
                <c:pt idx="955">
                  <c:v>1.0186299332856452E-8</c:v>
                </c:pt>
                <c:pt idx="956">
                  <c:v>9.3939497360456973E-9</c:v>
                </c:pt>
                <c:pt idx="957">
                  <c:v>8.6616937049515346E-9</c:v>
                </c:pt>
                <c:pt idx="958">
                  <c:v>7.9850971492162666E-9</c:v>
                </c:pt>
                <c:pt idx="959">
                  <c:v>7.3600434550786615E-9</c:v>
                </c:pt>
                <c:pt idx="960">
                  <c:v>6.7827114986455787E-9</c:v>
                </c:pt>
                <c:pt idx="961">
                  <c:v>6.249555126097096E-9</c:v>
                </c:pt>
                <c:pt idx="962">
                  <c:v>5.7572840070248002E-9</c:v>
                </c:pt>
                <c:pt idx="963">
                  <c:v>5.3028457728070098E-9</c:v>
                </c:pt>
                <c:pt idx="964">
                  <c:v>4.8834093573107649E-9</c:v>
                </c:pt>
                <c:pt idx="965">
                  <c:v>4.4963494622790163E-9</c:v>
                </c:pt>
                <c:pt idx="966">
                  <c:v>4.1392320745400634E-9</c:v>
                </c:pt>
                <c:pt idx="967">
                  <c:v>3.8098009666783741E-9</c:v>
                </c:pt>
                <c:pt idx="968">
                  <c:v>3.5059651170405705E-9</c:v>
                </c:pt>
                <c:pt idx="969">
                  <c:v>3.2257869889431046E-9</c:v>
                </c:pt>
                <c:pt idx="970">
                  <c:v>2.9674716127006556E-9</c:v>
                </c:pt>
                <c:pt idx="971">
                  <c:v>2.7293564176275095E-9</c:v>
                </c:pt>
                <c:pt idx="972">
                  <c:v>2.509901764488391E-9</c:v>
                </c:pt>
                <c:pt idx="973">
                  <c:v>2.3076821319989483E-9</c:v>
                </c:pt>
                <c:pt idx="974">
                  <c:v>2.1213779139156931E-9</c:v>
                </c:pt>
                <c:pt idx="975">
                  <c:v>1.9497677860164134E-9</c:v>
                </c:pt>
                <c:pt idx="976">
                  <c:v>1.7917216048670042E-9</c:v>
                </c:pt>
                <c:pt idx="977">
                  <c:v>1.6461938027099918E-9</c:v>
                </c:pt>
                <c:pt idx="978">
                  <c:v>1.5122172450986946E-9</c:v>
                </c:pt>
                <c:pt idx="979">
                  <c:v>1.3888975200523652E-9</c:v>
                </c:pt>
                <c:pt idx="980">
                  <c:v>1.2754076295255048E-9</c:v>
                </c:pt>
                <c:pt idx="981">
                  <c:v>1.1709830558792647E-9</c:v>
                </c:pt>
                <c:pt idx="982">
                  <c:v>1.0749171778205763E-9</c:v>
                </c:pt>
                <c:pt idx="983">
                  <c:v>9.8655701194153049E-10</c:v>
                </c:pt>
                <c:pt idx="984">
                  <c:v>9.0529925755577836E-10</c:v>
                </c:pt>
                <c:pt idx="985">
                  <c:v>8.3058662399454882E-10</c:v>
                </c:pt>
                <c:pt idx="986">
                  <c:v>7.6190442089883086E-10</c:v>
                </c:pt>
                <c:pt idx="987">
                  <c:v>6.9877739333267139E-10</c:v>
                </c:pt>
                <c:pt idx="988">
                  <c:v>6.4076678474835056E-10</c:v>
                </c:pt>
                <c:pt idx="989">
                  <c:v>5.8746761196479254E-10</c:v>
                </c:pt>
                <c:pt idx="990">
                  <c:v>5.3850613737841246E-10</c:v>
                </c:pt>
                <c:pt idx="991">
                  <c:v>4.935375246163354E-10</c:v>
                </c:pt>
                <c:pt idx="992">
                  <c:v>4.5224366476930819E-10</c:v>
                </c:pt>
                <c:pt idx="993">
                  <c:v>4.1433116120893889E-10</c:v>
                </c:pt>
                <c:pt idx="994">
                  <c:v>3.795294618057891E-10</c:v>
                </c:pt>
                <c:pt idx="995">
                  <c:v>3.4758912812384031E-10</c:v>
                </c:pt>
                <c:pt idx="996">
                  <c:v>3.182802318765742E-10</c:v>
                </c:pt>
                <c:pt idx="997">
                  <c:v>2.9139086959361936E-10</c:v>
                </c:pt>
                <c:pt idx="998">
                  <c:v>2.6672578706678423E-10</c:v>
                </c:pt>
                <c:pt idx="999">
                  <c:v>2.4410510572392615E-10</c:v>
                </c:pt>
                <c:pt idx="1000">
                  <c:v>2.2336314362021822E-10</c:v>
                </c:pt>
              </c:numCache>
            </c:numRef>
          </c:yVal>
          <c:smooth val="0"/>
          <c:extLst>
            <c:ext xmlns:c16="http://schemas.microsoft.com/office/drawing/2014/chart" uri="{C3380CC4-5D6E-409C-BE32-E72D297353CC}">
              <c16:uniqueId val="{00000000-AB0F-E74C-B90C-351DF7543B8E}"/>
            </c:ext>
          </c:extLst>
        </c:ser>
        <c:ser>
          <c:idx val="1"/>
          <c:order val="1"/>
          <c:tx>
            <c:strRef>
              <c:f>Feuil1!$D$5</c:f>
              <c:strCache>
                <c:ptCount val="1"/>
                <c:pt idx="0">
                  <c:v>E</c:v>
                </c:pt>
              </c:strCache>
            </c:strRef>
          </c:tx>
          <c:spPr>
            <a:ln w="12700" cap="rnd">
              <a:solidFill>
                <a:schemeClr val="accent2"/>
              </a:solidFill>
              <a:round/>
            </a:ln>
            <a:effectLst/>
          </c:spPr>
          <c:marker>
            <c:symbol val="none"/>
          </c:marker>
          <c:xVal>
            <c:numRef>
              <c:f>Feuil1!$A$6:$A$1006</c:f>
              <c:numCache>
                <c:formatCode>General</c:formatCode>
                <c:ptCount val="1001"/>
                <c:pt idx="0">
                  <c:v>0</c:v>
                </c:pt>
                <c:pt idx="1">
                  <c:v>0.2</c:v>
                </c:pt>
                <c:pt idx="2">
                  <c:v>0.4</c:v>
                </c:pt>
                <c:pt idx="3">
                  <c:v>0.6</c:v>
                </c:pt>
                <c:pt idx="4">
                  <c:v>0.8</c:v>
                </c:pt>
                <c:pt idx="5">
                  <c:v>1</c:v>
                </c:pt>
                <c:pt idx="6">
                  <c:v>1.2</c:v>
                </c:pt>
                <c:pt idx="7">
                  <c:v>1.4</c:v>
                </c:pt>
                <c:pt idx="8">
                  <c:v>1.6</c:v>
                </c:pt>
                <c:pt idx="9">
                  <c:v>1.8</c:v>
                </c:pt>
                <c:pt idx="10">
                  <c:v>2</c:v>
                </c:pt>
                <c:pt idx="11">
                  <c:v>2.2000000000000002</c:v>
                </c:pt>
                <c:pt idx="12">
                  <c:v>2.4</c:v>
                </c:pt>
                <c:pt idx="13">
                  <c:v>2.6</c:v>
                </c:pt>
                <c:pt idx="14">
                  <c:v>2.8</c:v>
                </c:pt>
                <c:pt idx="15">
                  <c:v>3</c:v>
                </c:pt>
                <c:pt idx="16">
                  <c:v>3.2</c:v>
                </c:pt>
                <c:pt idx="17">
                  <c:v>3.4</c:v>
                </c:pt>
                <c:pt idx="18">
                  <c:v>3.6</c:v>
                </c:pt>
                <c:pt idx="19">
                  <c:v>3.8</c:v>
                </c:pt>
                <c:pt idx="20">
                  <c:v>4</c:v>
                </c:pt>
                <c:pt idx="21">
                  <c:v>4.2</c:v>
                </c:pt>
                <c:pt idx="22">
                  <c:v>4.4000000000000004</c:v>
                </c:pt>
                <c:pt idx="23">
                  <c:v>4.5999999999999996</c:v>
                </c:pt>
                <c:pt idx="24">
                  <c:v>4.8</c:v>
                </c:pt>
                <c:pt idx="25">
                  <c:v>5</c:v>
                </c:pt>
                <c:pt idx="26">
                  <c:v>5.2</c:v>
                </c:pt>
                <c:pt idx="27">
                  <c:v>5.4</c:v>
                </c:pt>
                <c:pt idx="28">
                  <c:v>5.6</c:v>
                </c:pt>
                <c:pt idx="29">
                  <c:v>5.8</c:v>
                </c:pt>
                <c:pt idx="30">
                  <c:v>6</c:v>
                </c:pt>
                <c:pt idx="31">
                  <c:v>6.2</c:v>
                </c:pt>
                <c:pt idx="32">
                  <c:v>6.4</c:v>
                </c:pt>
                <c:pt idx="33">
                  <c:v>6.6</c:v>
                </c:pt>
                <c:pt idx="34">
                  <c:v>6.8</c:v>
                </c:pt>
                <c:pt idx="35">
                  <c:v>7</c:v>
                </c:pt>
                <c:pt idx="36">
                  <c:v>7.2</c:v>
                </c:pt>
                <c:pt idx="37">
                  <c:v>7.4</c:v>
                </c:pt>
                <c:pt idx="38">
                  <c:v>7.6</c:v>
                </c:pt>
                <c:pt idx="39">
                  <c:v>7.8</c:v>
                </c:pt>
                <c:pt idx="40">
                  <c:v>8</c:v>
                </c:pt>
                <c:pt idx="41">
                  <c:v>8.1999999999999993</c:v>
                </c:pt>
                <c:pt idx="42">
                  <c:v>8.4</c:v>
                </c:pt>
                <c:pt idx="43">
                  <c:v>8.6</c:v>
                </c:pt>
                <c:pt idx="44">
                  <c:v>8.8000000000000007</c:v>
                </c:pt>
                <c:pt idx="45">
                  <c:v>9</c:v>
                </c:pt>
                <c:pt idx="46">
                  <c:v>9.1999999999999993</c:v>
                </c:pt>
                <c:pt idx="47">
                  <c:v>9.4</c:v>
                </c:pt>
                <c:pt idx="48">
                  <c:v>9.6</c:v>
                </c:pt>
                <c:pt idx="49">
                  <c:v>9.8000000000000007</c:v>
                </c:pt>
                <c:pt idx="50">
                  <c:v>10</c:v>
                </c:pt>
                <c:pt idx="51">
                  <c:v>10.199999999999999</c:v>
                </c:pt>
                <c:pt idx="52">
                  <c:v>10.4</c:v>
                </c:pt>
                <c:pt idx="53">
                  <c:v>10.6</c:v>
                </c:pt>
                <c:pt idx="54">
                  <c:v>10.8</c:v>
                </c:pt>
                <c:pt idx="55">
                  <c:v>11</c:v>
                </c:pt>
                <c:pt idx="56">
                  <c:v>11.2</c:v>
                </c:pt>
                <c:pt idx="57">
                  <c:v>11.4</c:v>
                </c:pt>
                <c:pt idx="58">
                  <c:v>11.6</c:v>
                </c:pt>
                <c:pt idx="59">
                  <c:v>11.8</c:v>
                </c:pt>
                <c:pt idx="60">
                  <c:v>12</c:v>
                </c:pt>
                <c:pt idx="61">
                  <c:v>12.2</c:v>
                </c:pt>
                <c:pt idx="62">
                  <c:v>12.4</c:v>
                </c:pt>
                <c:pt idx="63">
                  <c:v>12.6</c:v>
                </c:pt>
                <c:pt idx="64">
                  <c:v>12.8</c:v>
                </c:pt>
                <c:pt idx="65">
                  <c:v>13</c:v>
                </c:pt>
                <c:pt idx="66">
                  <c:v>13.2</c:v>
                </c:pt>
                <c:pt idx="67">
                  <c:v>13.4</c:v>
                </c:pt>
                <c:pt idx="68">
                  <c:v>13.6</c:v>
                </c:pt>
                <c:pt idx="69">
                  <c:v>13.8</c:v>
                </c:pt>
                <c:pt idx="70">
                  <c:v>14</c:v>
                </c:pt>
                <c:pt idx="71">
                  <c:v>14.2</c:v>
                </c:pt>
                <c:pt idx="72">
                  <c:v>14.4</c:v>
                </c:pt>
                <c:pt idx="73">
                  <c:v>14.6</c:v>
                </c:pt>
                <c:pt idx="74">
                  <c:v>14.8</c:v>
                </c:pt>
                <c:pt idx="75">
                  <c:v>15</c:v>
                </c:pt>
                <c:pt idx="76">
                  <c:v>15.2</c:v>
                </c:pt>
                <c:pt idx="77">
                  <c:v>15.4</c:v>
                </c:pt>
                <c:pt idx="78">
                  <c:v>15.6</c:v>
                </c:pt>
                <c:pt idx="79">
                  <c:v>15.8</c:v>
                </c:pt>
                <c:pt idx="80">
                  <c:v>16</c:v>
                </c:pt>
                <c:pt idx="81">
                  <c:v>16.2</c:v>
                </c:pt>
                <c:pt idx="82">
                  <c:v>16.399999999999999</c:v>
                </c:pt>
                <c:pt idx="83">
                  <c:v>16.600000000000001</c:v>
                </c:pt>
                <c:pt idx="84">
                  <c:v>16.8</c:v>
                </c:pt>
                <c:pt idx="85">
                  <c:v>17</c:v>
                </c:pt>
                <c:pt idx="86">
                  <c:v>17.2</c:v>
                </c:pt>
                <c:pt idx="87">
                  <c:v>17.399999999999999</c:v>
                </c:pt>
                <c:pt idx="88">
                  <c:v>17.600000000000001</c:v>
                </c:pt>
                <c:pt idx="89">
                  <c:v>17.8</c:v>
                </c:pt>
                <c:pt idx="90">
                  <c:v>18</c:v>
                </c:pt>
                <c:pt idx="91">
                  <c:v>18.2</c:v>
                </c:pt>
                <c:pt idx="92">
                  <c:v>18.399999999999999</c:v>
                </c:pt>
                <c:pt idx="93">
                  <c:v>18.600000000000001</c:v>
                </c:pt>
                <c:pt idx="94">
                  <c:v>18.8</c:v>
                </c:pt>
                <c:pt idx="95">
                  <c:v>19</c:v>
                </c:pt>
                <c:pt idx="96">
                  <c:v>19.2</c:v>
                </c:pt>
                <c:pt idx="97">
                  <c:v>19.399999999999999</c:v>
                </c:pt>
                <c:pt idx="98">
                  <c:v>19.600000000000001</c:v>
                </c:pt>
                <c:pt idx="99">
                  <c:v>19.8</c:v>
                </c:pt>
                <c:pt idx="100">
                  <c:v>20</c:v>
                </c:pt>
                <c:pt idx="101">
                  <c:v>20.2</c:v>
                </c:pt>
                <c:pt idx="102">
                  <c:v>20.399999999999999</c:v>
                </c:pt>
                <c:pt idx="103">
                  <c:v>20.6</c:v>
                </c:pt>
                <c:pt idx="104">
                  <c:v>20.8</c:v>
                </c:pt>
                <c:pt idx="105">
                  <c:v>21</c:v>
                </c:pt>
                <c:pt idx="106">
                  <c:v>21.2</c:v>
                </c:pt>
                <c:pt idx="107">
                  <c:v>21.4</c:v>
                </c:pt>
                <c:pt idx="108">
                  <c:v>21.6</c:v>
                </c:pt>
                <c:pt idx="109">
                  <c:v>21.8</c:v>
                </c:pt>
                <c:pt idx="110">
                  <c:v>22</c:v>
                </c:pt>
                <c:pt idx="111">
                  <c:v>22.2</c:v>
                </c:pt>
                <c:pt idx="112">
                  <c:v>22.4</c:v>
                </c:pt>
                <c:pt idx="113">
                  <c:v>22.6</c:v>
                </c:pt>
                <c:pt idx="114">
                  <c:v>22.8</c:v>
                </c:pt>
                <c:pt idx="115">
                  <c:v>23</c:v>
                </c:pt>
                <c:pt idx="116">
                  <c:v>23.2</c:v>
                </c:pt>
                <c:pt idx="117">
                  <c:v>23.4</c:v>
                </c:pt>
                <c:pt idx="118">
                  <c:v>23.6</c:v>
                </c:pt>
                <c:pt idx="119">
                  <c:v>23.8</c:v>
                </c:pt>
                <c:pt idx="120">
                  <c:v>24</c:v>
                </c:pt>
                <c:pt idx="121">
                  <c:v>24.2</c:v>
                </c:pt>
                <c:pt idx="122">
                  <c:v>24.4</c:v>
                </c:pt>
                <c:pt idx="123">
                  <c:v>24.6</c:v>
                </c:pt>
                <c:pt idx="124">
                  <c:v>24.8</c:v>
                </c:pt>
                <c:pt idx="125">
                  <c:v>25</c:v>
                </c:pt>
                <c:pt idx="126">
                  <c:v>25.2</c:v>
                </c:pt>
                <c:pt idx="127">
                  <c:v>25.4</c:v>
                </c:pt>
                <c:pt idx="128">
                  <c:v>25.6</c:v>
                </c:pt>
                <c:pt idx="129">
                  <c:v>25.8</c:v>
                </c:pt>
                <c:pt idx="130">
                  <c:v>26</c:v>
                </c:pt>
                <c:pt idx="131">
                  <c:v>26.2</c:v>
                </c:pt>
                <c:pt idx="132">
                  <c:v>26.4</c:v>
                </c:pt>
                <c:pt idx="133">
                  <c:v>26.6</c:v>
                </c:pt>
                <c:pt idx="134">
                  <c:v>26.8</c:v>
                </c:pt>
                <c:pt idx="135">
                  <c:v>27</c:v>
                </c:pt>
                <c:pt idx="136">
                  <c:v>27.2</c:v>
                </c:pt>
                <c:pt idx="137">
                  <c:v>27.4</c:v>
                </c:pt>
                <c:pt idx="138">
                  <c:v>27.6</c:v>
                </c:pt>
                <c:pt idx="139">
                  <c:v>27.8</c:v>
                </c:pt>
                <c:pt idx="140">
                  <c:v>28</c:v>
                </c:pt>
                <c:pt idx="141">
                  <c:v>28.2</c:v>
                </c:pt>
                <c:pt idx="142">
                  <c:v>28.4</c:v>
                </c:pt>
                <c:pt idx="143">
                  <c:v>28.6</c:v>
                </c:pt>
                <c:pt idx="144">
                  <c:v>28.8</c:v>
                </c:pt>
                <c:pt idx="145">
                  <c:v>29</c:v>
                </c:pt>
                <c:pt idx="146">
                  <c:v>29.2</c:v>
                </c:pt>
                <c:pt idx="147">
                  <c:v>29.4</c:v>
                </c:pt>
                <c:pt idx="148">
                  <c:v>29.6</c:v>
                </c:pt>
                <c:pt idx="149">
                  <c:v>29.8</c:v>
                </c:pt>
                <c:pt idx="150">
                  <c:v>30</c:v>
                </c:pt>
                <c:pt idx="151">
                  <c:v>30.2</c:v>
                </c:pt>
                <c:pt idx="152">
                  <c:v>30.4</c:v>
                </c:pt>
                <c:pt idx="153">
                  <c:v>30.6</c:v>
                </c:pt>
                <c:pt idx="154">
                  <c:v>30.8</c:v>
                </c:pt>
                <c:pt idx="155">
                  <c:v>31</c:v>
                </c:pt>
                <c:pt idx="156">
                  <c:v>31.2</c:v>
                </c:pt>
                <c:pt idx="157">
                  <c:v>31.4</c:v>
                </c:pt>
                <c:pt idx="158">
                  <c:v>31.6</c:v>
                </c:pt>
                <c:pt idx="159">
                  <c:v>31.8</c:v>
                </c:pt>
                <c:pt idx="160">
                  <c:v>32</c:v>
                </c:pt>
                <c:pt idx="161">
                  <c:v>32.200000000000003</c:v>
                </c:pt>
                <c:pt idx="162">
                  <c:v>32.4</c:v>
                </c:pt>
                <c:pt idx="163">
                  <c:v>32.6</c:v>
                </c:pt>
                <c:pt idx="164">
                  <c:v>32.799999999999997</c:v>
                </c:pt>
                <c:pt idx="165">
                  <c:v>33</c:v>
                </c:pt>
                <c:pt idx="166">
                  <c:v>33.200000000000003</c:v>
                </c:pt>
                <c:pt idx="167">
                  <c:v>33.4</c:v>
                </c:pt>
                <c:pt idx="168">
                  <c:v>33.6</c:v>
                </c:pt>
                <c:pt idx="169">
                  <c:v>33.799999999999997</c:v>
                </c:pt>
                <c:pt idx="170">
                  <c:v>34</c:v>
                </c:pt>
                <c:pt idx="171">
                  <c:v>34.200000000000003</c:v>
                </c:pt>
                <c:pt idx="172">
                  <c:v>34.4</c:v>
                </c:pt>
                <c:pt idx="173">
                  <c:v>34.6</c:v>
                </c:pt>
                <c:pt idx="174">
                  <c:v>34.799999999999997</c:v>
                </c:pt>
                <c:pt idx="175">
                  <c:v>35</c:v>
                </c:pt>
                <c:pt idx="176">
                  <c:v>35.200000000000003</c:v>
                </c:pt>
                <c:pt idx="177">
                  <c:v>35.4</c:v>
                </c:pt>
                <c:pt idx="178">
                  <c:v>35.6</c:v>
                </c:pt>
                <c:pt idx="179">
                  <c:v>35.799999999999997</c:v>
                </c:pt>
                <c:pt idx="180">
                  <c:v>36</c:v>
                </c:pt>
                <c:pt idx="181">
                  <c:v>36.200000000000003</c:v>
                </c:pt>
                <c:pt idx="182">
                  <c:v>36.4</c:v>
                </c:pt>
                <c:pt idx="183">
                  <c:v>36.6</c:v>
                </c:pt>
                <c:pt idx="184">
                  <c:v>36.799999999999997</c:v>
                </c:pt>
                <c:pt idx="185">
                  <c:v>37</c:v>
                </c:pt>
                <c:pt idx="186">
                  <c:v>37.200000000000003</c:v>
                </c:pt>
                <c:pt idx="187">
                  <c:v>37.4</c:v>
                </c:pt>
                <c:pt idx="188">
                  <c:v>37.6</c:v>
                </c:pt>
                <c:pt idx="189">
                  <c:v>37.799999999999997</c:v>
                </c:pt>
                <c:pt idx="190">
                  <c:v>38</c:v>
                </c:pt>
                <c:pt idx="191">
                  <c:v>38.200000000000003</c:v>
                </c:pt>
                <c:pt idx="192">
                  <c:v>38.4</c:v>
                </c:pt>
                <c:pt idx="193">
                  <c:v>38.6</c:v>
                </c:pt>
                <c:pt idx="194">
                  <c:v>38.799999999999997</c:v>
                </c:pt>
                <c:pt idx="195">
                  <c:v>39</c:v>
                </c:pt>
                <c:pt idx="196">
                  <c:v>39.200000000000003</c:v>
                </c:pt>
                <c:pt idx="197">
                  <c:v>39.4</c:v>
                </c:pt>
                <c:pt idx="198">
                  <c:v>39.6</c:v>
                </c:pt>
                <c:pt idx="199">
                  <c:v>39.799999999999997</c:v>
                </c:pt>
                <c:pt idx="200">
                  <c:v>40</c:v>
                </c:pt>
                <c:pt idx="201">
                  <c:v>40.200000000000003</c:v>
                </c:pt>
                <c:pt idx="202">
                  <c:v>40.4</c:v>
                </c:pt>
                <c:pt idx="203">
                  <c:v>40.6</c:v>
                </c:pt>
                <c:pt idx="204">
                  <c:v>40.799999999999997</c:v>
                </c:pt>
                <c:pt idx="205">
                  <c:v>41</c:v>
                </c:pt>
                <c:pt idx="206">
                  <c:v>41.2</c:v>
                </c:pt>
                <c:pt idx="207">
                  <c:v>41.4</c:v>
                </c:pt>
                <c:pt idx="208">
                  <c:v>41.6</c:v>
                </c:pt>
                <c:pt idx="209">
                  <c:v>41.8</c:v>
                </c:pt>
                <c:pt idx="210">
                  <c:v>42</c:v>
                </c:pt>
                <c:pt idx="211">
                  <c:v>42.2</c:v>
                </c:pt>
                <c:pt idx="212">
                  <c:v>42.4</c:v>
                </c:pt>
                <c:pt idx="213">
                  <c:v>42.6</c:v>
                </c:pt>
                <c:pt idx="214">
                  <c:v>42.8</c:v>
                </c:pt>
                <c:pt idx="215">
                  <c:v>43</c:v>
                </c:pt>
                <c:pt idx="216">
                  <c:v>43.2</c:v>
                </c:pt>
                <c:pt idx="217">
                  <c:v>43.4</c:v>
                </c:pt>
                <c:pt idx="218">
                  <c:v>43.6</c:v>
                </c:pt>
                <c:pt idx="219">
                  <c:v>43.8</c:v>
                </c:pt>
                <c:pt idx="220">
                  <c:v>44</c:v>
                </c:pt>
                <c:pt idx="221">
                  <c:v>44.2</c:v>
                </c:pt>
                <c:pt idx="222">
                  <c:v>44.4</c:v>
                </c:pt>
                <c:pt idx="223">
                  <c:v>44.6</c:v>
                </c:pt>
                <c:pt idx="224">
                  <c:v>44.8</c:v>
                </c:pt>
                <c:pt idx="225">
                  <c:v>45</c:v>
                </c:pt>
                <c:pt idx="226">
                  <c:v>45.2</c:v>
                </c:pt>
                <c:pt idx="227">
                  <c:v>45.4</c:v>
                </c:pt>
                <c:pt idx="228">
                  <c:v>45.6</c:v>
                </c:pt>
                <c:pt idx="229">
                  <c:v>45.8</c:v>
                </c:pt>
                <c:pt idx="230">
                  <c:v>46</c:v>
                </c:pt>
                <c:pt idx="231">
                  <c:v>46.2</c:v>
                </c:pt>
                <c:pt idx="232">
                  <c:v>46.4</c:v>
                </c:pt>
                <c:pt idx="233">
                  <c:v>46.6</c:v>
                </c:pt>
                <c:pt idx="234">
                  <c:v>46.8</c:v>
                </c:pt>
                <c:pt idx="235">
                  <c:v>47</c:v>
                </c:pt>
                <c:pt idx="236">
                  <c:v>47.2</c:v>
                </c:pt>
                <c:pt idx="237">
                  <c:v>47.4</c:v>
                </c:pt>
                <c:pt idx="238">
                  <c:v>47.6</c:v>
                </c:pt>
                <c:pt idx="239">
                  <c:v>47.8</c:v>
                </c:pt>
                <c:pt idx="240">
                  <c:v>48</c:v>
                </c:pt>
                <c:pt idx="241">
                  <c:v>48.2</c:v>
                </c:pt>
                <c:pt idx="242">
                  <c:v>48.4</c:v>
                </c:pt>
                <c:pt idx="243">
                  <c:v>48.6</c:v>
                </c:pt>
                <c:pt idx="244">
                  <c:v>48.8</c:v>
                </c:pt>
                <c:pt idx="245">
                  <c:v>49</c:v>
                </c:pt>
                <c:pt idx="246">
                  <c:v>49.2</c:v>
                </c:pt>
                <c:pt idx="247">
                  <c:v>49.4</c:v>
                </c:pt>
                <c:pt idx="248">
                  <c:v>49.6</c:v>
                </c:pt>
                <c:pt idx="249">
                  <c:v>49.8</c:v>
                </c:pt>
                <c:pt idx="250">
                  <c:v>50</c:v>
                </c:pt>
                <c:pt idx="251">
                  <c:v>50.2</c:v>
                </c:pt>
                <c:pt idx="252">
                  <c:v>50.4</c:v>
                </c:pt>
                <c:pt idx="253">
                  <c:v>50.6</c:v>
                </c:pt>
                <c:pt idx="254">
                  <c:v>50.8</c:v>
                </c:pt>
                <c:pt idx="255">
                  <c:v>51</c:v>
                </c:pt>
                <c:pt idx="256">
                  <c:v>51.2</c:v>
                </c:pt>
                <c:pt idx="257">
                  <c:v>51.4</c:v>
                </c:pt>
                <c:pt idx="258">
                  <c:v>51.6</c:v>
                </c:pt>
                <c:pt idx="259">
                  <c:v>51.8</c:v>
                </c:pt>
                <c:pt idx="260">
                  <c:v>52</c:v>
                </c:pt>
                <c:pt idx="261">
                  <c:v>52.2</c:v>
                </c:pt>
                <c:pt idx="262">
                  <c:v>52.4</c:v>
                </c:pt>
                <c:pt idx="263">
                  <c:v>52.6</c:v>
                </c:pt>
                <c:pt idx="264">
                  <c:v>52.8</c:v>
                </c:pt>
                <c:pt idx="265">
                  <c:v>53</c:v>
                </c:pt>
                <c:pt idx="266">
                  <c:v>53.2</c:v>
                </c:pt>
                <c:pt idx="267">
                  <c:v>53.4</c:v>
                </c:pt>
                <c:pt idx="268">
                  <c:v>53.6</c:v>
                </c:pt>
                <c:pt idx="269">
                  <c:v>53.8</c:v>
                </c:pt>
                <c:pt idx="270">
                  <c:v>54</c:v>
                </c:pt>
                <c:pt idx="271">
                  <c:v>54.2</c:v>
                </c:pt>
                <c:pt idx="272">
                  <c:v>54.4</c:v>
                </c:pt>
                <c:pt idx="273">
                  <c:v>54.6</c:v>
                </c:pt>
                <c:pt idx="274">
                  <c:v>54.8</c:v>
                </c:pt>
                <c:pt idx="275">
                  <c:v>55</c:v>
                </c:pt>
                <c:pt idx="276">
                  <c:v>55.2</c:v>
                </c:pt>
                <c:pt idx="277">
                  <c:v>55.4</c:v>
                </c:pt>
                <c:pt idx="278">
                  <c:v>55.6</c:v>
                </c:pt>
                <c:pt idx="279">
                  <c:v>55.8</c:v>
                </c:pt>
                <c:pt idx="280">
                  <c:v>56</c:v>
                </c:pt>
                <c:pt idx="281">
                  <c:v>56.2</c:v>
                </c:pt>
                <c:pt idx="282">
                  <c:v>56.4</c:v>
                </c:pt>
                <c:pt idx="283">
                  <c:v>56.6</c:v>
                </c:pt>
                <c:pt idx="284">
                  <c:v>56.8</c:v>
                </c:pt>
                <c:pt idx="285">
                  <c:v>57</c:v>
                </c:pt>
                <c:pt idx="286">
                  <c:v>57.2</c:v>
                </c:pt>
                <c:pt idx="287">
                  <c:v>57.4</c:v>
                </c:pt>
                <c:pt idx="288">
                  <c:v>57.6</c:v>
                </c:pt>
                <c:pt idx="289">
                  <c:v>57.8</c:v>
                </c:pt>
                <c:pt idx="290">
                  <c:v>58</c:v>
                </c:pt>
                <c:pt idx="291">
                  <c:v>58.2</c:v>
                </c:pt>
                <c:pt idx="292">
                  <c:v>58.4</c:v>
                </c:pt>
                <c:pt idx="293">
                  <c:v>58.6</c:v>
                </c:pt>
                <c:pt idx="294">
                  <c:v>58.8</c:v>
                </c:pt>
                <c:pt idx="295">
                  <c:v>59</c:v>
                </c:pt>
                <c:pt idx="296">
                  <c:v>59.2</c:v>
                </c:pt>
                <c:pt idx="297">
                  <c:v>59.4</c:v>
                </c:pt>
                <c:pt idx="298">
                  <c:v>59.6</c:v>
                </c:pt>
                <c:pt idx="299">
                  <c:v>59.8</c:v>
                </c:pt>
                <c:pt idx="300">
                  <c:v>60</c:v>
                </c:pt>
                <c:pt idx="301">
                  <c:v>60.2</c:v>
                </c:pt>
                <c:pt idx="302">
                  <c:v>60.4</c:v>
                </c:pt>
                <c:pt idx="303">
                  <c:v>60.6</c:v>
                </c:pt>
                <c:pt idx="304">
                  <c:v>60.8</c:v>
                </c:pt>
                <c:pt idx="305">
                  <c:v>61</c:v>
                </c:pt>
                <c:pt idx="306">
                  <c:v>61.2</c:v>
                </c:pt>
                <c:pt idx="307">
                  <c:v>61.4</c:v>
                </c:pt>
                <c:pt idx="308">
                  <c:v>61.6</c:v>
                </c:pt>
                <c:pt idx="309">
                  <c:v>61.8</c:v>
                </c:pt>
                <c:pt idx="310">
                  <c:v>62</c:v>
                </c:pt>
                <c:pt idx="311">
                  <c:v>62.2</c:v>
                </c:pt>
                <c:pt idx="312">
                  <c:v>62.4</c:v>
                </c:pt>
                <c:pt idx="313">
                  <c:v>62.6</c:v>
                </c:pt>
                <c:pt idx="314">
                  <c:v>62.8</c:v>
                </c:pt>
                <c:pt idx="315">
                  <c:v>63</c:v>
                </c:pt>
                <c:pt idx="316">
                  <c:v>63.2</c:v>
                </c:pt>
                <c:pt idx="317">
                  <c:v>63.4</c:v>
                </c:pt>
                <c:pt idx="318">
                  <c:v>63.6</c:v>
                </c:pt>
                <c:pt idx="319">
                  <c:v>63.8</c:v>
                </c:pt>
                <c:pt idx="320">
                  <c:v>64</c:v>
                </c:pt>
                <c:pt idx="321">
                  <c:v>64.2</c:v>
                </c:pt>
                <c:pt idx="322">
                  <c:v>64.400000000000006</c:v>
                </c:pt>
                <c:pt idx="323">
                  <c:v>64.599999999999994</c:v>
                </c:pt>
                <c:pt idx="324">
                  <c:v>64.8</c:v>
                </c:pt>
                <c:pt idx="325">
                  <c:v>65</c:v>
                </c:pt>
                <c:pt idx="326">
                  <c:v>65.2</c:v>
                </c:pt>
                <c:pt idx="327">
                  <c:v>65.400000000000006</c:v>
                </c:pt>
                <c:pt idx="328">
                  <c:v>65.599999999999994</c:v>
                </c:pt>
                <c:pt idx="329">
                  <c:v>65.8</c:v>
                </c:pt>
                <c:pt idx="330">
                  <c:v>66</c:v>
                </c:pt>
                <c:pt idx="331">
                  <c:v>66.2</c:v>
                </c:pt>
                <c:pt idx="332">
                  <c:v>66.400000000000006</c:v>
                </c:pt>
                <c:pt idx="333">
                  <c:v>66.599999999999994</c:v>
                </c:pt>
                <c:pt idx="334">
                  <c:v>66.8</c:v>
                </c:pt>
                <c:pt idx="335">
                  <c:v>67</c:v>
                </c:pt>
                <c:pt idx="336">
                  <c:v>67.2</c:v>
                </c:pt>
                <c:pt idx="337">
                  <c:v>67.400000000000006</c:v>
                </c:pt>
                <c:pt idx="338">
                  <c:v>67.599999999999994</c:v>
                </c:pt>
                <c:pt idx="339">
                  <c:v>67.8</c:v>
                </c:pt>
                <c:pt idx="340">
                  <c:v>68</c:v>
                </c:pt>
                <c:pt idx="341">
                  <c:v>68.2</c:v>
                </c:pt>
                <c:pt idx="342">
                  <c:v>68.400000000000006</c:v>
                </c:pt>
                <c:pt idx="343">
                  <c:v>68.599999999999994</c:v>
                </c:pt>
                <c:pt idx="344">
                  <c:v>68.8</c:v>
                </c:pt>
                <c:pt idx="345">
                  <c:v>69</c:v>
                </c:pt>
                <c:pt idx="346">
                  <c:v>69.2</c:v>
                </c:pt>
                <c:pt idx="347">
                  <c:v>69.400000000000006</c:v>
                </c:pt>
                <c:pt idx="348">
                  <c:v>69.599999999999994</c:v>
                </c:pt>
                <c:pt idx="349">
                  <c:v>69.8</c:v>
                </c:pt>
                <c:pt idx="350">
                  <c:v>70</c:v>
                </c:pt>
                <c:pt idx="351">
                  <c:v>70.2</c:v>
                </c:pt>
                <c:pt idx="352">
                  <c:v>70.400000000000006</c:v>
                </c:pt>
                <c:pt idx="353">
                  <c:v>70.599999999999994</c:v>
                </c:pt>
                <c:pt idx="354">
                  <c:v>70.8</c:v>
                </c:pt>
                <c:pt idx="355">
                  <c:v>71</c:v>
                </c:pt>
                <c:pt idx="356">
                  <c:v>71.2</c:v>
                </c:pt>
                <c:pt idx="357">
                  <c:v>71.400000000000006</c:v>
                </c:pt>
                <c:pt idx="358">
                  <c:v>71.599999999999994</c:v>
                </c:pt>
                <c:pt idx="359">
                  <c:v>71.8</c:v>
                </c:pt>
                <c:pt idx="360">
                  <c:v>72</c:v>
                </c:pt>
                <c:pt idx="361">
                  <c:v>72.2</c:v>
                </c:pt>
                <c:pt idx="362">
                  <c:v>72.400000000000006</c:v>
                </c:pt>
                <c:pt idx="363">
                  <c:v>72.599999999999994</c:v>
                </c:pt>
                <c:pt idx="364">
                  <c:v>72.8</c:v>
                </c:pt>
                <c:pt idx="365">
                  <c:v>73</c:v>
                </c:pt>
                <c:pt idx="366">
                  <c:v>73.2</c:v>
                </c:pt>
                <c:pt idx="367">
                  <c:v>73.400000000000006</c:v>
                </c:pt>
                <c:pt idx="368">
                  <c:v>73.599999999999994</c:v>
                </c:pt>
                <c:pt idx="369">
                  <c:v>73.8</c:v>
                </c:pt>
                <c:pt idx="370">
                  <c:v>74</c:v>
                </c:pt>
                <c:pt idx="371">
                  <c:v>74.2</c:v>
                </c:pt>
                <c:pt idx="372">
                  <c:v>74.400000000000006</c:v>
                </c:pt>
                <c:pt idx="373">
                  <c:v>74.599999999999994</c:v>
                </c:pt>
                <c:pt idx="374">
                  <c:v>74.8</c:v>
                </c:pt>
                <c:pt idx="375">
                  <c:v>75</c:v>
                </c:pt>
                <c:pt idx="376">
                  <c:v>75.2</c:v>
                </c:pt>
                <c:pt idx="377">
                  <c:v>75.400000000000006</c:v>
                </c:pt>
                <c:pt idx="378">
                  <c:v>75.599999999999994</c:v>
                </c:pt>
                <c:pt idx="379">
                  <c:v>75.8</c:v>
                </c:pt>
                <c:pt idx="380">
                  <c:v>76</c:v>
                </c:pt>
                <c:pt idx="381">
                  <c:v>76.2</c:v>
                </c:pt>
                <c:pt idx="382">
                  <c:v>76.400000000000006</c:v>
                </c:pt>
                <c:pt idx="383">
                  <c:v>76.599999999999994</c:v>
                </c:pt>
                <c:pt idx="384">
                  <c:v>76.8</c:v>
                </c:pt>
                <c:pt idx="385">
                  <c:v>77</c:v>
                </c:pt>
                <c:pt idx="386">
                  <c:v>77.2</c:v>
                </c:pt>
                <c:pt idx="387">
                  <c:v>77.400000000000006</c:v>
                </c:pt>
                <c:pt idx="388">
                  <c:v>77.599999999999994</c:v>
                </c:pt>
                <c:pt idx="389">
                  <c:v>77.8</c:v>
                </c:pt>
                <c:pt idx="390">
                  <c:v>78</c:v>
                </c:pt>
                <c:pt idx="391">
                  <c:v>78.2</c:v>
                </c:pt>
                <c:pt idx="392">
                  <c:v>78.400000000000006</c:v>
                </c:pt>
                <c:pt idx="393">
                  <c:v>78.599999999999994</c:v>
                </c:pt>
                <c:pt idx="394">
                  <c:v>78.8</c:v>
                </c:pt>
                <c:pt idx="395">
                  <c:v>79</c:v>
                </c:pt>
                <c:pt idx="396">
                  <c:v>79.2</c:v>
                </c:pt>
                <c:pt idx="397">
                  <c:v>79.400000000000006</c:v>
                </c:pt>
                <c:pt idx="398">
                  <c:v>79.599999999999994</c:v>
                </c:pt>
                <c:pt idx="399">
                  <c:v>79.8</c:v>
                </c:pt>
                <c:pt idx="400">
                  <c:v>80</c:v>
                </c:pt>
                <c:pt idx="401">
                  <c:v>80.2</c:v>
                </c:pt>
                <c:pt idx="402">
                  <c:v>80.400000000000006</c:v>
                </c:pt>
                <c:pt idx="403">
                  <c:v>80.599999999999994</c:v>
                </c:pt>
                <c:pt idx="404">
                  <c:v>80.8</c:v>
                </c:pt>
                <c:pt idx="405">
                  <c:v>81</c:v>
                </c:pt>
                <c:pt idx="406">
                  <c:v>81.2</c:v>
                </c:pt>
                <c:pt idx="407">
                  <c:v>81.400000000000006</c:v>
                </c:pt>
                <c:pt idx="408">
                  <c:v>81.599999999999994</c:v>
                </c:pt>
                <c:pt idx="409">
                  <c:v>81.8</c:v>
                </c:pt>
                <c:pt idx="410">
                  <c:v>82</c:v>
                </c:pt>
                <c:pt idx="411">
                  <c:v>82.2</c:v>
                </c:pt>
                <c:pt idx="412">
                  <c:v>82.4</c:v>
                </c:pt>
                <c:pt idx="413">
                  <c:v>82.6</c:v>
                </c:pt>
                <c:pt idx="414">
                  <c:v>82.8</c:v>
                </c:pt>
                <c:pt idx="415">
                  <c:v>83</c:v>
                </c:pt>
                <c:pt idx="416">
                  <c:v>83.2</c:v>
                </c:pt>
                <c:pt idx="417">
                  <c:v>83.4</c:v>
                </c:pt>
                <c:pt idx="418">
                  <c:v>83.6</c:v>
                </c:pt>
                <c:pt idx="419">
                  <c:v>83.8</c:v>
                </c:pt>
                <c:pt idx="420">
                  <c:v>84</c:v>
                </c:pt>
                <c:pt idx="421">
                  <c:v>84.2</c:v>
                </c:pt>
                <c:pt idx="422">
                  <c:v>84.4</c:v>
                </c:pt>
                <c:pt idx="423">
                  <c:v>84.6</c:v>
                </c:pt>
                <c:pt idx="424">
                  <c:v>84.8</c:v>
                </c:pt>
                <c:pt idx="425">
                  <c:v>85</c:v>
                </c:pt>
                <c:pt idx="426">
                  <c:v>85.2</c:v>
                </c:pt>
                <c:pt idx="427">
                  <c:v>85.4</c:v>
                </c:pt>
                <c:pt idx="428">
                  <c:v>85.6</c:v>
                </c:pt>
                <c:pt idx="429">
                  <c:v>85.8</c:v>
                </c:pt>
                <c:pt idx="430">
                  <c:v>86</c:v>
                </c:pt>
                <c:pt idx="431">
                  <c:v>86.2</c:v>
                </c:pt>
                <c:pt idx="432">
                  <c:v>86.4</c:v>
                </c:pt>
                <c:pt idx="433">
                  <c:v>86.6</c:v>
                </c:pt>
                <c:pt idx="434">
                  <c:v>86.8</c:v>
                </c:pt>
                <c:pt idx="435">
                  <c:v>87</c:v>
                </c:pt>
                <c:pt idx="436">
                  <c:v>87.2</c:v>
                </c:pt>
                <c:pt idx="437">
                  <c:v>87.4</c:v>
                </c:pt>
                <c:pt idx="438">
                  <c:v>87.6</c:v>
                </c:pt>
                <c:pt idx="439">
                  <c:v>87.8</c:v>
                </c:pt>
                <c:pt idx="440">
                  <c:v>88</c:v>
                </c:pt>
                <c:pt idx="441">
                  <c:v>88.2</c:v>
                </c:pt>
                <c:pt idx="442">
                  <c:v>88.4</c:v>
                </c:pt>
                <c:pt idx="443">
                  <c:v>88.6</c:v>
                </c:pt>
                <c:pt idx="444">
                  <c:v>88.8</c:v>
                </c:pt>
                <c:pt idx="445">
                  <c:v>89</c:v>
                </c:pt>
                <c:pt idx="446">
                  <c:v>89.2</c:v>
                </c:pt>
                <c:pt idx="447">
                  <c:v>89.4</c:v>
                </c:pt>
                <c:pt idx="448">
                  <c:v>89.6</c:v>
                </c:pt>
                <c:pt idx="449">
                  <c:v>89.8</c:v>
                </c:pt>
                <c:pt idx="450">
                  <c:v>90</c:v>
                </c:pt>
                <c:pt idx="451">
                  <c:v>90.2</c:v>
                </c:pt>
                <c:pt idx="452">
                  <c:v>90.4</c:v>
                </c:pt>
                <c:pt idx="453">
                  <c:v>90.6</c:v>
                </c:pt>
                <c:pt idx="454">
                  <c:v>90.8</c:v>
                </c:pt>
                <c:pt idx="455">
                  <c:v>91</c:v>
                </c:pt>
                <c:pt idx="456">
                  <c:v>91.2</c:v>
                </c:pt>
                <c:pt idx="457">
                  <c:v>91.4</c:v>
                </c:pt>
                <c:pt idx="458">
                  <c:v>91.6</c:v>
                </c:pt>
                <c:pt idx="459">
                  <c:v>91.8</c:v>
                </c:pt>
                <c:pt idx="460">
                  <c:v>92</c:v>
                </c:pt>
                <c:pt idx="461">
                  <c:v>92.2</c:v>
                </c:pt>
                <c:pt idx="462">
                  <c:v>92.4</c:v>
                </c:pt>
                <c:pt idx="463">
                  <c:v>92.6</c:v>
                </c:pt>
                <c:pt idx="464">
                  <c:v>92.8</c:v>
                </c:pt>
                <c:pt idx="465">
                  <c:v>93</c:v>
                </c:pt>
                <c:pt idx="466">
                  <c:v>93.2</c:v>
                </c:pt>
                <c:pt idx="467">
                  <c:v>93.4</c:v>
                </c:pt>
                <c:pt idx="468">
                  <c:v>93.6</c:v>
                </c:pt>
                <c:pt idx="469">
                  <c:v>93.8</c:v>
                </c:pt>
                <c:pt idx="470">
                  <c:v>94</c:v>
                </c:pt>
                <c:pt idx="471">
                  <c:v>94.2</c:v>
                </c:pt>
                <c:pt idx="472">
                  <c:v>94.4</c:v>
                </c:pt>
                <c:pt idx="473">
                  <c:v>94.6</c:v>
                </c:pt>
                <c:pt idx="474">
                  <c:v>94.8</c:v>
                </c:pt>
                <c:pt idx="475">
                  <c:v>95</c:v>
                </c:pt>
                <c:pt idx="476">
                  <c:v>95.2</c:v>
                </c:pt>
                <c:pt idx="477">
                  <c:v>95.4</c:v>
                </c:pt>
                <c:pt idx="478">
                  <c:v>95.6</c:v>
                </c:pt>
                <c:pt idx="479">
                  <c:v>95.8</c:v>
                </c:pt>
                <c:pt idx="480">
                  <c:v>96</c:v>
                </c:pt>
                <c:pt idx="481">
                  <c:v>96.2</c:v>
                </c:pt>
                <c:pt idx="482">
                  <c:v>96.4</c:v>
                </c:pt>
                <c:pt idx="483">
                  <c:v>96.6</c:v>
                </c:pt>
                <c:pt idx="484">
                  <c:v>96.8</c:v>
                </c:pt>
                <c:pt idx="485">
                  <c:v>97</c:v>
                </c:pt>
                <c:pt idx="486">
                  <c:v>97.2</c:v>
                </c:pt>
                <c:pt idx="487">
                  <c:v>97.4</c:v>
                </c:pt>
                <c:pt idx="488">
                  <c:v>97.6</c:v>
                </c:pt>
                <c:pt idx="489">
                  <c:v>97.8</c:v>
                </c:pt>
                <c:pt idx="490">
                  <c:v>98</c:v>
                </c:pt>
                <c:pt idx="491">
                  <c:v>98.2</c:v>
                </c:pt>
                <c:pt idx="492">
                  <c:v>98.4</c:v>
                </c:pt>
                <c:pt idx="493">
                  <c:v>98.6</c:v>
                </c:pt>
                <c:pt idx="494">
                  <c:v>98.8</c:v>
                </c:pt>
                <c:pt idx="495">
                  <c:v>99</c:v>
                </c:pt>
                <c:pt idx="496">
                  <c:v>99.2</c:v>
                </c:pt>
                <c:pt idx="497">
                  <c:v>99.4</c:v>
                </c:pt>
                <c:pt idx="498">
                  <c:v>99.6</c:v>
                </c:pt>
                <c:pt idx="499">
                  <c:v>99.8</c:v>
                </c:pt>
                <c:pt idx="500">
                  <c:v>100</c:v>
                </c:pt>
                <c:pt idx="501">
                  <c:v>100.2</c:v>
                </c:pt>
                <c:pt idx="502">
                  <c:v>100.4</c:v>
                </c:pt>
                <c:pt idx="503">
                  <c:v>100.6</c:v>
                </c:pt>
                <c:pt idx="504">
                  <c:v>100.8</c:v>
                </c:pt>
                <c:pt idx="505">
                  <c:v>101</c:v>
                </c:pt>
                <c:pt idx="506">
                  <c:v>101.2</c:v>
                </c:pt>
                <c:pt idx="507">
                  <c:v>101.4</c:v>
                </c:pt>
                <c:pt idx="508">
                  <c:v>101.6</c:v>
                </c:pt>
                <c:pt idx="509">
                  <c:v>101.8</c:v>
                </c:pt>
                <c:pt idx="510">
                  <c:v>102</c:v>
                </c:pt>
                <c:pt idx="511">
                  <c:v>102.2</c:v>
                </c:pt>
                <c:pt idx="512">
                  <c:v>102.4</c:v>
                </c:pt>
                <c:pt idx="513">
                  <c:v>102.6</c:v>
                </c:pt>
                <c:pt idx="514">
                  <c:v>102.8</c:v>
                </c:pt>
                <c:pt idx="515">
                  <c:v>103</c:v>
                </c:pt>
                <c:pt idx="516">
                  <c:v>103.2</c:v>
                </c:pt>
                <c:pt idx="517">
                  <c:v>103.4</c:v>
                </c:pt>
                <c:pt idx="518">
                  <c:v>103.6</c:v>
                </c:pt>
                <c:pt idx="519">
                  <c:v>103.8</c:v>
                </c:pt>
                <c:pt idx="520">
                  <c:v>104</c:v>
                </c:pt>
                <c:pt idx="521">
                  <c:v>104.2</c:v>
                </c:pt>
                <c:pt idx="522">
                  <c:v>104.4</c:v>
                </c:pt>
                <c:pt idx="523">
                  <c:v>104.6</c:v>
                </c:pt>
                <c:pt idx="524">
                  <c:v>104.8</c:v>
                </c:pt>
                <c:pt idx="525">
                  <c:v>105</c:v>
                </c:pt>
                <c:pt idx="526">
                  <c:v>105.2</c:v>
                </c:pt>
                <c:pt idx="527">
                  <c:v>105.4</c:v>
                </c:pt>
                <c:pt idx="528">
                  <c:v>105.6</c:v>
                </c:pt>
                <c:pt idx="529">
                  <c:v>105.8</c:v>
                </c:pt>
                <c:pt idx="530">
                  <c:v>106</c:v>
                </c:pt>
                <c:pt idx="531">
                  <c:v>106.2</c:v>
                </c:pt>
                <c:pt idx="532">
                  <c:v>106.4</c:v>
                </c:pt>
                <c:pt idx="533">
                  <c:v>106.6</c:v>
                </c:pt>
                <c:pt idx="534">
                  <c:v>106.8</c:v>
                </c:pt>
                <c:pt idx="535">
                  <c:v>107</c:v>
                </c:pt>
                <c:pt idx="536">
                  <c:v>107.2</c:v>
                </c:pt>
                <c:pt idx="537">
                  <c:v>107.4</c:v>
                </c:pt>
                <c:pt idx="538">
                  <c:v>107.6</c:v>
                </c:pt>
                <c:pt idx="539">
                  <c:v>107.8</c:v>
                </c:pt>
                <c:pt idx="540">
                  <c:v>108</c:v>
                </c:pt>
                <c:pt idx="541">
                  <c:v>108.2</c:v>
                </c:pt>
                <c:pt idx="542">
                  <c:v>108.4</c:v>
                </c:pt>
                <c:pt idx="543">
                  <c:v>108.6</c:v>
                </c:pt>
                <c:pt idx="544">
                  <c:v>108.8</c:v>
                </c:pt>
                <c:pt idx="545">
                  <c:v>109</c:v>
                </c:pt>
                <c:pt idx="546">
                  <c:v>109.2</c:v>
                </c:pt>
                <c:pt idx="547">
                  <c:v>109.4</c:v>
                </c:pt>
                <c:pt idx="548">
                  <c:v>109.6</c:v>
                </c:pt>
                <c:pt idx="549">
                  <c:v>109.8</c:v>
                </c:pt>
                <c:pt idx="550">
                  <c:v>110</c:v>
                </c:pt>
                <c:pt idx="551">
                  <c:v>110.2</c:v>
                </c:pt>
                <c:pt idx="552">
                  <c:v>110.4</c:v>
                </c:pt>
                <c:pt idx="553">
                  <c:v>110.6</c:v>
                </c:pt>
                <c:pt idx="554">
                  <c:v>110.8</c:v>
                </c:pt>
                <c:pt idx="555">
                  <c:v>111</c:v>
                </c:pt>
                <c:pt idx="556">
                  <c:v>111.2</c:v>
                </c:pt>
                <c:pt idx="557">
                  <c:v>111.4</c:v>
                </c:pt>
                <c:pt idx="558">
                  <c:v>111.6</c:v>
                </c:pt>
                <c:pt idx="559">
                  <c:v>111.8</c:v>
                </c:pt>
                <c:pt idx="560">
                  <c:v>112</c:v>
                </c:pt>
                <c:pt idx="561">
                  <c:v>112.2</c:v>
                </c:pt>
                <c:pt idx="562">
                  <c:v>112.4</c:v>
                </c:pt>
                <c:pt idx="563">
                  <c:v>112.6</c:v>
                </c:pt>
                <c:pt idx="564">
                  <c:v>112.8</c:v>
                </c:pt>
                <c:pt idx="565">
                  <c:v>113</c:v>
                </c:pt>
                <c:pt idx="566">
                  <c:v>113.2</c:v>
                </c:pt>
                <c:pt idx="567">
                  <c:v>113.4</c:v>
                </c:pt>
                <c:pt idx="568">
                  <c:v>113.6</c:v>
                </c:pt>
                <c:pt idx="569">
                  <c:v>113.8</c:v>
                </c:pt>
                <c:pt idx="570">
                  <c:v>114</c:v>
                </c:pt>
                <c:pt idx="571">
                  <c:v>114.2</c:v>
                </c:pt>
                <c:pt idx="572">
                  <c:v>114.4</c:v>
                </c:pt>
                <c:pt idx="573">
                  <c:v>114.6</c:v>
                </c:pt>
                <c:pt idx="574">
                  <c:v>114.8</c:v>
                </c:pt>
                <c:pt idx="575">
                  <c:v>115</c:v>
                </c:pt>
                <c:pt idx="576">
                  <c:v>115.2</c:v>
                </c:pt>
                <c:pt idx="577">
                  <c:v>115.4</c:v>
                </c:pt>
                <c:pt idx="578">
                  <c:v>115.6</c:v>
                </c:pt>
                <c:pt idx="579">
                  <c:v>115.8</c:v>
                </c:pt>
                <c:pt idx="580">
                  <c:v>116</c:v>
                </c:pt>
                <c:pt idx="581">
                  <c:v>116.2</c:v>
                </c:pt>
                <c:pt idx="582">
                  <c:v>116.4</c:v>
                </c:pt>
                <c:pt idx="583">
                  <c:v>116.6</c:v>
                </c:pt>
                <c:pt idx="584">
                  <c:v>116.8</c:v>
                </c:pt>
                <c:pt idx="585">
                  <c:v>117</c:v>
                </c:pt>
                <c:pt idx="586">
                  <c:v>117.2</c:v>
                </c:pt>
                <c:pt idx="587">
                  <c:v>117.4</c:v>
                </c:pt>
                <c:pt idx="588">
                  <c:v>117.6</c:v>
                </c:pt>
                <c:pt idx="589">
                  <c:v>117.8</c:v>
                </c:pt>
                <c:pt idx="590">
                  <c:v>118</c:v>
                </c:pt>
                <c:pt idx="591">
                  <c:v>118.2</c:v>
                </c:pt>
                <c:pt idx="592">
                  <c:v>118.4</c:v>
                </c:pt>
                <c:pt idx="593">
                  <c:v>118.6</c:v>
                </c:pt>
                <c:pt idx="594">
                  <c:v>118.8</c:v>
                </c:pt>
                <c:pt idx="595">
                  <c:v>119</c:v>
                </c:pt>
                <c:pt idx="596">
                  <c:v>119.2</c:v>
                </c:pt>
                <c:pt idx="597">
                  <c:v>119.4</c:v>
                </c:pt>
                <c:pt idx="598">
                  <c:v>119.6</c:v>
                </c:pt>
                <c:pt idx="599">
                  <c:v>119.8</c:v>
                </c:pt>
                <c:pt idx="600">
                  <c:v>120</c:v>
                </c:pt>
                <c:pt idx="601">
                  <c:v>120.2</c:v>
                </c:pt>
                <c:pt idx="602">
                  <c:v>120.4</c:v>
                </c:pt>
                <c:pt idx="603">
                  <c:v>120.6</c:v>
                </c:pt>
                <c:pt idx="604">
                  <c:v>120.8</c:v>
                </c:pt>
                <c:pt idx="605">
                  <c:v>121</c:v>
                </c:pt>
                <c:pt idx="606">
                  <c:v>121.2</c:v>
                </c:pt>
                <c:pt idx="607">
                  <c:v>121.4</c:v>
                </c:pt>
                <c:pt idx="608">
                  <c:v>121.6</c:v>
                </c:pt>
                <c:pt idx="609">
                  <c:v>121.8</c:v>
                </c:pt>
                <c:pt idx="610">
                  <c:v>122</c:v>
                </c:pt>
                <c:pt idx="611">
                  <c:v>122.2</c:v>
                </c:pt>
                <c:pt idx="612">
                  <c:v>122.4</c:v>
                </c:pt>
                <c:pt idx="613">
                  <c:v>122.6</c:v>
                </c:pt>
                <c:pt idx="614">
                  <c:v>122.8</c:v>
                </c:pt>
                <c:pt idx="615">
                  <c:v>123</c:v>
                </c:pt>
                <c:pt idx="616">
                  <c:v>123.2</c:v>
                </c:pt>
                <c:pt idx="617">
                  <c:v>123.4</c:v>
                </c:pt>
                <c:pt idx="618">
                  <c:v>123.6</c:v>
                </c:pt>
                <c:pt idx="619">
                  <c:v>123.8</c:v>
                </c:pt>
                <c:pt idx="620">
                  <c:v>124</c:v>
                </c:pt>
                <c:pt idx="621">
                  <c:v>124.2</c:v>
                </c:pt>
                <c:pt idx="622">
                  <c:v>124.4</c:v>
                </c:pt>
                <c:pt idx="623">
                  <c:v>124.6</c:v>
                </c:pt>
                <c:pt idx="624">
                  <c:v>124.8</c:v>
                </c:pt>
                <c:pt idx="625">
                  <c:v>125</c:v>
                </c:pt>
                <c:pt idx="626">
                  <c:v>125.2</c:v>
                </c:pt>
                <c:pt idx="627">
                  <c:v>125.4</c:v>
                </c:pt>
                <c:pt idx="628">
                  <c:v>125.6</c:v>
                </c:pt>
                <c:pt idx="629">
                  <c:v>125.8</c:v>
                </c:pt>
                <c:pt idx="630">
                  <c:v>126</c:v>
                </c:pt>
                <c:pt idx="631">
                  <c:v>126.2</c:v>
                </c:pt>
                <c:pt idx="632">
                  <c:v>126.4</c:v>
                </c:pt>
                <c:pt idx="633">
                  <c:v>126.6</c:v>
                </c:pt>
                <c:pt idx="634">
                  <c:v>126.8</c:v>
                </c:pt>
                <c:pt idx="635">
                  <c:v>127</c:v>
                </c:pt>
                <c:pt idx="636">
                  <c:v>127.2</c:v>
                </c:pt>
                <c:pt idx="637">
                  <c:v>127.4</c:v>
                </c:pt>
                <c:pt idx="638">
                  <c:v>127.6</c:v>
                </c:pt>
                <c:pt idx="639">
                  <c:v>127.8</c:v>
                </c:pt>
                <c:pt idx="640">
                  <c:v>128</c:v>
                </c:pt>
                <c:pt idx="641">
                  <c:v>128.19999999999999</c:v>
                </c:pt>
                <c:pt idx="642">
                  <c:v>128.4</c:v>
                </c:pt>
                <c:pt idx="643">
                  <c:v>128.6</c:v>
                </c:pt>
                <c:pt idx="644">
                  <c:v>128.80000000000001</c:v>
                </c:pt>
                <c:pt idx="645">
                  <c:v>129</c:v>
                </c:pt>
                <c:pt idx="646">
                  <c:v>129.19999999999999</c:v>
                </c:pt>
                <c:pt idx="647">
                  <c:v>129.4</c:v>
                </c:pt>
                <c:pt idx="648">
                  <c:v>129.6</c:v>
                </c:pt>
                <c:pt idx="649">
                  <c:v>129.80000000000001</c:v>
                </c:pt>
                <c:pt idx="650">
                  <c:v>130</c:v>
                </c:pt>
                <c:pt idx="651">
                  <c:v>130.19999999999999</c:v>
                </c:pt>
                <c:pt idx="652">
                  <c:v>130.4</c:v>
                </c:pt>
                <c:pt idx="653">
                  <c:v>130.6</c:v>
                </c:pt>
                <c:pt idx="654">
                  <c:v>130.80000000000001</c:v>
                </c:pt>
                <c:pt idx="655">
                  <c:v>131</c:v>
                </c:pt>
                <c:pt idx="656">
                  <c:v>131.19999999999999</c:v>
                </c:pt>
                <c:pt idx="657">
                  <c:v>131.4</c:v>
                </c:pt>
                <c:pt idx="658">
                  <c:v>131.6</c:v>
                </c:pt>
                <c:pt idx="659">
                  <c:v>131.80000000000001</c:v>
                </c:pt>
                <c:pt idx="660">
                  <c:v>132.00000000000099</c:v>
                </c:pt>
                <c:pt idx="661">
                  <c:v>132.20000000000101</c:v>
                </c:pt>
                <c:pt idx="662">
                  <c:v>132.4</c:v>
                </c:pt>
                <c:pt idx="663">
                  <c:v>132.6</c:v>
                </c:pt>
                <c:pt idx="664">
                  <c:v>132.80000000000001</c:v>
                </c:pt>
                <c:pt idx="665">
                  <c:v>133.00000000000099</c:v>
                </c:pt>
                <c:pt idx="666">
                  <c:v>133.20000000000101</c:v>
                </c:pt>
                <c:pt idx="667">
                  <c:v>133.4</c:v>
                </c:pt>
                <c:pt idx="668">
                  <c:v>133.6</c:v>
                </c:pt>
                <c:pt idx="669">
                  <c:v>133.80000000000001</c:v>
                </c:pt>
                <c:pt idx="670">
                  <c:v>134.00000000000099</c:v>
                </c:pt>
                <c:pt idx="671">
                  <c:v>134.20000000000101</c:v>
                </c:pt>
                <c:pt idx="672">
                  <c:v>134.4</c:v>
                </c:pt>
                <c:pt idx="673">
                  <c:v>134.6</c:v>
                </c:pt>
                <c:pt idx="674">
                  <c:v>134.80000000000001</c:v>
                </c:pt>
                <c:pt idx="675">
                  <c:v>135.00000000000099</c:v>
                </c:pt>
                <c:pt idx="676">
                  <c:v>135.20000000000101</c:v>
                </c:pt>
                <c:pt idx="677">
                  <c:v>135.4</c:v>
                </c:pt>
                <c:pt idx="678">
                  <c:v>135.6</c:v>
                </c:pt>
                <c:pt idx="679">
                  <c:v>135.80000000000001</c:v>
                </c:pt>
                <c:pt idx="680">
                  <c:v>136.00000000000099</c:v>
                </c:pt>
                <c:pt idx="681">
                  <c:v>136.20000000000101</c:v>
                </c:pt>
                <c:pt idx="682">
                  <c:v>136.4</c:v>
                </c:pt>
                <c:pt idx="683">
                  <c:v>136.6</c:v>
                </c:pt>
                <c:pt idx="684">
                  <c:v>136.80000000000001</c:v>
                </c:pt>
                <c:pt idx="685">
                  <c:v>137.00000000000099</c:v>
                </c:pt>
                <c:pt idx="686">
                  <c:v>137.20000000000101</c:v>
                </c:pt>
                <c:pt idx="687">
                  <c:v>137.4</c:v>
                </c:pt>
                <c:pt idx="688">
                  <c:v>137.6</c:v>
                </c:pt>
                <c:pt idx="689">
                  <c:v>137.80000000000001</c:v>
                </c:pt>
                <c:pt idx="690">
                  <c:v>138.00000000000099</c:v>
                </c:pt>
                <c:pt idx="691">
                  <c:v>138.20000000000101</c:v>
                </c:pt>
                <c:pt idx="692">
                  <c:v>138.400000000001</c:v>
                </c:pt>
                <c:pt idx="693">
                  <c:v>138.60000000000099</c:v>
                </c:pt>
                <c:pt idx="694">
                  <c:v>138.80000000000101</c:v>
                </c:pt>
                <c:pt idx="695">
                  <c:v>139.00000000000099</c:v>
                </c:pt>
                <c:pt idx="696">
                  <c:v>139.20000000000101</c:v>
                </c:pt>
                <c:pt idx="697">
                  <c:v>139.400000000001</c:v>
                </c:pt>
                <c:pt idx="698">
                  <c:v>139.60000000000099</c:v>
                </c:pt>
                <c:pt idx="699">
                  <c:v>139.80000000000101</c:v>
                </c:pt>
                <c:pt idx="700">
                  <c:v>140.00000000000099</c:v>
                </c:pt>
                <c:pt idx="701">
                  <c:v>140.20000000000101</c:v>
                </c:pt>
                <c:pt idx="702">
                  <c:v>140.400000000001</c:v>
                </c:pt>
                <c:pt idx="703">
                  <c:v>140.60000000000099</c:v>
                </c:pt>
                <c:pt idx="704">
                  <c:v>140.80000000000101</c:v>
                </c:pt>
                <c:pt idx="705">
                  <c:v>141.00000000000099</c:v>
                </c:pt>
                <c:pt idx="706">
                  <c:v>141.20000000000101</c:v>
                </c:pt>
                <c:pt idx="707">
                  <c:v>141.400000000001</c:v>
                </c:pt>
                <c:pt idx="708">
                  <c:v>141.60000000000099</c:v>
                </c:pt>
                <c:pt idx="709">
                  <c:v>141.80000000000101</c:v>
                </c:pt>
                <c:pt idx="710">
                  <c:v>142.00000000000099</c:v>
                </c:pt>
                <c:pt idx="711">
                  <c:v>142.20000000000101</c:v>
                </c:pt>
                <c:pt idx="712">
                  <c:v>142.400000000001</c:v>
                </c:pt>
                <c:pt idx="713">
                  <c:v>142.60000000000099</c:v>
                </c:pt>
                <c:pt idx="714">
                  <c:v>142.80000000000101</c:v>
                </c:pt>
                <c:pt idx="715">
                  <c:v>143.00000000000099</c:v>
                </c:pt>
                <c:pt idx="716">
                  <c:v>143.20000000000101</c:v>
                </c:pt>
                <c:pt idx="717">
                  <c:v>143.400000000001</c:v>
                </c:pt>
                <c:pt idx="718">
                  <c:v>143.60000000000099</c:v>
                </c:pt>
                <c:pt idx="719">
                  <c:v>143.80000000000101</c:v>
                </c:pt>
                <c:pt idx="720">
                  <c:v>144.00000000000099</c:v>
                </c:pt>
                <c:pt idx="721">
                  <c:v>144.20000000000101</c:v>
                </c:pt>
                <c:pt idx="722">
                  <c:v>144.400000000001</c:v>
                </c:pt>
                <c:pt idx="723">
                  <c:v>144.60000000000099</c:v>
                </c:pt>
                <c:pt idx="724">
                  <c:v>144.80000000000101</c:v>
                </c:pt>
                <c:pt idx="725">
                  <c:v>145.00000000000099</c:v>
                </c:pt>
                <c:pt idx="726">
                  <c:v>145.20000000000101</c:v>
                </c:pt>
                <c:pt idx="727">
                  <c:v>145.400000000001</c:v>
                </c:pt>
                <c:pt idx="728">
                  <c:v>145.60000000000099</c:v>
                </c:pt>
                <c:pt idx="729">
                  <c:v>145.80000000000101</c:v>
                </c:pt>
                <c:pt idx="730">
                  <c:v>146.00000000000099</c:v>
                </c:pt>
                <c:pt idx="731">
                  <c:v>146.20000000000101</c:v>
                </c:pt>
                <c:pt idx="732">
                  <c:v>146.400000000001</c:v>
                </c:pt>
                <c:pt idx="733">
                  <c:v>146.60000000000099</c:v>
                </c:pt>
                <c:pt idx="734">
                  <c:v>146.80000000000101</c:v>
                </c:pt>
                <c:pt idx="735">
                  <c:v>147.00000000000099</c:v>
                </c:pt>
                <c:pt idx="736">
                  <c:v>147.20000000000101</c:v>
                </c:pt>
                <c:pt idx="737">
                  <c:v>147.400000000001</c:v>
                </c:pt>
                <c:pt idx="738">
                  <c:v>147.60000000000099</c:v>
                </c:pt>
                <c:pt idx="739">
                  <c:v>147.80000000000101</c:v>
                </c:pt>
                <c:pt idx="740">
                  <c:v>148.00000000000099</c:v>
                </c:pt>
                <c:pt idx="741">
                  <c:v>148.20000000000101</c:v>
                </c:pt>
                <c:pt idx="742">
                  <c:v>148.400000000001</c:v>
                </c:pt>
                <c:pt idx="743">
                  <c:v>148.60000000000099</c:v>
                </c:pt>
                <c:pt idx="744">
                  <c:v>148.80000000000101</c:v>
                </c:pt>
                <c:pt idx="745">
                  <c:v>149.00000000000099</c:v>
                </c:pt>
                <c:pt idx="746">
                  <c:v>149.20000000000101</c:v>
                </c:pt>
                <c:pt idx="747">
                  <c:v>149.400000000001</c:v>
                </c:pt>
                <c:pt idx="748">
                  <c:v>149.60000000000099</c:v>
                </c:pt>
                <c:pt idx="749">
                  <c:v>149.80000000000101</c:v>
                </c:pt>
                <c:pt idx="750">
                  <c:v>150.00000000000099</c:v>
                </c:pt>
                <c:pt idx="751">
                  <c:v>150.20000000000101</c:v>
                </c:pt>
                <c:pt idx="752">
                  <c:v>150.400000000001</c:v>
                </c:pt>
                <c:pt idx="753">
                  <c:v>150.60000000000099</c:v>
                </c:pt>
                <c:pt idx="754">
                  <c:v>150.80000000000101</c:v>
                </c:pt>
                <c:pt idx="755">
                  <c:v>151.00000000000099</c:v>
                </c:pt>
                <c:pt idx="756">
                  <c:v>151.20000000000101</c:v>
                </c:pt>
                <c:pt idx="757">
                  <c:v>151.400000000001</c:v>
                </c:pt>
                <c:pt idx="758">
                  <c:v>151.60000000000099</c:v>
                </c:pt>
                <c:pt idx="759">
                  <c:v>151.80000000000101</c:v>
                </c:pt>
                <c:pt idx="760">
                  <c:v>152.00000000000099</c:v>
                </c:pt>
                <c:pt idx="761">
                  <c:v>152.20000000000101</c:v>
                </c:pt>
                <c:pt idx="762">
                  <c:v>152.400000000001</c:v>
                </c:pt>
                <c:pt idx="763">
                  <c:v>152.60000000000099</c:v>
                </c:pt>
                <c:pt idx="764">
                  <c:v>152.80000000000101</c:v>
                </c:pt>
                <c:pt idx="765">
                  <c:v>153.00000000000099</c:v>
                </c:pt>
                <c:pt idx="766">
                  <c:v>153.20000000000101</c:v>
                </c:pt>
                <c:pt idx="767">
                  <c:v>153.400000000001</c:v>
                </c:pt>
                <c:pt idx="768">
                  <c:v>153.60000000000099</c:v>
                </c:pt>
                <c:pt idx="769">
                  <c:v>153.80000000000101</c:v>
                </c:pt>
                <c:pt idx="770">
                  <c:v>154.00000000000099</c:v>
                </c:pt>
                <c:pt idx="771">
                  <c:v>154.20000000000101</c:v>
                </c:pt>
                <c:pt idx="772">
                  <c:v>154.400000000001</c:v>
                </c:pt>
                <c:pt idx="773">
                  <c:v>154.60000000000099</c:v>
                </c:pt>
                <c:pt idx="774">
                  <c:v>154.80000000000101</c:v>
                </c:pt>
                <c:pt idx="775">
                  <c:v>155.00000000000099</c:v>
                </c:pt>
                <c:pt idx="776">
                  <c:v>155.20000000000101</c:v>
                </c:pt>
                <c:pt idx="777">
                  <c:v>155.400000000001</c:v>
                </c:pt>
                <c:pt idx="778">
                  <c:v>155.60000000000099</c:v>
                </c:pt>
                <c:pt idx="779">
                  <c:v>155.80000000000101</c:v>
                </c:pt>
                <c:pt idx="780">
                  <c:v>156.00000000000099</c:v>
                </c:pt>
                <c:pt idx="781">
                  <c:v>156.20000000000101</c:v>
                </c:pt>
                <c:pt idx="782">
                  <c:v>156.400000000001</c:v>
                </c:pt>
                <c:pt idx="783">
                  <c:v>156.60000000000099</c:v>
                </c:pt>
                <c:pt idx="784">
                  <c:v>156.80000000000101</c:v>
                </c:pt>
                <c:pt idx="785">
                  <c:v>157.00000000000099</c:v>
                </c:pt>
                <c:pt idx="786">
                  <c:v>157.20000000000101</c:v>
                </c:pt>
                <c:pt idx="787">
                  <c:v>157.400000000001</c:v>
                </c:pt>
                <c:pt idx="788">
                  <c:v>157.60000000000099</c:v>
                </c:pt>
                <c:pt idx="789">
                  <c:v>157.80000000000101</c:v>
                </c:pt>
                <c:pt idx="790">
                  <c:v>158.00000000000099</c:v>
                </c:pt>
                <c:pt idx="791">
                  <c:v>158.20000000000101</c:v>
                </c:pt>
                <c:pt idx="792">
                  <c:v>158.400000000001</c:v>
                </c:pt>
                <c:pt idx="793">
                  <c:v>158.60000000000099</c:v>
                </c:pt>
                <c:pt idx="794">
                  <c:v>158.80000000000101</c:v>
                </c:pt>
                <c:pt idx="795">
                  <c:v>159.00000000000099</c:v>
                </c:pt>
                <c:pt idx="796">
                  <c:v>159.20000000000101</c:v>
                </c:pt>
                <c:pt idx="797">
                  <c:v>159.400000000001</c:v>
                </c:pt>
                <c:pt idx="798">
                  <c:v>159.60000000000099</c:v>
                </c:pt>
                <c:pt idx="799">
                  <c:v>159.80000000000101</c:v>
                </c:pt>
                <c:pt idx="800">
                  <c:v>160.00000000000099</c:v>
                </c:pt>
                <c:pt idx="801">
                  <c:v>160.20000000000101</c:v>
                </c:pt>
                <c:pt idx="802">
                  <c:v>160.400000000001</c:v>
                </c:pt>
                <c:pt idx="803">
                  <c:v>160.60000000000099</c:v>
                </c:pt>
                <c:pt idx="804">
                  <c:v>160.80000000000101</c:v>
                </c:pt>
                <c:pt idx="805">
                  <c:v>161.00000000000099</c:v>
                </c:pt>
                <c:pt idx="806">
                  <c:v>161.20000000000101</c:v>
                </c:pt>
                <c:pt idx="807">
                  <c:v>161.400000000001</c:v>
                </c:pt>
                <c:pt idx="808">
                  <c:v>161.60000000000099</c:v>
                </c:pt>
                <c:pt idx="809">
                  <c:v>161.80000000000101</c:v>
                </c:pt>
                <c:pt idx="810">
                  <c:v>162.00000000000099</c:v>
                </c:pt>
                <c:pt idx="811">
                  <c:v>162.20000000000101</c:v>
                </c:pt>
                <c:pt idx="812">
                  <c:v>162.400000000001</c:v>
                </c:pt>
                <c:pt idx="813">
                  <c:v>162.60000000000099</c:v>
                </c:pt>
                <c:pt idx="814">
                  <c:v>162.80000000000101</c:v>
                </c:pt>
                <c:pt idx="815">
                  <c:v>163.00000000000099</c:v>
                </c:pt>
                <c:pt idx="816">
                  <c:v>163.20000000000101</c:v>
                </c:pt>
                <c:pt idx="817">
                  <c:v>163.400000000001</c:v>
                </c:pt>
                <c:pt idx="818">
                  <c:v>163.60000000000099</c:v>
                </c:pt>
                <c:pt idx="819">
                  <c:v>163.80000000000101</c:v>
                </c:pt>
                <c:pt idx="820">
                  <c:v>164.00000000000099</c:v>
                </c:pt>
                <c:pt idx="821">
                  <c:v>164.20000000000101</c:v>
                </c:pt>
                <c:pt idx="822">
                  <c:v>164.400000000001</c:v>
                </c:pt>
                <c:pt idx="823">
                  <c:v>164.60000000000099</c:v>
                </c:pt>
                <c:pt idx="824">
                  <c:v>164.80000000000101</c:v>
                </c:pt>
                <c:pt idx="825">
                  <c:v>165.00000000000099</c:v>
                </c:pt>
                <c:pt idx="826">
                  <c:v>165.20000000000101</c:v>
                </c:pt>
                <c:pt idx="827">
                  <c:v>165.400000000001</c:v>
                </c:pt>
                <c:pt idx="828">
                  <c:v>165.60000000000099</c:v>
                </c:pt>
                <c:pt idx="829">
                  <c:v>165.80000000000101</c:v>
                </c:pt>
                <c:pt idx="830">
                  <c:v>166.00000000000099</c:v>
                </c:pt>
                <c:pt idx="831">
                  <c:v>166.20000000000101</c:v>
                </c:pt>
                <c:pt idx="832">
                  <c:v>166.400000000001</c:v>
                </c:pt>
                <c:pt idx="833">
                  <c:v>166.60000000000099</c:v>
                </c:pt>
                <c:pt idx="834">
                  <c:v>166.80000000000101</c:v>
                </c:pt>
                <c:pt idx="835">
                  <c:v>167.00000000000099</c:v>
                </c:pt>
                <c:pt idx="836">
                  <c:v>167.20000000000101</c:v>
                </c:pt>
                <c:pt idx="837">
                  <c:v>167.400000000001</c:v>
                </c:pt>
                <c:pt idx="838">
                  <c:v>167.60000000000099</c:v>
                </c:pt>
                <c:pt idx="839">
                  <c:v>167.80000000000101</c:v>
                </c:pt>
                <c:pt idx="840">
                  <c:v>168.00000000000099</c:v>
                </c:pt>
                <c:pt idx="841">
                  <c:v>168.20000000000101</c:v>
                </c:pt>
                <c:pt idx="842">
                  <c:v>168.400000000001</c:v>
                </c:pt>
                <c:pt idx="843">
                  <c:v>168.60000000000099</c:v>
                </c:pt>
                <c:pt idx="844">
                  <c:v>168.80000000000101</c:v>
                </c:pt>
                <c:pt idx="845">
                  <c:v>169.00000000000099</c:v>
                </c:pt>
                <c:pt idx="846">
                  <c:v>169.20000000000101</c:v>
                </c:pt>
                <c:pt idx="847">
                  <c:v>169.400000000001</c:v>
                </c:pt>
                <c:pt idx="848">
                  <c:v>169.60000000000099</c:v>
                </c:pt>
                <c:pt idx="849">
                  <c:v>169.80000000000101</c:v>
                </c:pt>
                <c:pt idx="850">
                  <c:v>170.00000000000099</c:v>
                </c:pt>
                <c:pt idx="851">
                  <c:v>170.20000000000101</c:v>
                </c:pt>
                <c:pt idx="852">
                  <c:v>170.400000000001</c:v>
                </c:pt>
                <c:pt idx="853">
                  <c:v>170.60000000000099</c:v>
                </c:pt>
                <c:pt idx="854">
                  <c:v>170.80000000000101</c:v>
                </c:pt>
                <c:pt idx="855">
                  <c:v>171.00000000000099</c:v>
                </c:pt>
                <c:pt idx="856">
                  <c:v>171.20000000000101</c:v>
                </c:pt>
                <c:pt idx="857">
                  <c:v>171.400000000001</c:v>
                </c:pt>
                <c:pt idx="858">
                  <c:v>171.60000000000099</c:v>
                </c:pt>
                <c:pt idx="859">
                  <c:v>171.80000000000101</c:v>
                </c:pt>
                <c:pt idx="860">
                  <c:v>172.00000000000099</c:v>
                </c:pt>
                <c:pt idx="861">
                  <c:v>172.20000000000101</c:v>
                </c:pt>
                <c:pt idx="862">
                  <c:v>172.400000000001</c:v>
                </c:pt>
                <c:pt idx="863">
                  <c:v>172.60000000000099</c:v>
                </c:pt>
                <c:pt idx="864">
                  <c:v>172.80000000000101</c:v>
                </c:pt>
                <c:pt idx="865">
                  <c:v>173.00000000000099</c:v>
                </c:pt>
                <c:pt idx="866">
                  <c:v>173.20000000000101</c:v>
                </c:pt>
                <c:pt idx="867">
                  <c:v>173.400000000001</c:v>
                </c:pt>
                <c:pt idx="868">
                  <c:v>173.60000000000099</c:v>
                </c:pt>
                <c:pt idx="869">
                  <c:v>173.80000000000101</c:v>
                </c:pt>
                <c:pt idx="870">
                  <c:v>174.00000000000099</c:v>
                </c:pt>
                <c:pt idx="871">
                  <c:v>174.20000000000101</c:v>
                </c:pt>
                <c:pt idx="872">
                  <c:v>174.400000000001</c:v>
                </c:pt>
                <c:pt idx="873">
                  <c:v>174.60000000000099</c:v>
                </c:pt>
                <c:pt idx="874">
                  <c:v>174.80000000000101</c:v>
                </c:pt>
                <c:pt idx="875">
                  <c:v>175.00000000000099</c:v>
                </c:pt>
                <c:pt idx="876">
                  <c:v>175.20000000000101</c:v>
                </c:pt>
                <c:pt idx="877">
                  <c:v>175.400000000001</c:v>
                </c:pt>
                <c:pt idx="878">
                  <c:v>175.60000000000099</c:v>
                </c:pt>
                <c:pt idx="879">
                  <c:v>175.80000000000101</c:v>
                </c:pt>
                <c:pt idx="880">
                  <c:v>176.00000000000099</c:v>
                </c:pt>
                <c:pt idx="881">
                  <c:v>176.20000000000101</c:v>
                </c:pt>
                <c:pt idx="882">
                  <c:v>176.400000000001</c:v>
                </c:pt>
                <c:pt idx="883">
                  <c:v>176.60000000000099</c:v>
                </c:pt>
                <c:pt idx="884">
                  <c:v>176.80000000000101</c:v>
                </c:pt>
                <c:pt idx="885">
                  <c:v>177.00000000000099</c:v>
                </c:pt>
                <c:pt idx="886">
                  <c:v>177.20000000000101</c:v>
                </c:pt>
                <c:pt idx="887">
                  <c:v>177.400000000001</c:v>
                </c:pt>
                <c:pt idx="888">
                  <c:v>177.60000000000099</c:v>
                </c:pt>
                <c:pt idx="889">
                  <c:v>177.80000000000101</c:v>
                </c:pt>
                <c:pt idx="890">
                  <c:v>178.00000000000099</c:v>
                </c:pt>
                <c:pt idx="891">
                  <c:v>178.20000000000101</c:v>
                </c:pt>
                <c:pt idx="892">
                  <c:v>178.400000000001</c:v>
                </c:pt>
                <c:pt idx="893">
                  <c:v>178.60000000000099</c:v>
                </c:pt>
                <c:pt idx="894">
                  <c:v>178.80000000000101</c:v>
                </c:pt>
                <c:pt idx="895">
                  <c:v>179.00000000000099</c:v>
                </c:pt>
                <c:pt idx="896">
                  <c:v>179.20000000000101</c:v>
                </c:pt>
                <c:pt idx="897">
                  <c:v>179.400000000001</c:v>
                </c:pt>
                <c:pt idx="898">
                  <c:v>179.60000000000099</c:v>
                </c:pt>
                <c:pt idx="899">
                  <c:v>179.80000000000101</c:v>
                </c:pt>
                <c:pt idx="900">
                  <c:v>180.00000000000099</c:v>
                </c:pt>
                <c:pt idx="901">
                  <c:v>180.20000000000101</c:v>
                </c:pt>
                <c:pt idx="902">
                  <c:v>180.400000000001</c:v>
                </c:pt>
                <c:pt idx="903">
                  <c:v>180.60000000000099</c:v>
                </c:pt>
                <c:pt idx="904">
                  <c:v>180.80000000000101</c:v>
                </c:pt>
                <c:pt idx="905">
                  <c:v>181.00000000000099</c:v>
                </c:pt>
                <c:pt idx="906">
                  <c:v>181.20000000000101</c:v>
                </c:pt>
                <c:pt idx="907">
                  <c:v>181.400000000001</c:v>
                </c:pt>
                <c:pt idx="908">
                  <c:v>181.60000000000099</c:v>
                </c:pt>
                <c:pt idx="909">
                  <c:v>181.80000000000101</c:v>
                </c:pt>
                <c:pt idx="910">
                  <c:v>182.00000000000099</c:v>
                </c:pt>
                <c:pt idx="911">
                  <c:v>182.20000000000101</c:v>
                </c:pt>
                <c:pt idx="912">
                  <c:v>182.400000000001</c:v>
                </c:pt>
                <c:pt idx="913">
                  <c:v>182.60000000000099</c:v>
                </c:pt>
                <c:pt idx="914">
                  <c:v>182.80000000000101</c:v>
                </c:pt>
                <c:pt idx="915">
                  <c:v>183.00000000000099</c:v>
                </c:pt>
                <c:pt idx="916">
                  <c:v>183.20000000000101</c:v>
                </c:pt>
                <c:pt idx="917">
                  <c:v>183.400000000001</c:v>
                </c:pt>
                <c:pt idx="918">
                  <c:v>183.60000000000099</c:v>
                </c:pt>
                <c:pt idx="919">
                  <c:v>183.80000000000101</c:v>
                </c:pt>
                <c:pt idx="920">
                  <c:v>184.00000000000099</c:v>
                </c:pt>
                <c:pt idx="921">
                  <c:v>184.20000000000101</c:v>
                </c:pt>
                <c:pt idx="922">
                  <c:v>184.400000000001</c:v>
                </c:pt>
                <c:pt idx="923">
                  <c:v>184.60000000000099</c:v>
                </c:pt>
                <c:pt idx="924">
                  <c:v>184.80000000000101</c:v>
                </c:pt>
                <c:pt idx="925">
                  <c:v>185.00000000000099</c:v>
                </c:pt>
                <c:pt idx="926">
                  <c:v>185.20000000000101</c:v>
                </c:pt>
                <c:pt idx="927">
                  <c:v>185.400000000001</c:v>
                </c:pt>
                <c:pt idx="928">
                  <c:v>185.60000000000099</c:v>
                </c:pt>
                <c:pt idx="929">
                  <c:v>185.80000000000101</c:v>
                </c:pt>
                <c:pt idx="930">
                  <c:v>186.00000000000099</c:v>
                </c:pt>
                <c:pt idx="931">
                  <c:v>186.20000000000101</c:v>
                </c:pt>
                <c:pt idx="932">
                  <c:v>186.400000000001</c:v>
                </c:pt>
                <c:pt idx="933">
                  <c:v>186.60000000000099</c:v>
                </c:pt>
                <c:pt idx="934">
                  <c:v>186.80000000000101</c:v>
                </c:pt>
                <c:pt idx="935">
                  <c:v>187.00000000000099</c:v>
                </c:pt>
                <c:pt idx="936">
                  <c:v>187.20000000000101</c:v>
                </c:pt>
                <c:pt idx="937">
                  <c:v>187.400000000001</c:v>
                </c:pt>
                <c:pt idx="938">
                  <c:v>187.60000000000099</c:v>
                </c:pt>
                <c:pt idx="939">
                  <c:v>187.80000000000101</c:v>
                </c:pt>
                <c:pt idx="940">
                  <c:v>188.00000000000099</c:v>
                </c:pt>
                <c:pt idx="941">
                  <c:v>188.20000000000101</c:v>
                </c:pt>
                <c:pt idx="942">
                  <c:v>188.400000000001</c:v>
                </c:pt>
                <c:pt idx="943">
                  <c:v>188.60000000000099</c:v>
                </c:pt>
                <c:pt idx="944">
                  <c:v>188.80000000000101</c:v>
                </c:pt>
                <c:pt idx="945">
                  <c:v>189.00000000000099</c:v>
                </c:pt>
                <c:pt idx="946">
                  <c:v>189.20000000000101</c:v>
                </c:pt>
                <c:pt idx="947">
                  <c:v>189.400000000001</c:v>
                </c:pt>
                <c:pt idx="948">
                  <c:v>189.60000000000099</c:v>
                </c:pt>
                <c:pt idx="949">
                  <c:v>189.80000000000101</c:v>
                </c:pt>
                <c:pt idx="950">
                  <c:v>190.00000000000099</c:v>
                </c:pt>
                <c:pt idx="951">
                  <c:v>190.20000000000101</c:v>
                </c:pt>
                <c:pt idx="952">
                  <c:v>190.400000000001</c:v>
                </c:pt>
                <c:pt idx="953">
                  <c:v>190.60000000000099</c:v>
                </c:pt>
                <c:pt idx="954">
                  <c:v>190.80000000000101</c:v>
                </c:pt>
                <c:pt idx="955">
                  <c:v>191.00000000000099</c:v>
                </c:pt>
                <c:pt idx="956">
                  <c:v>191.20000000000101</c:v>
                </c:pt>
                <c:pt idx="957">
                  <c:v>191.400000000001</c:v>
                </c:pt>
                <c:pt idx="958">
                  <c:v>191.60000000000099</c:v>
                </c:pt>
                <c:pt idx="959">
                  <c:v>191.80000000000101</c:v>
                </c:pt>
                <c:pt idx="960">
                  <c:v>192.00000000000099</c:v>
                </c:pt>
                <c:pt idx="961">
                  <c:v>192.20000000000101</c:v>
                </c:pt>
                <c:pt idx="962">
                  <c:v>192.400000000001</c:v>
                </c:pt>
                <c:pt idx="963">
                  <c:v>192.60000000000099</c:v>
                </c:pt>
                <c:pt idx="964">
                  <c:v>192.80000000000101</c:v>
                </c:pt>
                <c:pt idx="965">
                  <c:v>193.00000000000099</c:v>
                </c:pt>
                <c:pt idx="966">
                  <c:v>193.20000000000101</c:v>
                </c:pt>
                <c:pt idx="967">
                  <c:v>193.400000000001</c:v>
                </c:pt>
                <c:pt idx="968">
                  <c:v>193.60000000000099</c:v>
                </c:pt>
                <c:pt idx="969">
                  <c:v>193.80000000000101</c:v>
                </c:pt>
                <c:pt idx="970">
                  <c:v>194.00000000000099</c:v>
                </c:pt>
                <c:pt idx="971">
                  <c:v>194.20000000000101</c:v>
                </c:pt>
                <c:pt idx="972">
                  <c:v>194.400000000001</c:v>
                </c:pt>
                <c:pt idx="973">
                  <c:v>194.60000000000099</c:v>
                </c:pt>
                <c:pt idx="974">
                  <c:v>194.80000000000101</c:v>
                </c:pt>
                <c:pt idx="975">
                  <c:v>195.00000000000099</c:v>
                </c:pt>
                <c:pt idx="976">
                  <c:v>195.20000000000101</c:v>
                </c:pt>
                <c:pt idx="977">
                  <c:v>195.400000000001</c:v>
                </c:pt>
                <c:pt idx="978">
                  <c:v>195.60000000000099</c:v>
                </c:pt>
                <c:pt idx="979">
                  <c:v>195.80000000000101</c:v>
                </c:pt>
                <c:pt idx="980">
                  <c:v>196.00000000000099</c:v>
                </c:pt>
                <c:pt idx="981">
                  <c:v>196.20000000000101</c:v>
                </c:pt>
                <c:pt idx="982">
                  <c:v>196.400000000001</c:v>
                </c:pt>
                <c:pt idx="983">
                  <c:v>196.60000000000099</c:v>
                </c:pt>
                <c:pt idx="984">
                  <c:v>196.80000000000101</c:v>
                </c:pt>
                <c:pt idx="985">
                  <c:v>197.00000000000099</c:v>
                </c:pt>
                <c:pt idx="986">
                  <c:v>197.20000000000101</c:v>
                </c:pt>
                <c:pt idx="987">
                  <c:v>197.400000000001</c:v>
                </c:pt>
                <c:pt idx="988">
                  <c:v>197.60000000000099</c:v>
                </c:pt>
                <c:pt idx="989">
                  <c:v>197.80000000000101</c:v>
                </c:pt>
                <c:pt idx="990">
                  <c:v>198.00000000000099</c:v>
                </c:pt>
                <c:pt idx="991">
                  <c:v>198.20000000000101</c:v>
                </c:pt>
                <c:pt idx="992">
                  <c:v>198.400000000001</c:v>
                </c:pt>
                <c:pt idx="993">
                  <c:v>198.60000000000099</c:v>
                </c:pt>
                <c:pt idx="994">
                  <c:v>198.80000000000101</c:v>
                </c:pt>
                <c:pt idx="995">
                  <c:v>199.00000000000099</c:v>
                </c:pt>
                <c:pt idx="996">
                  <c:v>199.20000000000101</c:v>
                </c:pt>
                <c:pt idx="997">
                  <c:v>199.400000000001</c:v>
                </c:pt>
                <c:pt idx="998">
                  <c:v>199.60000000000099</c:v>
                </c:pt>
                <c:pt idx="999">
                  <c:v>199.80000000000101</c:v>
                </c:pt>
                <c:pt idx="1000">
                  <c:v>200.00000000000099</c:v>
                </c:pt>
              </c:numCache>
            </c:numRef>
          </c:xVal>
          <c:yVal>
            <c:numRef>
              <c:f>Feuil1!$D$6:$D$1006</c:f>
              <c:numCache>
                <c:formatCode>General</c:formatCode>
                <c:ptCount val="1001"/>
                <c:pt idx="0">
                  <c:v>2.233631436203166E-10</c:v>
                </c:pt>
                <c:pt idx="1">
                  <c:v>1.7794199559205706E-10</c:v>
                </c:pt>
                <c:pt idx="2">
                  <c:v>1.6738393655337173E-11</c:v>
                </c:pt>
                <c:pt idx="3">
                  <c:v>-1.8575149497650272E-10</c:v>
                </c:pt>
                <c:pt idx="4">
                  <c:v>-3.1577333074945359E-10</c:v>
                </c:pt>
                <c:pt idx="5">
                  <c:v>-2.8118736486776281E-10</c:v>
                </c:pt>
                <c:pt idx="6">
                  <c:v>-7.1076995744400634E-11</c:v>
                </c:pt>
                <c:pt idx="7">
                  <c:v>2.2205323517565073E-10</c:v>
                </c:pt>
                <c:pt idx="8">
                  <c:v>4.3805157633774868E-10</c:v>
                </c:pt>
                <c:pt idx="9">
                  <c:v>4.3245221331095492E-10</c:v>
                </c:pt>
                <c:pt idx="10">
                  <c:v>1.6631657152747347E-10</c:v>
                </c:pt>
                <c:pt idx="11">
                  <c:v>-2.5023540211023642E-10</c:v>
                </c:pt>
                <c:pt idx="12">
                  <c:v>-5.9582015591485719E-10</c:v>
                </c:pt>
                <c:pt idx="13">
                  <c:v>-6.496473704687678E-10</c:v>
                </c:pt>
                <c:pt idx="14">
                  <c:v>-3.2423167389056757E-10</c:v>
                </c:pt>
                <c:pt idx="15">
                  <c:v>2.5687584882549371E-10</c:v>
                </c:pt>
                <c:pt idx="16">
                  <c:v>7.9344370774773617E-10</c:v>
                </c:pt>
                <c:pt idx="17">
                  <c:v>9.5548837751210086E-10</c:v>
                </c:pt>
                <c:pt idx="18">
                  <c:v>5.7567920954969272E-10</c:v>
                </c:pt>
                <c:pt idx="19">
                  <c:v>-2.198085380221077E-10</c:v>
                </c:pt>
                <c:pt idx="20">
                  <c:v>-1.0320927102684397E-9</c:v>
                </c:pt>
                <c:pt idx="21">
                  <c:v>-1.3778806179045665E-9</c:v>
                </c:pt>
                <c:pt idx="22">
                  <c:v>-9.6346813523189703E-10</c:v>
                </c:pt>
                <c:pt idx="23">
                  <c:v>1.040365844110212E-10</c:v>
                </c:pt>
                <c:pt idx="24">
                  <c:v>1.3066316036652391E-9</c:v>
                </c:pt>
                <c:pt idx="25">
                  <c:v>1.9497675937645931E-9</c:v>
                </c:pt>
                <c:pt idx="26">
                  <c:v>1.5457471026787703E-9</c:v>
                </c:pt>
                <c:pt idx="27">
                  <c:v>1.4379595203764703E-10</c:v>
                </c:pt>
                <c:pt idx="28">
                  <c:v>-1.6008332646518313E-9</c:v>
                </c:pt>
                <c:pt idx="29">
                  <c:v>-2.7080104833093396E-9</c:v>
                </c:pt>
                <c:pt idx="30">
                  <c:v>-2.3998051309756498E-9</c:v>
                </c:pt>
                <c:pt idx="31">
                  <c:v>-6.0270727509229923E-10</c:v>
                </c:pt>
                <c:pt idx="32">
                  <c:v>1.880272377602058E-9</c:v>
                </c:pt>
                <c:pt idx="33">
                  <c:v>3.6906638144464684E-9</c:v>
                </c:pt>
                <c:pt idx="34">
                  <c:v>3.626031731479306E-9</c:v>
                </c:pt>
                <c:pt idx="35">
                  <c:v>1.386789521231923E-9</c:v>
                </c:pt>
                <c:pt idx="36">
                  <c:v>-2.0820797527350423E-9</c:v>
                </c:pt>
                <c:pt idx="37">
                  <c:v>-4.9317432385923861E-9</c:v>
                </c:pt>
                <c:pt idx="38">
                  <c:v>-5.351555481134507E-9</c:v>
                </c:pt>
                <c:pt idx="39">
                  <c:v>-2.6570131063444479E-9</c:v>
                </c:pt>
                <c:pt idx="40">
                  <c:v>2.1005560084745713E-9</c:v>
                </c:pt>
                <c:pt idx="41">
                  <c:v>6.4522358479449107E-9</c:v>
                </c:pt>
                <c:pt idx="42">
                  <c:v>7.7327469671124462E-9</c:v>
                </c:pt>
                <c:pt idx="43">
                  <c:v>4.635580208257052E-9</c:v>
                </c:pt>
                <c:pt idx="44">
                  <c:v>-1.7674621687603594E-9</c:v>
                </c:pt>
                <c:pt idx="45">
                  <c:v>-8.2456725777507719E-9</c:v>
                </c:pt>
                <c:pt idx="46">
                  <c:v>-1.0955301553151625E-8</c:v>
                </c:pt>
                <c:pt idx="47">
                  <c:v>-7.6227374939825097E-9</c:v>
                </c:pt>
                <c:pt idx="48">
                  <c:v>8.2565349417783789E-10</c:v>
                </c:pt>
                <c:pt idx="49">
                  <c:v>1.0256062629704972E-8</c:v>
                </c:pt>
                <c:pt idx="50">
                  <c:v>1.5229973737836007E-8</c:v>
                </c:pt>
                <c:pt idx="51">
                  <c:v>1.201554077941423E-8</c:v>
                </c:pt>
                <c:pt idx="52">
                  <c:v>1.1053569412119278E-9</c:v>
                </c:pt>
                <c:pt idx="53">
                  <c:v>-1.2345387596924385E-8</c:v>
                </c:pt>
                <c:pt idx="54">
                  <c:v>-2.0781180046336822E-8</c:v>
                </c:pt>
                <c:pt idx="55">
                  <c:v>-1.83274093424246E-8</c:v>
                </c:pt>
                <c:pt idx="56">
                  <c:v>-4.5732654341239474E-9</c:v>
                </c:pt>
                <c:pt idx="57">
                  <c:v>1.4247189043105124E-8</c:v>
                </c:pt>
                <c:pt idx="58">
                  <c:v>2.7824584790125031E-8</c:v>
                </c:pt>
                <c:pt idx="59">
                  <c:v>2.7206333810210978E-8</c:v>
                </c:pt>
                <c:pt idx="60">
                  <c:v>1.0347364220550786E-8</c:v>
                </c:pt>
                <c:pt idx="61">
                  <c:v>-1.5502100801545227E-8</c:v>
                </c:pt>
                <c:pt idx="62">
                  <c:v>-3.6528402820764077E-8</c:v>
                </c:pt>
                <c:pt idx="63">
                  <c:v>-3.9448213318551663E-8</c:v>
                </c:pt>
                <c:pt idx="64">
                  <c:v>-1.9483929016433767E-8</c:v>
                </c:pt>
                <c:pt idx="65">
                  <c:v>1.5370550497641202E-8</c:v>
                </c:pt>
                <c:pt idx="66">
                  <c:v>4.6951480711222254E-8</c:v>
                </c:pt>
                <c:pt idx="67">
                  <c:v>5.5999887711206693E-8</c:v>
                </c:pt>
                <c:pt idx="68">
                  <c:v>3.3401995495707562E-8</c:v>
                </c:pt>
                <c:pt idx="69">
                  <c:v>-1.2717400080764304E-8</c:v>
                </c:pt>
                <c:pt idx="70">
                  <c:v>-5.894926406065669E-8</c:v>
                </c:pt>
                <c:pt idx="71">
                  <c:v>-7.7943885598145729E-8</c:v>
                </c:pt>
                <c:pt idx="72">
                  <c:v>-5.3967141943715721E-8</c:v>
                </c:pt>
                <c:pt idx="73">
                  <c:v>5.8631833048005045E-9</c:v>
                </c:pt>
                <c:pt idx="74">
                  <c:v>7.2036576800563683E-8</c:v>
                </c:pt>
                <c:pt idx="75">
                  <c:v>1.0645361964102748E-7</c:v>
                </c:pt>
                <c:pt idx="76">
                  <c:v>8.3578216320138417E-8</c:v>
                </c:pt>
                <c:pt idx="77">
                  <c:v>7.6029320151630628E-9</c:v>
                </c:pt>
                <c:pt idx="78">
                  <c:v>-8.5193842432779915E-8</c:v>
                </c:pt>
                <c:pt idx="79">
                  <c:v>-1.4270363620507381E-7</c:v>
                </c:pt>
                <c:pt idx="80">
                  <c:v>-1.2524808916337846E-7</c:v>
                </c:pt>
                <c:pt idx="81">
                  <c:v>-3.1051957024399507E-8</c:v>
                </c:pt>
                <c:pt idx="82">
                  <c:v>9.6601165890619657E-8</c:v>
                </c:pt>
                <c:pt idx="83">
                  <c:v>1.8771451869455228E-7</c:v>
                </c:pt>
                <c:pt idx="84">
                  <c:v>1.8266417946518368E-7</c:v>
                </c:pt>
                <c:pt idx="85">
                  <c:v>6.9086481617546031E-8</c:v>
                </c:pt>
                <c:pt idx="86">
                  <c:v>-1.0328287999257601E-7</c:v>
                </c:pt>
                <c:pt idx="87">
                  <c:v>-2.4210617563415539E-7</c:v>
                </c:pt>
                <c:pt idx="88">
                  <c:v>-2.6020737539353445E-7</c:v>
                </c:pt>
                <c:pt idx="89">
                  <c:v>-1.2785095121730536E-7</c:v>
                </c:pt>
                <c:pt idx="90">
                  <c:v>1.0064419841640815E-7</c:v>
                </c:pt>
                <c:pt idx="91">
                  <c:v>3.0572665089128724E-7</c:v>
                </c:pt>
                <c:pt idx="92">
                  <c:v>3.6289875582699743E-7</c:v>
                </c:pt>
                <c:pt idx="93">
                  <c:v>2.1537013704939623E-7</c:v>
                </c:pt>
                <c:pt idx="94">
                  <c:v>-8.1882141190289313E-8</c:v>
                </c:pt>
                <c:pt idx="95">
                  <c:v>-3.7711657116380985E-7</c:v>
                </c:pt>
                <c:pt idx="96">
                  <c:v>-4.9623196760799488E-7</c:v>
                </c:pt>
                <c:pt idx="97">
                  <c:v>-3.418949763968614E-7</c:v>
                </c:pt>
                <c:pt idx="98">
                  <c:v>3.7255751115473239E-8</c:v>
                </c:pt>
                <c:pt idx="99">
                  <c:v>4.5276241340337864E-7</c:v>
                </c:pt>
                <c:pt idx="100">
                  <c:v>6.6583509653264808E-7</c:v>
                </c:pt>
                <c:pt idx="101">
                  <c:v>5.2022087009450486E-7</c:v>
                </c:pt>
                <c:pt idx="102">
                  <c:v>4.6793122791111382E-8</c:v>
                </c:pt>
                <c:pt idx="103">
                  <c:v>-5.2608574059364556E-7</c:v>
                </c:pt>
                <c:pt idx="104">
                  <c:v>-8.7688944868414943E-7</c:v>
                </c:pt>
                <c:pt idx="105">
                  <c:v>-7.6592468061469562E-7</c:v>
                </c:pt>
                <c:pt idx="106">
                  <c:v>-1.8866620999452494E-7</c:v>
                </c:pt>
                <c:pt idx="107">
                  <c:v>5.8611159046095988E-7</c:v>
                </c:pt>
                <c:pt idx="108">
                  <c:v>1.1332141858096717E-6</c:v>
                </c:pt>
                <c:pt idx="109">
                  <c:v>1.0974423214019444E-6</c:v>
                </c:pt>
                <c:pt idx="110">
                  <c:v>4.1276281697241076E-7</c:v>
                </c:pt>
                <c:pt idx="111">
                  <c:v>-6.1575891837931411E-7</c:v>
                </c:pt>
                <c:pt idx="112">
                  <c:v>-1.4359060002793655E-6</c:v>
                </c:pt>
                <c:pt idx="113">
                  <c:v>-1.5358783717788339E-6</c:v>
                </c:pt>
                <c:pt idx="114">
                  <c:v>-7.507165155958584E-7</c:v>
                </c:pt>
                <c:pt idx="115">
                  <c:v>5.8970150734278048E-7</c:v>
                </c:pt>
                <c:pt idx="116">
                  <c:v>1.7814032925708567E-6</c:v>
                </c:pt>
                <c:pt idx="117">
                  <c:v>2.1044023036090126E-6</c:v>
                </c:pt>
                <c:pt idx="118">
                  <c:v>1.2426342321451885E-6</c:v>
                </c:pt>
                <c:pt idx="119">
                  <c:v>-4.7176173062597626E-7</c:v>
                </c:pt>
                <c:pt idx="120">
                  <c:v>-2.1588266586864883E-6</c:v>
                </c:pt>
                <c:pt idx="121">
                  <c:v>-2.8270428758293384E-6</c:v>
                </c:pt>
                <c:pt idx="122">
                  <c:v>-1.9382101620991623E-6</c:v>
                </c:pt>
                <c:pt idx="123">
                  <c:v>2.1182521870786599E-7</c:v>
                </c:pt>
                <c:pt idx="124">
                  <c:v>2.5464348101445925E-6</c:v>
                </c:pt>
                <c:pt idx="125">
                  <c:v>3.726643985617796E-6</c:v>
                </c:pt>
                <c:pt idx="126">
                  <c:v>2.8975259868107666E-6</c:v>
                </c:pt>
                <c:pt idx="127">
                  <c:v>2.5769439839526463E-7</c:v>
                </c:pt>
                <c:pt idx="128">
                  <c:v>-2.9070312637067201E-6</c:v>
                </c:pt>
                <c:pt idx="129">
                  <c:v>-4.821693719433169E-6</c:v>
                </c:pt>
                <c:pt idx="130">
                  <c:v>-4.1912729629630917E-6</c:v>
                </c:pt>
                <c:pt idx="131">
                  <c:v>-1.0257507507874461E-6</c:v>
                </c:pt>
                <c:pt idx="132">
                  <c:v>3.1821673283596068E-6</c:v>
                </c:pt>
                <c:pt idx="133">
                  <c:v>6.1216868109927832E-6</c:v>
                </c:pt>
                <c:pt idx="134">
                  <c:v>5.9000401059332613E-6</c:v>
                </c:pt>
                <c:pt idx="135">
                  <c:v>2.2067452953585237E-6</c:v>
                </c:pt>
                <c:pt idx="136">
                  <c:v>-3.2850173747661976E-6</c:v>
                </c:pt>
                <c:pt idx="137">
                  <c:v>-7.6206341347410563E-6</c:v>
                </c:pt>
                <c:pt idx="138">
                  <c:v>-8.1122066547659158E-6</c:v>
                </c:pt>
                <c:pt idx="139">
                  <c:v>-3.944505429625451E-6</c:v>
                </c:pt>
                <c:pt idx="140">
                  <c:v>3.0918605808967086E-6</c:v>
                </c:pt>
                <c:pt idx="141">
                  <c:v>9.2882981765482461E-6</c:v>
                </c:pt>
                <c:pt idx="142">
                  <c:v>1.0919858831539788E-5</c:v>
                </c:pt>
                <c:pt idx="143">
                  <c:v>6.4157273541904047E-6</c:v>
                </c:pt>
                <c:pt idx="144">
                  <c:v>-2.432197829722455E-6</c:v>
                </c:pt>
                <c:pt idx="145">
                  <c:v>-1.1058719829112231E-5</c:v>
                </c:pt>
                <c:pt idx="146">
                  <c:v>-1.4412025520543505E-5</c:v>
                </c:pt>
                <c:pt idx="147">
                  <c:v>-9.8322714168927096E-6</c:v>
                </c:pt>
                <c:pt idx="148">
                  <c:v>1.0776724267445746E-6</c:v>
                </c:pt>
                <c:pt idx="149">
                  <c:v>1.2815621014010347E-5</c:v>
                </c:pt>
                <c:pt idx="150">
                  <c:v>1.8664402860252037E-5</c:v>
                </c:pt>
                <c:pt idx="151">
                  <c:v>1.4441483352099088E-5</c:v>
                </c:pt>
                <c:pt idx="152">
                  <c:v>1.2698417898639071E-6</c:v>
                </c:pt>
                <c:pt idx="153">
                  <c:v>-1.4374333682368261E-5</c:v>
                </c:pt>
                <c:pt idx="154">
                  <c:v>-2.3724625521996896E-5</c:v>
                </c:pt>
                <c:pt idx="155">
                  <c:v>-2.0523468248212431E-5</c:v>
                </c:pt>
                <c:pt idx="156">
                  <c:v>-4.990362793790151E-6</c:v>
                </c:pt>
                <c:pt idx="157">
                  <c:v>1.5460035139353979E-5</c:v>
                </c:pt>
                <c:pt idx="158">
                  <c:v>2.959205858226383E-5</c:v>
                </c:pt>
                <c:pt idx="159">
                  <c:v>2.8383971963249302E-5</c:v>
                </c:pt>
                <c:pt idx="160">
                  <c:v>1.0557181749623327E-5</c:v>
                </c:pt>
                <c:pt idx="161">
                  <c:v>-1.5682280628185179E-5</c:v>
                </c:pt>
                <c:pt idx="162">
                  <c:v>-3.6191049040255953E-5</c:v>
                </c:pt>
                <c:pt idx="163">
                  <c:v>-3.8341239153162928E-5</c:v>
                </c:pt>
                <c:pt idx="164">
                  <c:v>-1.8546148214539933E-5</c:v>
                </c:pt>
                <c:pt idx="165">
                  <c:v>1.4506135874960307E-5</c:v>
                </c:pt>
                <c:pt idx="166">
                  <c:v>4.3336615752949259E-5</c:v>
                </c:pt>
                <c:pt idx="167">
                  <c:v>5.0704936783319964E-5</c:v>
                </c:pt>
                <c:pt idx="168">
                  <c:v>2.9641026716802507E-5</c:v>
                </c:pt>
                <c:pt idx="169">
                  <c:v>-1.1220643589078208E-5</c:v>
                </c:pt>
                <c:pt idx="170">
                  <c:v>-5.0691701126278197E-5</c:v>
                </c:pt>
                <c:pt idx="171">
                  <c:v>-6.5744983436061941E-5</c:v>
                </c:pt>
                <c:pt idx="172">
                  <c:v>-4.4632549612008021E-5</c:v>
                </c:pt>
                <c:pt idx="173">
                  <c:v>4.9059251818726215E-6</c:v>
                </c:pt>
                <c:pt idx="174">
                  <c:v>5.771539156668376E-5</c:v>
                </c:pt>
                <c:pt idx="175">
                  <c:v>8.3647943079788207E-5</c:v>
                </c:pt>
                <c:pt idx="176">
                  <c:v>6.4408200233003894E-5</c:v>
                </c:pt>
                <c:pt idx="177">
                  <c:v>5.59906610192233E-6</c:v>
                </c:pt>
                <c:pt idx="178">
                  <c:v>-6.3601973307266018E-5</c:v>
                </c:pt>
                <c:pt idx="179">
                  <c:v>-1.0445857160040923E-4</c:v>
                </c:pt>
                <c:pt idx="180">
                  <c:v>-8.9929149878413322E-5</c:v>
                </c:pt>
                <c:pt idx="181">
                  <c:v>-2.1725257934971229E-5</c:v>
                </c:pt>
                <c:pt idx="182">
                  <c:v>6.7211363015734244E-5</c:v>
                </c:pt>
                <c:pt idx="183">
                  <c:v>1.280041987495726E-4</c:v>
                </c:pt>
                <c:pt idx="184">
                  <c:v>1.221901844054764E-4</c:v>
                </c:pt>
                <c:pt idx="185">
                  <c:v>4.5194744135589236E-5</c:v>
                </c:pt>
                <c:pt idx="186">
                  <c:v>-6.6992373079564392E-5</c:v>
                </c:pt>
                <c:pt idx="187">
                  <c:v>-1.5379994871506707E-4</c:v>
                </c:pt>
                <c:pt idx="188">
                  <c:v>-1.621579488187815E-4</c:v>
                </c:pt>
                <c:pt idx="189">
                  <c:v>-7.8029616673718839E-5</c:v>
                </c:pt>
                <c:pt idx="190">
                  <c:v>6.090146732539168E-5</c:v>
                </c:pt>
                <c:pt idx="191">
                  <c:v>1.8093341664344515E-4</c:v>
                </c:pt>
                <c:pt idx="192">
                  <c:v>2.1068248554232779E-4</c:v>
                </c:pt>
                <c:pt idx="193">
                  <c:v>1.2254210672797518E-4</c:v>
                </c:pt>
                <c:pt idx="194">
                  <c:v>-4.6321149914705791E-5</c:v>
                </c:pt>
                <c:pt idx="195">
                  <c:v>-2.0792839590550575E-4</c:v>
                </c:pt>
                <c:pt idx="196">
                  <c:v>-2.6837693491184702E-4</c:v>
                </c:pt>
                <c:pt idx="197">
                  <c:v>-1.8129857033886781E-4</c:v>
                </c:pt>
                <c:pt idx="198">
                  <c:v>1.9983906104769668E-5</c:v>
                </c:pt>
                <c:pt idx="199">
                  <c:v>2.3258865877639036E-4</c:v>
                </c:pt>
                <c:pt idx="200">
                  <c:v>3.3546051094040038E-4</c:v>
                </c:pt>
                <c:pt idx="201">
                  <c:v>2.570487042944123E-4</c:v>
                </c:pt>
                <c:pt idx="202">
                  <c:v>2.2090348252362542E-5</c:v>
                </c:pt>
                <c:pt idx="203">
                  <c:v>-2.5182468917879405E-4</c:v>
                </c:pt>
                <c:pt idx="204">
                  <c:v>-4.1156057968076655E-4</c:v>
                </c:pt>
                <c:pt idx="205">
                  <c:v>-3.5261042502586048E-4</c:v>
                </c:pt>
                <c:pt idx="206">
                  <c:v>-8.4633109424382113E-5</c:v>
                </c:pt>
                <c:pt idx="207">
                  <c:v>2.6146869008466356E-4</c:v>
                </c:pt>
                <c:pt idx="208">
                  <c:v>4.9547097609144131E-4</c:v>
                </c:pt>
                <c:pt idx="209">
                  <c:v>4.707002369411568E-4</c:v>
                </c:pt>
                <c:pt idx="210">
                  <c:v>1.7312987201987179E-4</c:v>
                </c:pt>
                <c:pt idx="211">
                  <c:v>-2.5608615227096275E-4</c:v>
                </c:pt>
                <c:pt idx="212">
                  <c:v>-5.8486572117360494E-4</c:v>
                </c:pt>
                <c:pt idx="213">
                  <c:v>-6.1369883363165381E-4</c:v>
                </c:pt>
                <c:pt idx="214">
                  <c:v>-2.9377159347084947E-4</c:v>
                </c:pt>
                <c:pt idx="215">
                  <c:v>2.2879574884530329E-4</c:v>
                </c:pt>
                <c:pt idx="216">
                  <c:v>6.7597015485682042E-4</c:v>
                </c:pt>
                <c:pt idx="217">
                  <c:v>7.8334231512501671E-4</c:v>
                </c:pt>
                <c:pt idx="218">
                  <c:v>4.533380769056603E-4</c:v>
                </c:pt>
                <c:pt idx="219">
                  <c:v>-1.7111323448590763E-4</c:v>
                </c:pt>
                <c:pt idx="220">
                  <c:v>-7.6319526633543378E-4</c:v>
                </c:pt>
                <c:pt idx="221">
                  <c:v>-9.8033098022705639E-4</c:v>
                </c:pt>
                <c:pt idx="222">
                  <c:v>-6.5899467817291332E-4</c:v>
                </c:pt>
                <c:pt idx="223">
                  <c:v>7.2839241325014007E-5</c:v>
                </c:pt>
                <c:pt idx="224">
                  <c:v>8.3874572509607716E-4</c:v>
                </c:pt>
                <c:pt idx="225">
                  <c:v>1.2038503798158439E-3</c:v>
                </c:pt>
                <c:pt idx="226">
                  <c:v>9.1798285418340393E-4</c:v>
                </c:pt>
                <c:pt idx="227">
                  <c:v>7.7984834885427655E-5</c:v>
                </c:pt>
                <c:pt idx="228">
                  <c:v>-8.9221777586289568E-4</c:v>
                </c:pt>
                <c:pt idx="229">
                  <c:v>-1.4510033939706022E-3</c:v>
                </c:pt>
                <c:pt idx="230">
                  <c:v>-1.2371852524128682E-3</c:v>
                </c:pt>
                <c:pt idx="231">
                  <c:v>-2.9502456245767599E-4</c:v>
                </c:pt>
                <c:pt idx="232">
                  <c:v>9.1020966390577436E-4</c:v>
                </c:pt>
                <c:pt idx="233">
                  <c:v>1.7161576854091258E-3</c:v>
                </c:pt>
                <c:pt idx="234">
                  <c:v>1.6225476478879011E-3</c:v>
                </c:pt>
                <c:pt idx="235">
                  <c:v>5.9347198618945783E-4</c:v>
                </c:pt>
                <c:pt idx="236">
                  <c:v>-8.7597441182414495E-4</c:v>
                </c:pt>
                <c:pt idx="237">
                  <c:v>-1.9902200842094398E-3</c:v>
                </c:pt>
                <c:pt idx="238">
                  <c:v>-2.0783434244450107E-3</c:v>
                </c:pt>
                <c:pt idx="239">
                  <c:v>-9.8970257886358192E-4</c:v>
                </c:pt>
                <c:pt idx="240">
                  <c:v>7.691522706728608E-4</c:v>
                </c:pt>
                <c:pt idx="241">
                  <c:v>2.2598582844743724E-3</c:v>
                </c:pt>
                <c:pt idx="242">
                  <c:v>2.6062718130985389E-3</c:v>
                </c:pt>
                <c:pt idx="243">
                  <c:v>1.5007343017073859E-3</c:v>
                </c:pt>
                <c:pt idx="244">
                  <c:v>-5.6562758849193246E-4</c:v>
                </c:pt>
                <c:pt idx="245">
                  <c:v>-2.506700573267108E-3</c:v>
                </c:pt>
                <c:pt idx="246">
                  <c:v>-3.2043890320919725E-3</c:v>
                </c:pt>
                <c:pt idx="247">
                  <c:v>-2.1434545549040636E-3</c:v>
                </c:pt>
                <c:pt idx="248">
                  <c:v>2.3756161990615371E-4</c:v>
                </c:pt>
                <c:pt idx="249">
                  <c:v>2.7065559085259357E-3</c:v>
                </c:pt>
                <c:pt idx="250">
                  <c:v>3.8658820204650057E-3</c:v>
                </c:pt>
                <c:pt idx="251">
                  <c:v>2.9335845885516167E-3</c:v>
                </c:pt>
                <c:pt idx="252">
                  <c:v>2.4634174192170671E-4</c:v>
                </c:pt>
                <c:pt idx="253">
                  <c:v>-2.8287090852298622E-3</c:v>
                </c:pt>
                <c:pt idx="254">
                  <c:v>-4.577707686170808E-3</c:v>
                </c:pt>
                <c:pt idx="255">
                  <c:v>-3.8843579733454483E-3</c:v>
                </c:pt>
                <c:pt idx="256">
                  <c:v>-9.20276988410127E-4</c:v>
                </c:pt>
                <c:pt idx="257">
                  <c:v>2.8353583555285437E-3</c:v>
                </c:pt>
                <c:pt idx="258">
                  <c:v>5.3191363888914159E-3</c:v>
                </c:pt>
                <c:pt idx="259">
                  <c:v>5.0049004894326798E-3</c:v>
                </c:pt>
                <c:pt idx="260">
                  <c:v>1.8204241005730789E-3</c:v>
                </c:pt>
                <c:pt idx="261">
                  <c:v>-2.6812748764014952E-3</c:v>
                </c:pt>
                <c:pt idx="262">
                  <c:v>-6.0602564125000194E-3</c:v>
                </c:pt>
                <c:pt idx="263">
                  <c:v>-6.298313642783146E-3</c:v>
                </c:pt>
                <c:pt idx="264">
                  <c:v>-2.9836246143405444E-3</c:v>
                </c:pt>
                <c:pt idx="265">
                  <c:v>2.3137737303939015E-3</c:v>
                </c:pt>
                <c:pt idx="266">
                  <c:v>6.760515857889185E-3</c:v>
                </c:pt>
                <c:pt idx="267">
                  <c:v>7.7594831283317378E-3</c:v>
                </c:pt>
                <c:pt idx="268">
                  <c:v>4.4455978678672198E-3</c:v>
                </c:pt>
                <c:pt idx="269">
                  <c:v>-1.6730938115763138E-3</c:v>
                </c:pt>
                <c:pt idx="270">
                  <c:v>-7.3673988202191953E-3</c:v>
                </c:pt>
                <c:pt idx="271">
                  <c:v>-9.3726568338890256E-3</c:v>
                </c:pt>
                <c:pt idx="272">
                  <c:v>-6.2386625808285179E-3</c:v>
                </c:pt>
                <c:pt idx="273">
                  <c:v>6.9328727083126475E-4</c:v>
                </c:pt>
                <c:pt idx="274">
                  <c:v>7.8153527205844248E-3</c:v>
                </c:pt>
                <c:pt idx="275">
                  <c:v>1.1108863997694443E-2</c:v>
                </c:pt>
                <c:pt idx="276">
                  <c:v>8.388949039906099E-3</c:v>
                </c:pt>
                <c:pt idx="277">
                  <c:v>6.9628291260323484E-4</c:v>
                </c:pt>
                <c:pt idx="278">
                  <c:v>-8.0251017616920651E-3</c:v>
                </c:pt>
                <c:pt idx="279">
                  <c:v>-1.2923277091718643E-2</c:v>
                </c:pt>
                <c:pt idx="280">
                  <c:v>-1.0913113817761446E-2</c:v>
                </c:pt>
                <c:pt idx="281">
                  <c:v>-2.5687476857131335E-3</c:v>
                </c:pt>
                <c:pt idx="282">
                  <c:v>7.9034959303347328E-3</c:v>
                </c:pt>
                <c:pt idx="283">
                  <c:v>1.4752649674265849E-2</c:v>
                </c:pt>
                <c:pt idx="284">
                  <c:v>1.3814602091614605E-2</c:v>
                </c:pt>
                <c:pt idx="285">
                  <c:v>4.9967665999637147E-3</c:v>
                </c:pt>
                <c:pt idx="286">
                  <c:v>-7.344053836942319E-3</c:v>
                </c:pt>
                <c:pt idx="287">
                  <c:v>-1.6512995167971962E-2</c:v>
                </c:pt>
                <c:pt idx="288">
                  <c:v>-1.7079541738707123E-2</c:v>
                </c:pt>
                <c:pt idx="289">
                  <c:v>-8.0487462609526855E-3</c:v>
                </c:pt>
                <c:pt idx="290">
                  <c:v>6.2283589192107516E-3</c:v>
                </c:pt>
                <c:pt idx="291">
                  <c:v>1.809770117022327E-2</c:v>
                </c:pt>
                <c:pt idx="292">
                  <c:v>2.0672397404553736E-2</c:v>
                </c:pt>
                <c:pt idx="293">
                  <c:v>1.1784232340189268E-2</c:v>
                </c:pt>
                <c:pt idx="294">
                  <c:v>-4.4284601167111299E-3</c:v>
                </c:pt>
                <c:pt idx="295">
                  <c:v>-1.9376299005750445E-2</c:v>
                </c:pt>
                <c:pt idx="296">
                  <c:v>-2.4531559991427792E-2</c:v>
                </c:pt>
                <c:pt idx="297">
                  <c:v>-1.6248510631793344E-2</c:v>
                </c:pt>
                <c:pt idx="298">
                  <c:v>1.8104081935381622E-3</c:v>
                </c:pt>
                <c:pt idx="299">
                  <c:v>2.0194126004470604E-2</c:v>
                </c:pt>
                <c:pt idx="300">
                  <c:v>2.8565095189422261E-2</c:v>
                </c:pt>
                <c:pt idx="301">
                  <c:v>2.1466507469976959E-2</c:v>
                </c:pt>
                <c:pt idx="302">
                  <c:v>1.7609740556621067E-3</c:v>
                </c:pt>
                <c:pt idx="303">
                  <c:v>-2.037312548882142E-2</c:v>
                </c:pt>
                <c:pt idx="304">
                  <c:v>-3.2646920843854149E-2</c:v>
                </c:pt>
                <c:pt idx="305">
                  <c:v>-2.7436142411939639E-2</c:v>
                </c:pt>
                <c:pt idx="306">
                  <c:v>-6.4160363936259322E-3</c:v>
                </c:pt>
                <c:pt idx="307">
                  <c:v>1.9714023756463875E-2</c:v>
                </c:pt>
                <c:pt idx="308">
                  <c:v>3.6613723645932177E-2</c:v>
                </c:pt>
                <c:pt idx="309">
                  <c:v>3.4121354192916446E-2</c:v>
                </c:pt>
                <c:pt idx="310">
                  <c:v>1.2272970304336734E-2</c:v>
                </c:pt>
                <c:pt idx="311">
                  <c:v>-1.8000101750165025E-2</c:v>
                </c:pt>
                <c:pt idx="312">
                  <c:v>-4.0262956952450246E-2</c:v>
                </c:pt>
                <c:pt idx="313">
                  <c:v>-4.1445091444507913E-2</c:v>
                </c:pt>
                <c:pt idx="314">
                  <c:v>-1.9429287111483756E-2</c:v>
                </c:pt>
                <c:pt idx="315">
                  <c:v>1.5002739398745352E-2</c:v>
                </c:pt>
                <c:pt idx="316">
                  <c:v>4.3352279354849671E-2</c:v>
                </c:pt>
                <c:pt idx="317">
                  <c:v>4.9282628542172351E-2</c:v>
                </c:pt>
                <c:pt idx="318">
                  <c:v>2.7952275745699137E-2</c:v>
                </c:pt>
                <c:pt idx="319">
                  <c:v>-1.0488851315660876E-2</c:v>
                </c:pt>
                <c:pt idx="320">
                  <c:v>-4.560079380993505E-2</c:v>
                </c:pt>
                <c:pt idx="321">
                  <c:v>-5.7455629460216914E-2</c:v>
                </c:pt>
                <c:pt idx="322">
                  <c:v>-3.7868705937300899E-2</c:v>
                </c:pt>
                <c:pt idx="323">
                  <c:v>4.2302531870041793E-3</c:v>
                </c:pt>
                <c:pt idx="324">
                  <c:v>4.6692425904351402E-2</c:v>
                </c:pt>
                <c:pt idx="325">
                  <c:v>6.572743332726308E-2</c:v>
                </c:pt>
                <c:pt idx="326">
                  <c:v>4.9154142293129775E-2</c:v>
                </c:pt>
                <c:pt idx="327">
                  <c:v>3.9851004471656831E-3</c:v>
                </c:pt>
                <c:pt idx="328">
                  <c:v>-4.6281733987515186E-2</c:v>
                </c:pt>
                <c:pt idx="329">
                  <c:v>-7.380006883244597E-2</c:v>
                </c:pt>
                <c:pt idx="330">
                  <c:v>-6.1722333658852005E-2</c:v>
                </c:pt>
                <c:pt idx="331">
                  <c:v>-1.4340181977666639E-2</c:v>
                </c:pt>
                <c:pt idx="332">
                  <c:v>4.4002371308420662E-2</c:v>
                </c:pt>
                <c:pt idx="333">
                  <c:v>8.1313515084489085E-2</c:v>
                </c:pt>
                <c:pt idx="334">
                  <c:v>7.5415234004818282E-2</c:v>
                </c:pt>
                <c:pt idx="335">
                  <c:v>2.6974563912000975E-2</c:v>
                </c:pt>
                <c:pt idx="336">
                  <c:v>-3.9478320117947024E-2</c:v>
                </c:pt>
                <c:pt idx="337">
                  <c:v>-8.7847708736230157E-2</c:v>
                </c:pt>
                <c:pt idx="338">
                  <c:v>-8.9994288655683694E-2</c:v>
                </c:pt>
                <c:pt idx="339">
                  <c:v>-4.1969139933414779E-2</c:v>
                </c:pt>
                <c:pt idx="340">
                  <c:v>3.2337890809455649E-2</c:v>
                </c:pt>
                <c:pt idx="341">
                  <c:v>9.2927746779773154E-2</c:v>
                </c:pt>
                <c:pt idx="342">
                  <c:v>0.10513367543277125</c:v>
                </c:pt>
                <c:pt idx="343">
                  <c:v>5.9330471700464335E-2</c:v>
                </c:pt>
                <c:pt idx="344">
                  <c:v>-2.2230328353829907E-2</c:v>
                </c:pt>
                <c:pt idx="345">
                  <c:v>-9.6032648343409105E-2</c:v>
                </c:pt>
                <c:pt idx="346">
                  <c:v>-0.12041621663448418</c:v>
                </c:pt>
                <c:pt idx="347">
                  <c:v>-7.8975469048986918E-2</c:v>
                </c:pt>
                <c:pt idx="348">
                  <c:v>8.8446984186663774E-3</c:v>
                </c:pt>
                <c:pt idx="349">
                  <c:v>9.6607915815719231E-2</c:v>
                </c:pt>
                <c:pt idx="350">
                  <c:v>0.13533266773415806</c:v>
                </c:pt>
                <c:pt idx="351">
                  <c:v>0.10071722407652751</c:v>
                </c:pt>
                <c:pt idx="352">
                  <c:v>8.0694563509205956E-3</c:v>
                </c:pt>
                <c:pt idx="353">
                  <c:v>-9.4081976610306789E-2</c:v>
                </c:pt>
                <c:pt idx="354">
                  <c:v>-0.14928503635009482</c:v>
                </c:pt>
                <c:pt idx="355">
                  <c:v>-0.12425290550678846</c:v>
                </c:pt>
                <c:pt idx="356">
                  <c:v>-2.8680384350084083E-2</c:v>
                </c:pt>
                <c:pt idx="357">
                  <c:v>8.7886395300335651E-2</c:v>
                </c:pt>
                <c:pt idx="358">
                  <c:v>0.16159448629793663</c:v>
                </c:pt>
                <c:pt idx="359">
                  <c:v>0.14915466886912221</c:v>
                </c:pt>
                <c:pt idx="360">
                  <c:v>5.3052188997787714E-2</c:v>
                </c:pt>
                <c:pt idx="361">
                  <c:v>-7.7479527825290162E-2</c:v>
                </c:pt>
                <c:pt idx="362">
                  <c:v>-0.17151423454252621</c:v>
                </c:pt>
                <c:pt idx="363">
                  <c:v>-0.1748645412332033</c:v>
                </c:pt>
                <c:pt idx="364">
                  <c:v>-8.1123717785479069E-2</c:v>
                </c:pt>
                <c:pt idx="365">
                  <c:v>6.237305385526578E-2</c:v>
                </c:pt>
                <c:pt idx="366">
                  <c:v>0.17824765461329714</c:v>
                </c:pt>
                <c:pt idx="367">
                  <c:v>0.2006941888387786</c:v>
                </c:pt>
                <c:pt idx="368">
                  <c:v>0.11268943043520331</c:v>
                </c:pt>
                <c:pt idx="369">
                  <c:v>-4.2160581592851659E-2</c:v>
                </c:pt>
                <c:pt idx="370">
                  <c:v>-0.18097156272065851</c:v>
                </c:pt>
                <c:pt idx="371">
                  <c:v>-0.22583036651109709</c:v>
                </c:pt>
                <c:pt idx="372">
                  <c:v>-0.14738348004684665</c:v>
                </c:pt>
                <c:pt idx="373">
                  <c:v>1.6547284875339723E-2</c:v>
                </c:pt>
                <c:pt idx="374">
                  <c:v>0.17886439000420623</c:v>
                </c:pt>
                <c:pt idx="375">
                  <c:v>0.24934667675967104</c:v>
                </c:pt>
                <c:pt idx="376">
                  <c:v>0.18466826418420212</c:v>
                </c:pt>
                <c:pt idx="377">
                  <c:v>1.4620679433878094E-2</c:v>
                </c:pt>
                <c:pt idx="378">
                  <c:v>-0.17113864705642226</c:v>
                </c:pt>
                <c:pt idx="379">
                  <c:v>-0.27022203497901287</c:v>
                </c:pt>
                <c:pt idx="380">
                  <c:v>-0.22382865939071397</c:v>
                </c:pt>
                <c:pt idx="381">
                  <c:v>-5.1328399167006662E-2</c:v>
                </c:pt>
                <c:pt idx="382">
                  <c:v>0.15707677925169658</c:v>
                </c:pt>
                <c:pt idx="383">
                  <c:v>0.28736595026091066</c:v>
                </c:pt>
                <c:pt idx="384">
                  <c:v>0.26397303570530173</c:v>
                </c:pt>
                <c:pt idx="385">
                  <c:v>9.3367624230535448E-2</c:v>
                </c:pt>
                <c:pt idx="386">
                  <c:v>-0.13606921027608024</c:v>
                </c:pt>
                <c:pt idx="387">
                  <c:v>-0.29965039826050538</c:v>
                </c:pt>
                <c:pt idx="388">
                  <c:v>-0.30404195411685864</c:v>
                </c:pt>
                <c:pt idx="389">
                  <c:v>-0.14031696857818962</c:v>
                </c:pt>
                <c:pt idx="390">
                  <c:v>0.10765309528429792</c:v>
                </c:pt>
                <c:pt idx="391">
                  <c:v>0.30594769677236155</c:v>
                </c:pt>
                <c:pt idx="392">
                  <c:v>0.34282518070452306</c:v>
                </c:pt>
                <c:pt idx="393">
                  <c:v>0.19152846125300535</c:v>
                </c:pt>
                <c:pt idx="394">
                  <c:v>-7.1550073878280218E-2</c:v>
                </c:pt>
                <c:pt idx="395">
                  <c:v>-0.3051734134223455</c:v>
                </c:pt>
                <c:pt idx="396">
                  <c:v>-0.37898731250865164</c:v>
                </c:pt>
                <c:pt idx="397">
                  <c:v>-0.24612189107682841</c:v>
                </c:pt>
                <c:pt idx="398">
                  <c:v>2.7701145863987458E-2</c:v>
                </c:pt>
                <c:pt idx="399">
                  <c:v>0.29633295857125136</c:v>
                </c:pt>
                <c:pt idx="400">
                  <c:v>0.41110191311997241</c:v>
                </c:pt>
                <c:pt idx="401">
                  <c:v>0.30298817617453944</c:v>
                </c:pt>
                <c:pt idx="402">
                  <c:v>2.3703292868366733E-2</c:v>
                </c:pt>
                <c:pt idx="403">
                  <c:v>-0.27857016774121995</c:v>
                </c:pt>
                <c:pt idx="404">
                  <c:v>-0.43769361671105073</c:v>
                </c:pt>
                <c:pt idx="405">
                  <c:v>-0.36080268392627063</c:v>
                </c:pt>
                <c:pt idx="406">
                  <c:v>-8.2200206344074517E-2</c:v>
                </c:pt>
                <c:pt idx="407">
                  <c:v>0.25121588014464463</c:v>
                </c:pt>
                <c:pt idx="408">
                  <c:v>0.4572871984153884</c:v>
                </c:pt>
                <c:pt idx="409">
                  <c:v>0.41804903630684115</c:v>
                </c:pt>
                <c:pt idx="410">
                  <c:v>0.14703930113808253</c:v>
                </c:pt>
                <c:pt idx="411">
                  <c:v>-0.21383429623938935</c:v>
                </c:pt>
                <c:pt idx="412">
                  <c:v>-0.46846215089168119</c:v>
                </c:pt>
                <c:pt idx="413">
                  <c:v>-0.47305347312544016</c:v>
                </c:pt>
                <c:pt idx="414">
                  <c:v>-0.21717864167594295</c:v>
                </c:pt>
                <c:pt idx="415">
                  <c:v>0.16626476860794656</c:v>
                </c:pt>
                <c:pt idx="416">
                  <c:v>0.46991087834720596</c:v>
                </c:pt>
                <c:pt idx="417">
                  <c:v>0.52402933049479683</c:v>
                </c:pt>
                <c:pt idx="418">
                  <c:v>0.29129176552815894</c:v>
                </c:pt>
                <c:pt idx="419">
                  <c:v>-0.10865666413928231</c:v>
                </c:pt>
                <c:pt idx="420">
                  <c:v>-0.46049824794125432</c:v>
                </c:pt>
                <c:pt idx="421">
                  <c:v>-0.56913064820581705</c:v>
                </c:pt>
                <c:pt idx="422">
                  <c:v>-0.36778712573316691</c:v>
                </c:pt>
                <c:pt idx="423">
                  <c:v>4.1495043603071387E-2</c:v>
                </c:pt>
                <c:pt idx="424">
                  <c:v>0.43931995128712237</c:v>
                </c:pt>
                <c:pt idx="425">
                  <c:v>0.60651337596316679</c:v>
                </c:pt>
                <c:pt idx="426">
                  <c:v>0.44484016075608152</c:v>
                </c:pt>
                <c:pt idx="427">
                  <c:v>3.4384857105709619E-2</c:v>
                </c:pt>
                <c:pt idx="428">
                  <c:v>-0.40575695006741969</c:v>
                </c:pt>
                <c:pt idx="429">
                  <c:v>-0.63440213571531223</c:v>
                </c:pt>
                <c:pt idx="430">
                  <c:v>-0.52043770226051367</c:v>
                </c:pt>
                <c:pt idx="431">
                  <c:v>-0.11779599327060454</c:v>
                </c:pt>
                <c:pt idx="432">
                  <c:v>0.35952322950236748</c:v>
                </c:pt>
                <c:pt idx="433">
                  <c:v>0.65116004755195522</c:v>
                </c:pt>
                <c:pt idx="434">
                  <c:v>0.59243380444990168</c:v>
                </c:pt>
                <c:pt idx="435">
                  <c:v>0.20721188935086765</c:v>
                </c:pt>
                <c:pt idx="436">
                  <c:v>-0.30070417540808891</c:v>
                </c:pt>
                <c:pt idx="437">
                  <c:v>-0.65535877070373272</c:v>
                </c:pt>
                <c:pt idx="438">
                  <c:v>-0.65861544886323486</c:v>
                </c:pt>
                <c:pt idx="439">
                  <c:v>-0.30079360691745954</c:v>
                </c:pt>
                <c:pt idx="440">
                  <c:v>0.22978313119443197</c:v>
                </c:pt>
                <c:pt idx="441">
                  <c:v>0.64584567674187887</c:v>
                </c:pt>
                <c:pt idx="442">
                  <c:v>0.71677598056413372</c:v>
                </c:pt>
                <c:pt idx="443">
                  <c:v>0.39643121930320468</c:v>
                </c:pt>
                <c:pt idx="444">
                  <c:v>-0.14765407823342708</c:v>
                </c:pt>
                <c:pt idx="445">
                  <c:v>-0.62180498160386688</c:v>
                </c:pt>
                <c:pt idx="446">
                  <c:v>-0.76479360175877575</c:v>
                </c:pt>
                <c:pt idx="447">
                  <c:v>-0.49179900441639335</c:v>
                </c:pt>
                <c:pt idx="448">
                  <c:v>5.5618905432187705E-2</c:v>
                </c:pt>
                <c:pt idx="449">
                  <c:v>0.58280973198253017</c:v>
                </c:pt>
                <c:pt idx="450">
                  <c:v>0.80071182163887622</c:v>
                </c:pt>
                <c:pt idx="451">
                  <c:v>0.58442285457128074</c:v>
                </c:pt>
                <c:pt idx="452">
                  <c:v>4.4631628490972325E-2</c:v>
                </c:pt>
                <c:pt idx="453">
                  <c:v>-0.52886177681107605</c:v>
                </c:pt>
                <c:pt idx="454">
                  <c:v>-0.82281846746154674</c:v>
                </c:pt>
                <c:pt idx="455">
                  <c:v>-0.6717577217985401</c:v>
                </c:pt>
                <c:pt idx="456">
                  <c:v>-0.15105341190295432</c:v>
                </c:pt>
                <c:pt idx="457">
                  <c:v>0.46041725342083406</c:v>
                </c:pt>
                <c:pt idx="458">
                  <c:v>0.82971972629623225</c:v>
                </c:pt>
                <c:pt idx="459">
                  <c:v>0.75127230891325769</c:v>
                </c:pt>
                <c:pt idx="460">
                  <c:v>0.26130037184253302</c:v>
                </c:pt>
                <c:pt idx="461">
                  <c:v>-0.37839566787146101</c:v>
                </c:pt>
                <c:pt idx="462">
                  <c:v>-0.820405726259128</c:v>
                </c:pt>
                <c:pt idx="463">
                  <c:v>-0.8205377186714905</c:v>
                </c:pt>
                <c:pt idx="464">
                  <c:v>-0.37279034808586242</c:v>
                </c:pt>
                <c:pt idx="465">
                  <c:v>0.28417132765861658</c:v>
                </c:pt>
                <c:pt idx="466">
                  <c:v>0.79430438767866163</c:v>
                </c:pt>
                <c:pt idx="467">
                  <c:v>0.87731641916289427</c:v>
                </c:pt>
                <c:pt idx="468">
                  <c:v>0.48278330154054272</c:v>
                </c:pt>
                <c:pt idx="469">
                  <c:v>-0.17954666136335601</c:v>
                </c:pt>
                <c:pt idx="470">
                  <c:v>-0.75132067529320568</c:v>
                </c:pt>
                <c:pt idx="471">
                  <c:v>-0.91964769984184824</c:v>
                </c:pt>
                <c:pt idx="472">
                  <c:v>-0.58846902809472568</c:v>
                </c:pt>
                <c:pt idx="473">
                  <c:v>6.6707795410558879E-2</c:v>
                </c:pt>
                <c:pt idx="474">
                  <c:v>0.69185894830443539</c:v>
                </c:pt>
                <c:pt idx="475">
                  <c:v>0.9459257970878252</c:v>
                </c:pt>
                <c:pt idx="476">
                  <c:v>0.6870609844585861</c:v>
                </c:pt>
                <c:pt idx="477">
                  <c:v>5.1836390689670282E-2</c:v>
                </c:pt>
                <c:pt idx="478">
                  <c:v>-0.61682681155578267</c:v>
                </c:pt>
                <c:pt idx="479">
                  <c:v>-0.95496706833363632</c:v>
                </c:pt>
                <c:pt idx="480">
                  <c:v>-0.77589241981926549</c:v>
                </c:pt>
                <c:pt idx="481">
                  <c:v>-0.17332968872190493</c:v>
                </c:pt>
                <c:pt idx="482">
                  <c:v>0.52761968467769005</c:v>
                </c:pt>
                <c:pt idx="483">
                  <c:v>0.94606298576601278</c:v>
                </c:pt>
                <c:pt idx="484">
                  <c:v>0.85251077441933987</c:v>
                </c:pt>
                <c:pt idx="485">
                  <c:v>0.2948556802151161</c:v>
                </c:pt>
                <c:pt idx="486">
                  <c:v>-0.42608618564345363</c:v>
                </c:pt>
                <c:pt idx="487">
                  <c:v>-0.91901628913037425</c:v>
                </c:pt>
                <c:pt idx="488">
                  <c:v>-0.91476627191332216</c:v>
                </c:pt>
                <c:pt idx="489">
                  <c:v>-0.41343313975116647</c:v>
                </c:pt>
                <c:pt idx="490">
                  <c:v>0.31447532456389782</c:v>
                </c:pt>
                <c:pt idx="491">
                  <c:v>0.87415835617218518</c:v>
                </c:pt>
                <c:pt idx="492">
                  <c:v>0.96089080393132176</c:v>
                </c:pt>
                <c:pt idx="493">
                  <c:v>0.52611584758352192</c:v>
                </c:pt>
                <c:pt idx="494">
                  <c:v>-0.19536737403442872</c:v>
                </c:pt>
                <c:pt idx="495">
                  <c:v>-0.81234668313369063</c:v>
                </c:pt>
                <c:pt idx="496">
                  <c:v>-0.98956357816413376</c:v>
                </c:pt>
                <c:pt idx="497">
                  <c:v>-0.6300926560150174</c:v>
                </c:pt>
                <c:pt idx="498">
                  <c:v>7.1591075818110445E-2</c:v>
                </c:pt>
                <c:pt idx="499">
                  <c:v>0.73494227339369078</c:v>
                </c:pt>
                <c:pt idx="500">
                  <c:v>0.99996055912331894</c:v>
                </c:pt>
                <c:pt idx="501">
                  <c:v>0.72278357905435542</c:v>
                </c:pt>
                <c:pt idx="502">
                  <c:v>5.3869484453471186E-2</c:v>
                </c:pt>
                <c:pt idx="503">
                  <c:v>-0.64376766171365896</c:v>
                </c:pt>
                <c:pt idx="504">
                  <c:v>-0.99178544608353059</c:v>
                </c:pt>
                <c:pt idx="505">
                  <c:v>-0.80192781209258257</c:v>
                </c:pt>
                <c:pt idx="506">
                  <c:v>-0.17797449072924398</c:v>
                </c:pt>
                <c:pt idx="507">
                  <c:v>0.54104720447000543</c:v>
                </c:pt>
                <c:pt idx="508">
                  <c:v>0.96528076861586753</c:v>
                </c:pt>
                <c:pt idx="509">
                  <c:v>0.86565993256393403</c:v>
                </c:pt>
                <c:pt idx="510">
                  <c:v>0.29773033121475539</c:v>
                </c:pt>
                <c:pt idx="511">
                  <c:v>-0.42933209356250129</c:v>
                </c:pt>
                <c:pt idx="512">
                  <c:v>-0.92121859224320579</c:v>
                </c:pt>
                <c:pt idx="513">
                  <c:v>-0.91257106655642894</c:v>
                </c:pt>
                <c:pt idx="514">
                  <c:v>-0.41028957192610133</c:v>
                </c:pt>
                <c:pt idx="515">
                  <c:v>0.31141325828273853</c:v>
                </c:pt>
                <c:pt idx="516">
                  <c:v>0.86087126609409104</c:v>
                </c:pt>
                <c:pt idx="517">
                  <c:v>0.94175250182706116</c:v>
                </c:pt>
                <c:pt idx="518">
                  <c:v>0.51304478562562439</c:v>
                </c:pt>
                <c:pt idx="519">
                  <c:v>-0.19022586706103992</c:v>
                </c:pt>
                <c:pt idx="520">
                  <c:v>-0.78596356033293224</c:v>
                </c:pt>
                <c:pt idx="521">
                  <c:v>-0.95282004700545408</c:v>
                </c:pt>
                <c:pt idx="522">
                  <c:v>-0.60371236005370632</c:v>
                </c:pt>
                <c:pt idx="523">
                  <c:v>6.8749500648419379E-2</c:v>
                </c:pt>
                <c:pt idx="524">
                  <c:v>0.69860838438557116</c:v>
                </c:pt>
                <c:pt idx="525">
                  <c:v>0.94591833524296942</c:v>
                </c:pt>
                <c:pt idx="526">
                  <c:v>0.68040290757257904</c:v>
                </c:pt>
                <c:pt idx="527">
                  <c:v>5.0091778121998422E-2</c:v>
                </c:pt>
                <c:pt idx="528">
                  <c:v>-0.60122900281167069</c:v>
                </c:pt>
                <c:pt idx="529">
                  <c:v>-0.92170519924238548</c:v>
                </c:pt>
                <c:pt idx="530">
                  <c:v>-0.74167555875057889</c:v>
                </c:pt>
                <c:pt idx="531">
                  <c:v>-0.16352529136234933</c:v>
                </c:pt>
                <c:pt idx="532">
                  <c:v>0.49647123653364861</c:v>
                </c:pt>
                <c:pt idx="533">
                  <c:v>0.88131715331042171</c:v>
                </c:pt>
                <c:pt idx="534">
                  <c:v>0.78657420744521489</c:v>
                </c:pt>
                <c:pt idx="535">
                  <c:v>0.26901764771989573</c:v>
                </c:pt>
                <c:pt idx="536">
                  <c:v>-0.38710952484013555</c:v>
                </c:pt>
                <c:pt idx="537">
                  <c:v>-0.82631785851233119</c:v>
                </c:pt>
                <c:pt idx="538">
                  <c:v>-0.8146446404326414</c:v>
                </c:pt>
                <c:pt idx="539">
                  <c:v>-0.36435122868779707</c:v>
                </c:pt>
                <c:pt idx="540">
                  <c:v>0.27595091095653623</c:v>
                </c:pt>
                <c:pt idx="541">
                  <c:v>0.75863217564981622</c:v>
                </c:pt>
                <c:pt idx="542">
                  <c:v>0.82593238265750424</c:v>
                </c:pt>
                <c:pt idx="543">
                  <c:v>0.44768642185247554</c:v>
                </c:pt>
                <c:pt idx="544">
                  <c:v>-0.16574099563114239</c:v>
                </c:pt>
                <c:pt idx="545">
                  <c:v>-0.68046899145495376</c:v>
                </c:pt>
                <c:pt idx="546">
                  <c:v>-0.82096197104050206</c:v>
                </c:pt>
                <c:pt idx="547">
                  <c:v>-0.51760749825515728</c:v>
                </c:pt>
                <c:pt idx="548">
                  <c:v>5.9075685646194941E-2</c:v>
                </c:pt>
                <c:pt idx="549">
                  <c:v>0.59423640928877497</c:v>
                </c:pt>
                <c:pt idx="550">
                  <c:v>0.80069918900951387</c:v>
                </c:pt>
                <c:pt idx="551">
                  <c:v>0.57315084615762368</c:v>
                </c:pt>
                <c:pt idx="552">
                  <c:v>4.1677834904936824E-2</c:v>
                </c:pt>
                <c:pt idx="553">
                  <c:v>-0.50245311070007448</c:v>
                </c:pt>
                <c:pt idx="554">
                  <c:v>-0.76649850900607952</c:v>
                </c:pt>
                <c:pt idx="555">
                  <c:v>-0.61381512276128436</c:v>
                </c:pt>
                <c:pt idx="556">
                  <c:v>-0.13444803586891263</c:v>
                </c:pt>
                <c:pt idx="557">
                  <c:v>0.40765971376937382</c:v>
                </c:pt>
                <c:pt idx="558">
                  <c:v>0.72003856699801105</c:v>
                </c:pt>
                <c:pt idx="559">
                  <c:v>0.63955372252067899</c:v>
                </c:pt>
                <c:pt idx="560">
                  <c:v>0.21751167209942734</c:v>
                </c:pt>
                <c:pt idx="561">
                  <c:v>-0.31233378485487773</c:v>
                </c:pt>
                <c:pt idx="562">
                  <c:v>-0.66324890647713941</c:v>
                </c:pt>
                <c:pt idx="563">
                  <c:v>-0.65075074175603032</c:v>
                </c:pt>
                <c:pt idx="564">
                  <c:v>-0.28953066189836629</c:v>
                </c:pt>
                <c:pt idx="565">
                  <c:v>0.21881181923021339</c:v>
                </c:pt>
                <c:pt idx="566">
                  <c:v>0.59823146481620426</c:v>
                </c:pt>
                <c:pt idx="567">
                  <c:v>0.64818230550474953</c:v>
                </c:pt>
                <c:pt idx="568">
                  <c:v>0.34957254568352325</c:v>
                </c:pt>
                <c:pt idx="569">
                  <c:v>-0.12922101920708803</c:v>
                </c:pt>
                <c:pt idx="570">
                  <c:v>-0.52718032822741256</c:v>
                </c:pt>
                <c:pt idx="571">
                  <c:v>-0.63296568229027395</c:v>
                </c:pt>
                <c:pt idx="572">
                  <c:v>-0.39711463485105664</c:v>
                </c:pt>
                <c:pt idx="573">
                  <c:v>4.5423098711534111E-2</c:v>
                </c:pt>
                <c:pt idx="574">
                  <c:v>0.45230315942000976</c:v>
                </c:pt>
                <c:pt idx="575">
                  <c:v>0.60649902280119217</c:v>
                </c:pt>
                <c:pt idx="576">
                  <c:v>0.43203268917243859</c:v>
                </c:pt>
                <c:pt idx="577">
                  <c:v>3.1028331352816085E-2</c:v>
                </c:pt>
                <c:pt idx="578">
                  <c:v>-0.37574742048655346</c:v>
                </c:pt>
                <c:pt idx="579">
                  <c:v>-0.57039480609126825</c:v>
                </c:pt>
                <c:pt idx="580">
                  <c:v>-0.45457560509601608</c:v>
                </c:pt>
                <c:pt idx="581">
                  <c:v>-9.8915952408899332E-2</c:v>
                </c:pt>
                <c:pt idx="582">
                  <c:v>0.29953409673129433</c:v>
                </c:pt>
                <c:pt idx="583">
                  <c:v>0.52641015848978001</c:v>
                </c:pt>
                <c:pt idx="584">
                  <c:v>0.46532812821762665</c:v>
                </c:pt>
                <c:pt idx="585">
                  <c:v>0.15737236306295063</c:v>
                </c:pt>
                <c:pt idx="586">
                  <c:v>-0.2255011054477272</c:v>
                </c:pt>
                <c:pt idx="587">
                  <c:v>-0.47637713216946148</c:v>
                </c:pt>
                <c:pt idx="588">
                  <c:v>-0.4651640003012778</c:v>
                </c:pt>
                <c:pt idx="589">
                  <c:v>-0.20587966469481891</c:v>
                </c:pt>
                <c:pt idx="590">
                  <c:v>0.1552579813888478</c:v>
                </c:pt>
                <c:pt idx="591">
                  <c:v>0.42213580706090281</c:v>
                </c:pt>
                <c:pt idx="592">
                  <c:v>0.45519220279009132</c:v>
                </c:pt>
                <c:pt idx="593">
                  <c:v>0.24425612406730035</c:v>
                </c:pt>
                <c:pt idx="594">
                  <c:v>-9.0152803851054522E-2</c:v>
                </c:pt>
                <c:pt idx="595">
                  <c:v>-0.36547273347987108</c:v>
                </c:pt>
                <c:pt idx="596">
                  <c:v>-0.43669906196407526</c:v>
                </c:pt>
                <c:pt idx="597">
                  <c:v>-0.27263152146043407</c:v>
                </c:pt>
                <c:pt idx="598">
                  <c:v>3.1251704318003344E-2</c:v>
                </c:pt>
                <c:pt idx="599">
                  <c:v>0.3080667907379302</c:v>
                </c:pt>
                <c:pt idx="600">
                  <c:v>0.41108894150874242</c:v>
                </c:pt>
                <c:pt idx="601">
                  <c:v>0.29141316789972516</c:v>
                </c:pt>
                <c:pt idx="602">
                  <c:v>2.0669298797627272E-2</c:v>
                </c:pt>
                <c:pt idx="603">
                  <c:v>-0.25144402974864311</c:v>
                </c:pt>
                <c:pt idx="604">
                  <c:v>-0.37982607955848835</c:v>
                </c:pt>
                <c:pt idx="605">
                  <c:v>-0.30124482265134028</c:v>
                </c:pt>
                <c:pt idx="606">
                  <c:v>-6.5120922309244808E-2</c:v>
                </c:pt>
                <c:pt idx="607">
                  <c:v>0.19694252707778595</c:v>
                </c:pt>
                <c:pt idx="608">
                  <c:v>0.34437984874856664</c:v>
                </c:pt>
                <c:pt idx="609">
                  <c:v>0.30296085997498345</c:v>
                </c:pt>
                <c:pt idx="610">
                  <c:v>0.10188692743139231</c:v>
                </c:pt>
                <c:pt idx="611">
                  <c:v>-0.14568773511353436</c:v>
                </c:pt>
                <c:pt idx="612">
                  <c:v>-0.30617535346026864</c:v>
                </c:pt>
                <c:pt idx="613">
                  <c:v>-0.29753802727147266</c:v>
                </c:pt>
                <c:pt idx="614">
                  <c:v>-0.1310016919157343</c:v>
                </c:pt>
                <c:pt idx="615">
                  <c:v>9.8578296609556443E-2</c:v>
                </c:pt>
                <c:pt idx="616">
                  <c:v>0.26655085499801567</c:v>
                </c:pt>
                <c:pt idx="617">
                  <c:v>0.28604701688706513</c:v>
                </c:pt>
                <c:pt idx="618">
                  <c:v>0.1527208577104163</c:v>
                </c:pt>
                <c:pt idx="619">
                  <c:v>-5.6281826308959032E-2</c:v>
                </c:pt>
                <c:pt idx="620">
                  <c:v>-0.22672306051010158</c:v>
                </c:pt>
                <c:pt idx="621">
                  <c:v>-0.26960585782830038</c:v>
                </c:pt>
                <c:pt idx="622">
                  <c:v>-0.16748699215323076</c:v>
                </c:pt>
                <c:pt idx="623">
                  <c:v>1.9239767104642203E-2</c:v>
                </c:pt>
                <c:pt idx="624">
                  <c:v>0.18776085183731142</c:v>
                </c:pt>
                <c:pt idx="625">
                  <c:v>0.24933684216268404</c:v>
                </c:pt>
                <c:pt idx="626">
                  <c:v>0.17589221940382496</c:v>
                </c:pt>
                <c:pt idx="627">
                  <c:v>1.2319883148305627E-2</c:v>
                </c:pt>
                <c:pt idx="628">
                  <c:v>-0.15056759058559216</c:v>
                </c:pt>
                <c:pt idx="629">
                  <c:v>-0.22632835676903929</c:v>
                </c:pt>
                <c:pt idx="630">
                  <c:v>-0.1786397006894736</c:v>
                </c:pt>
                <c:pt idx="631">
                  <c:v>-3.8363397901262787E-2</c:v>
                </c:pt>
                <c:pt idx="632">
                  <c:v>0.11587173644219297</c:v>
                </c:pt>
                <c:pt idx="633">
                  <c:v>0.20160261780744701</c:v>
                </c:pt>
                <c:pt idx="634">
                  <c:v>0.17650568129353464</c:v>
                </c:pt>
                <c:pt idx="635">
                  <c:v>5.9027251648678211E-2</c:v>
                </c:pt>
                <c:pt idx="636">
                  <c:v>-8.4225173525586242E-2</c:v>
                </c:pt>
                <c:pt idx="637">
                  <c:v>-0.17608992540942911</c:v>
                </c:pt>
                <c:pt idx="638">
                  <c:v>-0.17030359643731069</c:v>
                </c:pt>
                <c:pt idx="639">
                  <c:v>-7.4590740653783696E-2</c:v>
                </c:pt>
                <c:pt idx="640">
                  <c:v>5.6008365862241012E-2</c:v>
                </c:pt>
                <c:pt idx="641">
                  <c:v>0.15060969016015946</c:v>
                </c:pt>
                <c:pt idx="642">
                  <c:v>0.16085145639903539</c:v>
                </c:pt>
                <c:pt idx="643">
                  <c:v>8.5446838040022483E-2</c:v>
                </c:pt>
                <c:pt idx="644">
                  <c:v>-3.144126431409746E-2</c:v>
                </c:pt>
                <c:pt idx="645">
                  <c:v>-0.1258581483942007</c:v>
                </c:pt>
                <c:pt idx="646">
                  <c:v>-0.14894343288224576</c:v>
                </c:pt>
                <c:pt idx="647">
                  <c:v>-9.2072713033353432E-2</c:v>
                </c:pt>
                <c:pt idx="648">
                  <c:v>1.0598764931829296E-2</c:v>
                </c:pt>
                <c:pt idx="649">
                  <c:v>0.10240239383016121</c:v>
                </c:pt>
                <c:pt idx="650">
                  <c:v>0.13532626249318222</c:v>
                </c:pt>
                <c:pt idx="651">
                  <c:v>9.5001175396520907E-2</c:v>
                </c:pt>
                <c:pt idx="652">
                  <c:v>6.5705301488815466E-3</c:v>
                </c:pt>
                <c:pt idx="653">
                  <c:v>-8.0680118170219292E-2</c:v>
                </c:pt>
                <c:pt idx="654">
                  <c:v>-0.12068078610880503</c:v>
                </c:pt>
                <c:pt idx="655">
                  <c:v>-9.4794097836974692E-2</c:v>
                </c:pt>
                <c:pt idx="656">
                  <c:v>-2.0223480176666975E-2</c:v>
                </c:pt>
                <c:pt idx="657">
                  <c:v>6.100427832586236E-2</c:v>
                </c:pt>
                <c:pt idx="658">
                  <c:v>0.10560866921523916</c:v>
                </c:pt>
                <c:pt idx="659">
                  <c:v>9.2018637278596077E-2</c:v>
                </c:pt>
                <c:pt idx="660">
                  <c:v>3.0600657255133817E-2</c:v>
                </c:pt>
                <c:pt idx="661">
                  <c:v>-4.3571794237891384E-2</c:v>
                </c:pt>
                <c:pt idx="662">
                  <c:v>-9.0624109161439245E-2</c:v>
                </c:pt>
                <c:pt idx="663">
                  <c:v>-8.7226835530847535E-2</c:v>
                </c:pt>
                <c:pt idx="664">
                  <c:v>-3.8004716375038515E-2</c:v>
                </c:pt>
                <c:pt idx="665">
                  <c:v>2.8475326596343633E-2</c:v>
                </c:pt>
                <c:pt idx="666">
                  <c:v>7.6150138514143581E-2</c:v>
                </c:pt>
                <c:pt idx="667">
                  <c:v>8.0938944713227379E-2</c:v>
                </c:pt>
                <c:pt idx="668">
                  <c:v>4.2779764186058E-2</c:v>
                </c:pt>
                <c:pt idx="669">
                  <c:v>-1.5717182925789389E-2</c:v>
                </c:pt>
                <c:pt idx="670">
                  <c:v>-6.2518983729727404E-2</c:v>
                </c:pt>
                <c:pt idx="671">
                  <c:v>-7.3630604316800408E-2</c:v>
                </c:pt>
                <c:pt idx="672">
                  <c:v>-4.5292431709696719E-2</c:v>
                </c:pt>
                <c:pt idx="673">
                  <c:v>5.2244459667943549E-3</c:v>
                </c:pt>
                <c:pt idx="674">
                  <c:v>4.9975836390475217E-2</c:v>
                </c:pt>
                <c:pt idx="675">
                  <c:v>6.5723804009844455E-2</c:v>
                </c:pt>
                <c:pt idx="676">
                  <c:v>4.591517259499539E-2</c:v>
                </c:pt>
                <c:pt idx="677">
                  <c:v>3.1354989299705303E-3</c:v>
                </c:pt>
                <c:pt idx="678">
                  <c:v>-3.868533865267506E-2</c:v>
                </c:pt>
                <c:pt idx="679">
                  <c:v>-5.7581405519390366E-2</c:v>
                </c:pt>
                <c:pt idx="680">
                  <c:v>-4.5012127199457221E-2</c:v>
                </c:pt>
                <c:pt idx="681">
                  <c:v>-9.5397503862837164E-3</c:v>
                </c:pt>
                <c:pt idx="682">
                  <c:v>2.8740071368786584E-2</c:v>
                </c:pt>
                <c:pt idx="683">
                  <c:v>4.9504871760159733E-2</c:v>
                </c:pt>
                <c:pt idx="684">
                  <c:v>4.2927722764728074E-2</c:v>
                </c:pt>
                <c:pt idx="685">
                  <c:v>1.4195576636523018E-2</c:v>
                </c:pt>
                <c:pt idx="686">
                  <c:v>-2.0170356839927246E-2</c:v>
                </c:pt>
                <c:pt idx="687">
                  <c:v>-4.1734762926400409E-2</c:v>
                </c:pt>
                <c:pt idx="688">
                  <c:v>-3.9978028426878053E-2</c:v>
                </c:pt>
                <c:pt idx="689">
                  <c:v>-1.7327449129852186E-2</c:v>
                </c:pt>
                <c:pt idx="690">
                  <c:v>1.2954741414417525E-2</c:v>
                </c:pt>
                <c:pt idx="691">
                  <c:v>3.4453506413723127E-2</c:v>
                </c:pt>
                <c:pt idx="692">
                  <c:v>3.6444755726118848E-2</c:v>
                </c:pt>
                <c:pt idx="693">
                  <c:v>1.916573698880901E-2</c:v>
                </c:pt>
                <c:pt idx="694">
                  <c:v>-7.0305987037537062E-3</c:v>
                </c:pt>
                <c:pt idx="695">
                  <c:v>-2.7789927278311467E-2</c:v>
                </c:pt>
                <c:pt idx="696">
                  <c:v>-3.2571693602409822E-2</c:v>
                </c:pt>
                <c:pt idx="697">
                  <c:v>-1.9937246413858956E-2</c:v>
                </c:pt>
                <c:pt idx="698">
                  <c:v>2.3043844688629802E-3</c:v>
                </c:pt>
                <c:pt idx="699">
                  <c:v>2.1825034210273118E-2</c:v>
                </c:pt>
                <c:pt idx="700">
                  <c:v>2.8563292567627407E-2</c:v>
                </c:pt>
                <c:pt idx="701">
                  <c:v>1.985767307296829E-2</c:v>
                </c:pt>
                <c:pt idx="702">
                  <c:v>1.3388278860982557E-3</c:v>
                </c:pt>
                <c:pt idx="703">
                  <c:v>-1.6598587538090362E-2</c:v>
                </c:pt>
                <c:pt idx="704">
                  <c:v>-2.4585065137277762E-2</c:v>
                </c:pt>
                <c:pt idx="705">
                  <c:v>-1.9125936150012644E-2</c:v>
                </c:pt>
                <c:pt idx="706">
                  <c:v>-4.0268032021061302E-3</c:v>
                </c:pt>
                <c:pt idx="707">
                  <c:v>1.2116025005822614E-2</c:v>
                </c:pt>
                <c:pt idx="708">
                  <c:v>2.0765446626470015E-2</c:v>
                </c:pt>
                <c:pt idx="709">
                  <c:v>1.7920282357172117E-2</c:v>
                </c:pt>
                <c:pt idx="710">
                  <c:v>5.892768935724985E-3</c:v>
                </c:pt>
                <c:pt idx="711">
                  <c:v>-8.3553823344073644E-3</c:v>
                </c:pt>
                <c:pt idx="712">
                  <c:v>-1.7198758989001126E-2</c:v>
                </c:pt>
                <c:pt idx="713">
                  <c:v>-1.639598775425662E-2</c:v>
                </c:pt>
                <c:pt idx="714">
                  <c:v>-7.0692986410714606E-3</c:v>
                </c:pt>
                <c:pt idx="715">
                  <c:v>5.2739135657449169E-3</c:v>
                </c:pt>
                <c:pt idx="716">
                  <c:v>1.3948936755433851E-2</c:v>
                </c:pt>
                <c:pt idx="717">
                  <c:v>1.4684444267683418E-2</c:v>
                </c:pt>
                <c:pt idx="718">
                  <c:v>7.6834701621714355E-3</c:v>
                </c:pt>
                <c:pt idx="719">
                  <c:v>-2.8141861212215308E-3</c:v>
                </c:pt>
                <c:pt idx="720">
                  <c:v>-1.1053704232161666E-2</c:v>
                </c:pt>
                <c:pt idx="721">
                  <c:v>-1.2893394972608146E-2</c:v>
                </c:pt>
                <c:pt idx="722">
                  <c:v>-7.8532523909906563E-3</c:v>
                </c:pt>
                <c:pt idx="723">
                  <c:v>9.0949336083441144E-4</c:v>
                </c:pt>
                <c:pt idx="724">
                  <c:v>8.528932850388634E-3</c:v>
                </c:pt>
                <c:pt idx="725">
                  <c:v>1.1108075337563139E-2</c:v>
                </c:pt>
                <c:pt idx="726">
                  <c:v>7.6850267615005989E-3</c:v>
                </c:pt>
                <c:pt idx="727">
                  <c:v>5.1150996959309705E-4</c:v>
                </c:pt>
                <c:pt idx="728">
                  <c:v>-6.3729530103130479E-3</c:v>
                </c:pt>
                <c:pt idx="729">
                  <c:v>-9.3930240841439468E-3</c:v>
                </c:pt>
                <c:pt idx="730">
                  <c:v>-7.2721158685230365E-3</c:v>
                </c:pt>
                <c:pt idx="731">
                  <c:v>-1.520988960252856E-3</c:v>
                </c:pt>
                <c:pt idx="732">
                  <c:v>4.5706424663550455E-3</c:v>
                </c:pt>
                <c:pt idx="733">
                  <c:v>7.7943441898207632E-3</c:v>
                </c:pt>
                <c:pt idx="734">
                  <c:v>6.6941708201109784E-3</c:v>
                </c:pt>
                <c:pt idx="735">
                  <c:v>2.1889199131910871E-3</c:v>
                </c:pt>
                <c:pt idx="736">
                  <c:v>-3.0971602953538749E-3</c:v>
                </c:pt>
                <c:pt idx="737">
                  <c:v>-6.342218935171633E-3</c:v>
                </c:pt>
                <c:pt idx="738">
                  <c:v>-6.017259698454366E-3</c:v>
                </c:pt>
                <c:pt idx="739">
                  <c:v>-2.5808489277090521E-3</c:v>
                </c:pt>
                <c:pt idx="740">
                  <c:v>1.9212394419517856E-3</c:v>
                </c:pt>
                <c:pt idx="741">
                  <c:v>5.0535169915066572E-3</c:v>
                </c:pt>
                <c:pt idx="742">
                  <c:v>5.2944999994690278E-3</c:v>
                </c:pt>
                <c:pt idx="743">
                  <c:v>2.7563479546956408E-3</c:v>
                </c:pt>
                <c:pt idx="744">
                  <c:v>-1.0079900346748351E-3</c:v>
                </c:pt>
                <c:pt idx="745">
                  <c:v>-3.9343518687939326E-3</c:v>
                </c:pt>
                <c:pt idx="746">
                  <c:v>-4.5670861440103971E-3</c:v>
                </c:pt>
                <c:pt idx="747">
                  <c:v>-2.7680808696852553E-3</c:v>
                </c:pt>
                <c:pt idx="748">
                  <c:v>3.2119901138406327E-4</c:v>
                </c:pt>
                <c:pt idx="749">
                  <c:v>2.9824924803942237E-3</c:v>
                </c:pt>
                <c:pt idx="750">
                  <c:v>3.8655770729118925E-3</c:v>
                </c:pt>
                <c:pt idx="751">
                  <c:v>2.6613825459954666E-3</c:v>
                </c:pt>
                <c:pt idx="752">
                  <c:v>1.748614650979302E-4</c:v>
                </c:pt>
                <c:pt idx="753">
                  <c:v>-2.1895514395434508E-3</c:v>
                </c:pt>
                <c:pt idx="754">
                  <c:v>-3.2113266197483655E-3</c:v>
                </c:pt>
                <c:pt idx="755">
                  <c:v>-2.474251274170545E-3</c:v>
                </c:pt>
                <c:pt idx="756">
                  <c:v>-5.1408385735683616E-4</c:v>
                </c:pt>
                <c:pt idx="757">
                  <c:v>1.5429047315676488E-3</c:v>
                </c:pt>
                <c:pt idx="758">
                  <c:v>2.6179590566607828E-3</c:v>
                </c:pt>
                <c:pt idx="759">
                  <c:v>2.2376578273985239E-3</c:v>
                </c:pt>
                <c:pt idx="760">
                  <c:v>7.2758613767702463E-4</c:v>
                </c:pt>
                <c:pt idx="761">
                  <c:v>-1.0273197771288381E-3</c:v>
                </c:pt>
                <c:pt idx="762">
                  <c:v>-2.0928124424990525E-3</c:v>
                </c:pt>
                <c:pt idx="763">
                  <c:v>-1.9760816409895017E-3</c:v>
                </c:pt>
                <c:pt idx="764">
                  <c:v>-8.4312777373067517E-4</c:v>
                </c:pt>
                <c:pt idx="765">
                  <c:v>6.2628817066812505E-4</c:v>
                </c:pt>
                <c:pt idx="766">
                  <c:v>1.6382919714637025E-3</c:v>
                </c:pt>
                <c:pt idx="767">
                  <c:v>1.7081946428591007E-3</c:v>
                </c:pt>
                <c:pt idx="768">
                  <c:v>8.8482099556702978E-4</c:v>
                </c:pt>
                <c:pt idx="769">
                  <c:v>-3.2307442796376216E-4</c:v>
                </c:pt>
                <c:pt idx="770">
                  <c:v>-1.2530935259859593E-3</c:v>
                </c:pt>
                <c:pt idx="771">
                  <c:v>-1.4476250510886139E-3</c:v>
                </c:pt>
                <c:pt idx="772">
                  <c:v>-8.7307757283947127E-4</c:v>
                </c:pt>
                <c:pt idx="773">
                  <c:v>1.0150305503131264E-4</c:v>
                </c:pt>
                <c:pt idx="774">
                  <c:v>9.3327346899535165E-4</c:v>
                </c:pt>
                <c:pt idx="775">
                  <c:v>1.2037459220716658E-3</c:v>
                </c:pt>
                <c:pt idx="776">
                  <c:v>8.2473441371247913E-4</c:v>
                </c:pt>
                <c:pt idx="777">
                  <c:v>5.3486497559927175E-5</c:v>
                </c:pt>
                <c:pt idx="778">
                  <c:v>-6.7315401785073611E-4</c:v>
                </c:pt>
                <c:pt idx="779">
                  <c:v>-9.8244555847850387E-4</c:v>
                </c:pt>
                <c:pt idx="780">
                  <c:v>-7.5330654243292087E-4</c:v>
                </c:pt>
                <c:pt idx="781">
                  <c:v>-1.5548342771458431E-4</c:v>
                </c:pt>
                <c:pt idx="782">
                  <c:v>4.6606419814293677E-4</c:v>
                </c:pt>
                <c:pt idx="783">
                  <c:v>7.8684843858541445E-4</c:v>
                </c:pt>
                <c:pt idx="784">
                  <c:v>6.69322628299982E-4</c:v>
                </c:pt>
                <c:pt idx="785">
                  <c:v>2.1641284832052085E-4</c:v>
                </c:pt>
                <c:pt idx="786">
                  <c:v>-3.0492443356305041E-4</c:v>
                </c:pt>
                <c:pt idx="787">
                  <c:v>-6.1796566671541307E-4</c:v>
                </c:pt>
                <c:pt idx="788">
                  <c:v>-5.8070553891385911E-4</c:v>
                </c:pt>
                <c:pt idx="789">
                  <c:v>-2.4647266708953381E-4</c:v>
                </c:pt>
                <c:pt idx="790">
                  <c:v>1.8268847682728666E-4</c:v>
                </c:pt>
                <c:pt idx="791">
                  <c:v>4.7526280112770275E-4</c:v>
                </c:pt>
                <c:pt idx="792">
                  <c:v>4.9316781277374173E-4</c:v>
                </c:pt>
                <c:pt idx="793">
                  <c:v>2.5416839327510398E-4</c:v>
                </c:pt>
                <c:pt idx="794">
                  <c:v>-9.2659907554701375E-5</c:v>
                </c:pt>
                <c:pt idx="795">
                  <c:v>-3.5714017186401991E-4</c:v>
                </c:pt>
                <c:pt idx="796">
                  <c:v>-4.1059905624841613E-4</c:v>
                </c:pt>
                <c:pt idx="797">
                  <c:v>-2.4641760403036768E-4</c:v>
                </c:pt>
                <c:pt idx="798">
                  <c:v>2.8702151062043016E-5</c:v>
                </c:pt>
                <c:pt idx="799">
                  <c:v>2.6132645848998744E-4</c:v>
                </c:pt>
                <c:pt idx="800">
                  <c:v>3.3542875704298849E-4</c:v>
                </c:pt>
                <c:pt idx="801">
                  <c:v>2.2869981920448229E-4</c:v>
                </c:pt>
                <c:pt idx="802">
                  <c:v>1.4638736975551245E-5</c:v>
                </c:pt>
                <c:pt idx="803">
                  <c:v>-1.8519044941151959E-4</c:v>
                </c:pt>
                <c:pt idx="804">
                  <c:v>-2.6895367241067672E-4</c:v>
                </c:pt>
                <c:pt idx="805">
                  <c:v>-2.0523177439019203E-4</c:v>
                </c:pt>
                <c:pt idx="806">
                  <c:v>-4.2080071191854675E-5</c:v>
                </c:pt>
                <c:pt idx="807">
                  <c:v>1.2597870700891054E-4</c:v>
                </c:pt>
                <c:pt idx="808">
                  <c:v>2.1162369423936503E-4</c:v>
                </c:pt>
                <c:pt idx="809">
                  <c:v>1.7915225661191503E-4</c:v>
                </c:pt>
                <c:pt idx="810">
                  <c:v>5.7600432480961881E-5</c:v>
                </c:pt>
                <c:pt idx="811">
                  <c:v>-8.0988511014031984E-5</c:v>
                </c:pt>
                <c:pt idx="812">
                  <c:v>-1.6328389247421976E-4</c:v>
                </c:pt>
                <c:pt idx="813">
                  <c:v>-1.5270456175917182E-4</c:v>
                </c:pt>
                <c:pt idx="814">
                  <c:v>-6.4474604842273115E-5</c:v>
                </c:pt>
                <c:pt idx="815">
                  <c:v>4.7686158080658315E-5</c:v>
                </c:pt>
                <c:pt idx="816">
                  <c:v>1.2337333124820896E-4</c:v>
                </c:pt>
                <c:pt idx="817">
                  <c:v>1.2740810555921227E-4</c:v>
                </c:pt>
                <c:pt idx="818">
                  <c:v>6.5332971788456824E-5</c:v>
                </c:pt>
                <c:pt idx="819">
                  <c:v>-2.3780669837252227E-5</c:v>
                </c:pt>
                <c:pt idx="820">
                  <c:v>-9.1083319438749712E-5</c:v>
                </c:pt>
                <c:pt idx="821">
                  <c:v>-1.0421369005839493E-4</c:v>
                </c:pt>
                <c:pt idx="822">
                  <c:v>-6.2235110923363122E-5</c:v>
                </c:pt>
                <c:pt idx="823">
                  <c:v>7.2624033214818057E-6</c:v>
                </c:pt>
                <c:pt idx="824">
                  <c:v>6.5479106786990831E-5</c:v>
                </c:pt>
                <c:pt idx="825">
                  <c:v>8.3639365357008675E-5</c:v>
                </c:pt>
                <c:pt idx="826">
                  <c:v>5.6749549433612202E-5</c:v>
                </c:pt>
                <c:pt idx="827">
                  <c:v>3.5848567094957021E-6</c:v>
                </c:pt>
                <c:pt idx="828">
                  <c:v>-4.5589789057705263E-5</c:v>
                </c:pt>
                <c:pt idx="829">
                  <c:v>-6.5885740994674159E-5</c:v>
                </c:pt>
                <c:pt idx="830">
                  <c:v>-5.0033672855592613E-5</c:v>
                </c:pt>
                <c:pt idx="831">
                  <c:v>-1.019086459686485E-5</c:v>
                </c:pt>
                <c:pt idx="832">
                  <c:v>3.0471464160336109E-5</c:v>
                </c:pt>
                <c:pt idx="833">
                  <c:v>5.0931030383872831E-5</c:v>
                </c:pt>
                <c:pt idx="834">
                  <c:v>4.2909554178191515E-5</c:v>
                </c:pt>
                <c:pt idx="835">
                  <c:v>1.3718686221378869E-5</c:v>
                </c:pt>
                <c:pt idx="836">
                  <c:v>-1.9248603025590331E-5</c:v>
                </c:pt>
                <c:pt idx="837">
                  <c:v>-3.8607110827019807E-5</c:v>
                </c:pt>
                <c:pt idx="838">
                  <c:v>-3.59329613950535E-5</c:v>
                </c:pt>
                <c:pt idx="839">
                  <c:v>-1.5092221418616971E-5</c:v>
                </c:pt>
                <c:pt idx="840">
                  <c:v>1.1138270192629188E-5</c:v>
                </c:pt>
                <c:pt idx="841">
                  <c:v>2.8658516617571492E-5</c:v>
                </c:pt>
                <c:pt idx="842">
                  <c:v>2.9454005115275411E-5</c:v>
                </c:pt>
                <c:pt idx="843">
                  <c:v>1.5027544688279027E-5</c:v>
                </c:pt>
                <c:pt idx="844">
                  <c:v>-5.4613405126635835E-6</c:v>
                </c:pt>
                <c:pt idx="845">
                  <c:v>-2.0786622328091621E-5</c:v>
                </c:pt>
                <c:pt idx="846">
                  <c:v>-2.3668818056920809E-5</c:v>
                </c:pt>
                <c:pt idx="847">
                  <c:v>-1.4065139517209417E-5</c:v>
                </c:pt>
                <c:pt idx="848">
                  <c:v>1.644284767351457E-6</c:v>
                </c:pt>
                <c:pt idx="849">
                  <c:v>1.4681384430142063E-5</c:v>
                </c:pt>
                <c:pt idx="850">
                  <c:v>1.8662341686603882E-5</c:v>
                </c:pt>
                <c:pt idx="851">
                  <c:v>1.2600967924737261E-5</c:v>
                </c:pt>
                <c:pt idx="852">
                  <c:v>7.8550339827306424E-7</c:v>
                </c:pt>
                <c:pt idx="853">
                  <c:v>-1.0042953084660425E-5</c:v>
                </c:pt>
                <c:pt idx="854">
                  <c:v>-1.4442765553219804E-5</c:v>
                </c:pt>
                <c:pt idx="855">
                  <c:v>-1.0915034004968288E-5</c:v>
                </c:pt>
                <c:pt idx="856">
                  <c:v>-2.2084511028844989E-6</c:v>
                </c:pt>
                <c:pt idx="857">
                  <c:v>6.5952956913028997E-6</c:v>
                </c:pt>
                <c:pt idx="858">
                  <c:v>1.096845860168359E-5</c:v>
                </c:pt>
                <c:pt idx="859">
                  <c:v>9.1966713280054555E-6</c:v>
                </c:pt>
                <c:pt idx="860">
                  <c:v>2.9237711343613086E-6</c:v>
                </c:pt>
                <c:pt idx="861">
                  <c:v>-4.093734102873809E-6</c:v>
                </c:pt>
                <c:pt idx="862">
                  <c:v>-8.1683853809305423E-6</c:v>
                </c:pt>
                <c:pt idx="863">
                  <c:v>-7.5662200523850535E-6</c:v>
                </c:pt>
                <c:pt idx="864">
                  <c:v>-3.1612744463738257E-6</c:v>
                </c:pt>
                <c:pt idx="865">
                  <c:v>2.3280237201702787E-6</c:v>
                </c:pt>
                <c:pt idx="866">
                  <c:v>5.9570476084406721E-6</c:v>
                </c:pt>
                <c:pt idx="867">
                  <c:v>6.0930763924708598E-6</c:v>
                </c:pt>
                <c:pt idx="868">
                  <c:v>3.0930603055798084E-6</c:v>
                </c:pt>
                <c:pt idx="869">
                  <c:v>-1.1223217723025494E-6</c:v>
                </c:pt>
                <c:pt idx="870">
                  <c:v>-4.2449632102747311E-6</c:v>
                </c:pt>
                <c:pt idx="871">
                  <c:v>-4.8103130282124263E-6</c:v>
                </c:pt>
                <c:pt idx="872">
                  <c:v>-2.8444444701626028E-6</c:v>
                </c:pt>
                <c:pt idx="873">
                  <c:v>3.3312299820315702E-7</c:v>
                </c:pt>
                <c:pt idx="874">
                  <c:v>2.9456163099179986E-6</c:v>
                </c:pt>
                <c:pt idx="875">
                  <c:v>3.7262030443712148E-6</c:v>
                </c:pt>
                <c:pt idx="876">
                  <c:v>2.5037461015541778E-6</c:v>
                </c:pt>
                <c:pt idx="877">
                  <c:v>1.5400389944994383E-7</c:v>
                </c:pt>
                <c:pt idx="878">
                  <c:v>-1.9797034472264485E-6</c:v>
                </c:pt>
                <c:pt idx="879">
                  <c:v>-2.8330501291062538E-6</c:v>
                </c:pt>
                <c:pt idx="880">
                  <c:v>-2.1307511193388532E-6</c:v>
                </c:pt>
                <c:pt idx="881">
                  <c:v>-4.282592199013056E-7</c:v>
                </c:pt>
                <c:pt idx="882">
                  <c:v>1.2773796497178954E-6</c:v>
                </c:pt>
                <c:pt idx="883">
                  <c:v>2.1137504124843221E-6</c:v>
                </c:pt>
                <c:pt idx="884">
                  <c:v>1.76381192113146E-6</c:v>
                </c:pt>
                <c:pt idx="885">
                  <c:v>5.5759426091098573E-7</c:v>
                </c:pt>
                <c:pt idx="886">
                  <c:v>-7.7908467225828943E-7</c:v>
                </c:pt>
                <c:pt idx="887">
                  <c:v>-1.5465006117790083E-6</c:v>
                </c:pt>
                <c:pt idx="888">
                  <c:v>-1.4256400336149347E-6</c:v>
                </c:pt>
                <c:pt idx="889">
                  <c:v>-5.9253742535137824E-7</c:v>
                </c:pt>
                <c:pt idx="890">
                  <c:v>4.3541290111293368E-7</c:v>
                </c:pt>
                <c:pt idx="891">
                  <c:v>1.1080347542090718E-6</c:v>
                </c:pt>
                <c:pt idx="892">
                  <c:v>1.1279084594900866E-6</c:v>
                </c:pt>
                <c:pt idx="893">
                  <c:v>5.6968330343429308E-7</c:v>
                </c:pt>
                <c:pt idx="894">
                  <c:v>-2.063851712026523E-7</c:v>
                </c:pt>
                <c:pt idx="895">
                  <c:v>-7.7572692455863611E-7</c:v>
                </c:pt>
                <c:pt idx="896">
                  <c:v>-8.7481269439162956E-7</c:v>
                </c:pt>
                <c:pt idx="897">
                  <c:v>-5.1474923961806122E-7</c:v>
                </c:pt>
                <c:pt idx="898">
                  <c:v>6.0389755731800254E-8</c:v>
                </c:pt>
                <c:pt idx="899">
                  <c:v>5.2884723971247082E-7</c:v>
                </c:pt>
                <c:pt idx="900">
                  <c:v>6.6575106207550015E-7</c:v>
                </c:pt>
                <c:pt idx="901">
                  <c:v>4.4516555961671118E-7</c:v>
                </c:pt>
                <c:pt idx="902">
                  <c:v>2.7016061608460911E-8</c:v>
                </c:pt>
                <c:pt idx="903">
                  <c:v>-3.4920760984897794E-7</c:v>
                </c:pt>
                <c:pt idx="904">
                  <c:v>-4.9728244457672762E-7</c:v>
                </c:pt>
                <c:pt idx="905">
                  <c:v>-3.7220763813689342E-7</c:v>
                </c:pt>
                <c:pt idx="906">
                  <c:v>-7.431351730895599E-8</c:v>
                </c:pt>
                <c:pt idx="907">
                  <c:v>2.2138617055490584E-7</c:v>
                </c:pt>
                <c:pt idx="908">
                  <c:v>3.6450775901580002E-7</c:v>
                </c:pt>
                <c:pt idx="909">
                  <c:v>3.0270446380465236E-7</c:v>
                </c:pt>
                <c:pt idx="910">
                  <c:v>9.5156242187273849E-8</c:v>
                </c:pt>
                <c:pt idx="911">
                  <c:v>-1.3267659108387854E-7</c:v>
                </c:pt>
                <c:pt idx="912">
                  <c:v>-2.6200460984440866E-7</c:v>
                </c:pt>
                <c:pt idx="913">
                  <c:v>-2.4037303886225136E-7</c:v>
                </c:pt>
                <c:pt idx="914">
                  <c:v>-9.9383416643369617E-8</c:v>
                </c:pt>
                <c:pt idx="915">
                  <c:v>7.2871788149390649E-8</c:v>
                </c:pt>
                <c:pt idx="916">
                  <c:v>1.8442536090287666E-7</c:v>
                </c:pt>
                <c:pt idx="917">
                  <c:v>1.8683405952082112E-7</c:v>
                </c:pt>
                <c:pt idx="918">
                  <c:v>9.3890864617219687E-8</c:v>
                </c:pt>
                <c:pt idx="919">
                  <c:v>-3.3961164252429352E-8</c:v>
                </c:pt>
                <c:pt idx="920">
                  <c:v>-1.2684949133515848E-7</c:v>
                </c:pt>
                <c:pt idx="921">
                  <c:v>-1.4236452529810678E-7</c:v>
                </c:pt>
                <c:pt idx="922">
                  <c:v>-8.3356372369424786E-8</c:v>
                </c:pt>
                <c:pt idx="923">
                  <c:v>9.7960988622884709E-9</c:v>
                </c:pt>
                <c:pt idx="924">
                  <c:v>8.4962876816674497E-8</c:v>
                </c:pt>
                <c:pt idx="925">
                  <c:v>1.0643934453586128E-7</c:v>
                </c:pt>
                <c:pt idx="926">
                  <c:v>7.0826816311386832E-8</c:v>
                </c:pt>
                <c:pt idx="927">
                  <c:v>4.2405120187470896E-9</c:v>
                </c:pt>
                <c:pt idx="928">
                  <c:v>-5.5120368675750582E-8</c:v>
                </c:pt>
                <c:pt idx="929">
                  <c:v>-7.8108260707867145E-8</c:v>
                </c:pt>
                <c:pt idx="930">
                  <c:v>-5.8181211537054518E-8</c:v>
                </c:pt>
                <c:pt idx="931">
                  <c:v>-1.1539076703891037E-8</c:v>
                </c:pt>
                <c:pt idx="932">
                  <c:v>3.4334107054532093E-8</c:v>
                </c:pt>
                <c:pt idx="933">
                  <c:v>5.6247706162621883E-8</c:v>
                </c:pt>
                <c:pt idx="934">
                  <c:v>4.6486871634057908E-8</c:v>
                </c:pt>
                <c:pt idx="935">
                  <c:v>1.4531161679158398E-8</c:v>
                </c:pt>
                <c:pt idx="936">
                  <c:v>-2.0218482886303225E-8</c:v>
                </c:pt>
                <c:pt idx="937">
                  <c:v>-3.9720319095165058E-8</c:v>
                </c:pt>
                <c:pt idx="938">
                  <c:v>-3.6266578327195375E-8</c:v>
                </c:pt>
                <c:pt idx="939">
                  <c:v>-1.4916145483840412E-8</c:v>
                </c:pt>
                <c:pt idx="940">
                  <c:v>1.0913443490427698E-8</c:v>
                </c:pt>
                <c:pt idx="941">
                  <c:v>2.746836751645353E-8</c:v>
                </c:pt>
                <c:pt idx="942">
                  <c:v>2.76938421199006E-8</c:v>
                </c:pt>
                <c:pt idx="943">
                  <c:v>1.3847071314430759E-8</c:v>
                </c:pt>
                <c:pt idx="944">
                  <c:v>-5.0006866023993918E-9</c:v>
                </c:pt>
                <c:pt idx="945">
                  <c:v>-1.8561519428365238E-8</c:v>
                </c:pt>
                <c:pt idx="946">
                  <c:v>-2.0731630623797286E-8</c:v>
                </c:pt>
                <c:pt idx="947">
                  <c:v>-1.2078881941397005E-8</c:v>
                </c:pt>
                <c:pt idx="948">
                  <c:v>1.4219176011941525E-9</c:v>
                </c:pt>
                <c:pt idx="949">
                  <c:v>1.2214426413225542E-8</c:v>
                </c:pt>
                <c:pt idx="950">
                  <c:v>1.5227811313561385E-8</c:v>
                </c:pt>
                <c:pt idx="951">
                  <c:v>1.0083673489922738E-8</c:v>
                </c:pt>
                <c:pt idx="952">
                  <c:v>5.9555208091366642E-10</c:v>
                </c:pt>
                <c:pt idx="953">
                  <c:v>-7.78547981604791E-9</c:v>
                </c:pt>
                <c:pt idx="954">
                  <c:v>-1.0978317267500574E-8</c:v>
                </c:pt>
                <c:pt idx="955">
                  <c:v>-8.138140125796193E-9</c:v>
                </c:pt>
                <c:pt idx="956">
                  <c:v>-1.6033060660281517E-9</c:v>
                </c:pt>
                <c:pt idx="957">
                  <c:v>4.7648123307009405E-9</c:v>
                </c:pt>
                <c:pt idx="958">
                  <c:v>7.7669019410771187E-9</c:v>
                </c:pt>
                <c:pt idx="959">
                  <c:v>6.3883214453431301E-9</c:v>
                </c:pt>
                <c:pt idx="960">
                  <c:v>1.9856717080978905E-9</c:v>
                </c:pt>
                <c:pt idx="961">
                  <c:v>-2.7570677723562319E-9</c:v>
                </c:pt>
                <c:pt idx="962">
                  <c:v>-5.3884205617861848E-9</c:v>
                </c:pt>
                <c:pt idx="963">
                  <c:v>-4.8963490339763436E-9</c:v>
                </c:pt>
                <c:pt idx="964">
                  <c:v>-2.0032901136986391E-9</c:v>
                </c:pt>
                <c:pt idx="965">
                  <c:v>1.4625422724587139E-9</c:v>
                </c:pt>
                <c:pt idx="966">
                  <c:v>3.6609180303866804E-9</c:v>
                </c:pt>
                <c:pt idx="967">
                  <c:v>3.6732910379717121E-9</c:v>
                </c:pt>
                <c:pt idx="968">
                  <c:v>1.8274153229794114E-9</c:v>
                </c:pt>
                <c:pt idx="969">
                  <c:v>-6.589002939974682E-10</c:v>
                </c:pt>
                <c:pt idx="970">
                  <c:v>-2.4304307333656598E-9</c:v>
                </c:pt>
                <c:pt idx="971">
                  <c:v>-2.7015319653636619E-9</c:v>
                </c:pt>
                <c:pt idx="972">
                  <c:v>-1.5662443047951136E-9</c:v>
                </c:pt>
                <c:pt idx="973">
                  <c:v>1.8468313452617689E-10</c:v>
                </c:pt>
                <c:pt idx="974">
                  <c:v>1.5713099011832833E-9</c:v>
                </c:pt>
                <c:pt idx="975">
                  <c:v>1.9494753770587632E-9</c:v>
                </c:pt>
                <c:pt idx="976">
                  <c:v>1.2846497006894838E-9</c:v>
                </c:pt>
                <c:pt idx="977">
                  <c:v>7.4838591913527959E-11</c:v>
                </c:pt>
                <c:pt idx="978">
                  <c:v>-9.8401905327229692E-10</c:v>
                </c:pt>
                <c:pt idx="979">
                  <c:v>-1.3807643286645491E-9</c:v>
                </c:pt>
                <c:pt idx="980">
                  <c:v>-1.0186206817961444E-9</c:v>
                </c:pt>
                <c:pt idx="981">
                  <c:v>-1.9934434888596214E-10</c:v>
                </c:pt>
                <c:pt idx="982">
                  <c:v>5.9171232783652529E-10</c:v>
                </c:pt>
                <c:pt idx="983">
                  <c:v>9.5970066359307359E-10</c:v>
                </c:pt>
                <c:pt idx="984">
                  <c:v>7.8557588663924839E-10</c:v>
                </c:pt>
                <c:pt idx="985">
                  <c:v>2.4280555549965096E-10</c:v>
                </c:pt>
                <c:pt idx="986">
                  <c:v>-3.364270723417656E-10</c:v>
                </c:pt>
                <c:pt idx="987">
                  <c:v>-6.5411664480422564E-10</c:v>
                </c:pt>
                <c:pt idx="988">
                  <c:v>-5.9153863082544819E-10</c:v>
                </c:pt>
                <c:pt idx="989">
                  <c:v>-2.4075517644187772E-10</c:v>
                </c:pt>
                <c:pt idx="990">
                  <c:v>1.7538776713634753E-10</c:v>
                </c:pt>
                <c:pt idx="991">
                  <c:v>4.366084216805402E-10</c:v>
                </c:pt>
                <c:pt idx="992">
                  <c:v>4.3598588764996065E-10</c:v>
                </c:pt>
                <c:pt idx="993">
                  <c:v>2.1580491807116444E-10</c:v>
                </c:pt>
                <c:pt idx="994">
                  <c:v>-7.7687790453789703E-11</c:v>
                </c:pt>
                <c:pt idx="995">
                  <c:v>-2.8477240448324435E-10</c:v>
                </c:pt>
                <c:pt idx="996">
                  <c:v>-3.1501535904047806E-10</c:v>
                </c:pt>
                <c:pt idx="997">
                  <c:v>-1.8173438713977058E-10</c:v>
                </c:pt>
                <c:pt idx="998">
                  <c:v>2.1464052850613372E-11</c:v>
                </c:pt>
                <c:pt idx="999">
                  <c:v>1.8088206952315335E-10</c:v>
                </c:pt>
                <c:pt idx="1000">
                  <c:v>2.2332790576231258E-10</c:v>
                </c:pt>
              </c:numCache>
            </c:numRef>
          </c:yVal>
          <c:smooth val="0"/>
          <c:extLst>
            <c:ext xmlns:c16="http://schemas.microsoft.com/office/drawing/2014/chart" uri="{C3380CC4-5D6E-409C-BE32-E72D297353CC}">
              <c16:uniqueId val="{00000001-AB0F-E74C-B90C-351DF7543B8E}"/>
            </c:ext>
          </c:extLst>
        </c:ser>
        <c:ser>
          <c:idx val="2"/>
          <c:order val="2"/>
          <c:tx>
            <c:strRef>
              <c:f>Feuil1!$E$5</c:f>
              <c:strCache>
                <c:ptCount val="1"/>
                <c:pt idx="0">
                  <c:v>Env(-1/2)</c:v>
                </c:pt>
              </c:strCache>
            </c:strRef>
          </c:tx>
          <c:spPr>
            <a:ln w="19050" cap="rnd">
              <a:solidFill>
                <a:schemeClr val="accent3"/>
              </a:solidFill>
              <a:round/>
            </a:ln>
            <a:effectLst/>
          </c:spPr>
          <c:marker>
            <c:symbol val="none"/>
          </c:marker>
          <c:xVal>
            <c:numRef>
              <c:f>Feuil1!$A$6:$A$1006</c:f>
              <c:numCache>
                <c:formatCode>General</c:formatCode>
                <c:ptCount val="1001"/>
                <c:pt idx="0">
                  <c:v>0</c:v>
                </c:pt>
                <c:pt idx="1">
                  <c:v>0.2</c:v>
                </c:pt>
                <c:pt idx="2">
                  <c:v>0.4</c:v>
                </c:pt>
                <c:pt idx="3">
                  <c:v>0.6</c:v>
                </c:pt>
                <c:pt idx="4">
                  <c:v>0.8</c:v>
                </c:pt>
                <c:pt idx="5">
                  <c:v>1</c:v>
                </c:pt>
                <c:pt idx="6">
                  <c:v>1.2</c:v>
                </c:pt>
                <c:pt idx="7">
                  <c:v>1.4</c:v>
                </c:pt>
                <c:pt idx="8">
                  <c:v>1.6</c:v>
                </c:pt>
                <c:pt idx="9">
                  <c:v>1.8</c:v>
                </c:pt>
                <c:pt idx="10">
                  <c:v>2</c:v>
                </c:pt>
                <c:pt idx="11">
                  <c:v>2.2000000000000002</c:v>
                </c:pt>
                <c:pt idx="12">
                  <c:v>2.4</c:v>
                </c:pt>
                <c:pt idx="13">
                  <c:v>2.6</c:v>
                </c:pt>
                <c:pt idx="14">
                  <c:v>2.8</c:v>
                </c:pt>
                <c:pt idx="15">
                  <c:v>3</c:v>
                </c:pt>
                <c:pt idx="16">
                  <c:v>3.2</c:v>
                </c:pt>
                <c:pt idx="17">
                  <c:v>3.4</c:v>
                </c:pt>
                <c:pt idx="18">
                  <c:v>3.6</c:v>
                </c:pt>
                <c:pt idx="19">
                  <c:v>3.8</c:v>
                </c:pt>
                <c:pt idx="20">
                  <c:v>4</c:v>
                </c:pt>
                <c:pt idx="21">
                  <c:v>4.2</c:v>
                </c:pt>
                <c:pt idx="22">
                  <c:v>4.4000000000000004</c:v>
                </c:pt>
                <c:pt idx="23">
                  <c:v>4.5999999999999996</c:v>
                </c:pt>
                <c:pt idx="24">
                  <c:v>4.8</c:v>
                </c:pt>
                <c:pt idx="25">
                  <c:v>5</c:v>
                </c:pt>
                <c:pt idx="26">
                  <c:v>5.2</c:v>
                </c:pt>
                <c:pt idx="27">
                  <c:v>5.4</c:v>
                </c:pt>
                <c:pt idx="28">
                  <c:v>5.6</c:v>
                </c:pt>
                <c:pt idx="29">
                  <c:v>5.8</c:v>
                </c:pt>
                <c:pt idx="30">
                  <c:v>6</c:v>
                </c:pt>
                <c:pt idx="31">
                  <c:v>6.2</c:v>
                </c:pt>
                <c:pt idx="32">
                  <c:v>6.4</c:v>
                </c:pt>
                <c:pt idx="33">
                  <c:v>6.6</c:v>
                </c:pt>
                <c:pt idx="34">
                  <c:v>6.8</c:v>
                </c:pt>
                <c:pt idx="35">
                  <c:v>7</c:v>
                </c:pt>
                <c:pt idx="36">
                  <c:v>7.2</c:v>
                </c:pt>
                <c:pt idx="37">
                  <c:v>7.4</c:v>
                </c:pt>
                <c:pt idx="38">
                  <c:v>7.6</c:v>
                </c:pt>
                <c:pt idx="39">
                  <c:v>7.8</c:v>
                </c:pt>
                <c:pt idx="40">
                  <c:v>8</c:v>
                </c:pt>
                <c:pt idx="41">
                  <c:v>8.1999999999999993</c:v>
                </c:pt>
                <c:pt idx="42">
                  <c:v>8.4</c:v>
                </c:pt>
                <c:pt idx="43">
                  <c:v>8.6</c:v>
                </c:pt>
                <c:pt idx="44">
                  <c:v>8.8000000000000007</c:v>
                </c:pt>
                <c:pt idx="45">
                  <c:v>9</c:v>
                </c:pt>
                <c:pt idx="46">
                  <c:v>9.1999999999999993</c:v>
                </c:pt>
                <c:pt idx="47">
                  <c:v>9.4</c:v>
                </c:pt>
                <c:pt idx="48">
                  <c:v>9.6</c:v>
                </c:pt>
                <c:pt idx="49">
                  <c:v>9.8000000000000007</c:v>
                </c:pt>
                <c:pt idx="50">
                  <c:v>10</c:v>
                </c:pt>
                <c:pt idx="51">
                  <c:v>10.199999999999999</c:v>
                </c:pt>
                <c:pt idx="52">
                  <c:v>10.4</c:v>
                </c:pt>
                <c:pt idx="53">
                  <c:v>10.6</c:v>
                </c:pt>
                <c:pt idx="54">
                  <c:v>10.8</c:v>
                </c:pt>
                <c:pt idx="55">
                  <c:v>11</c:v>
                </c:pt>
                <c:pt idx="56">
                  <c:v>11.2</c:v>
                </c:pt>
                <c:pt idx="57">
                  <c:v>11.4</c:v>
                </c:pt>
                <c:pt idx="58">
                  <c:v>11.6</c:v>
                </c:pt>
                <c:pt idx="59">
                  <c:v>11.8</c:v>
                </c:pt>
                <c:pt idx="60">
                  <c:v>12</c:v>
                </c:pt>
                <c:pt idx="61">
                  <c:v>12.2</c:v>
                </c:pt>
                <c:pt idx="62">
                  <c:v>12.4</c:v>
                </c:pt>
                <c:pt idx="63">
                  <c:v>12.6</c:v>
                </c:pt>
                <c:pt idx="64">
                  <c:v>12.8</c:v>
                </c:pt>
                <c:pt idx="65">
                  <c:v>13</c:v>
                </c:pt>
                <c:pt idx="66">
                  <c:v>13.2</c:v>
                </c:pt>
                <c:pt idx="67">
                  <c:v>13.4</c:v>
                </c:pt>
                <c:pt idx="68">
                  <c:v>13.6</c:v>
                </c:pt>
                <c:pt idx="69">
                  <c:v>13.8</c:v>
                </c:pt>
                <c:pt idx="70">
                  <c:v>14</c:v>
                </c:pt>
                <c:pt idx="71">
                  <c:v>14.2</c:v>
                </c:pt>
                <c:pt idx="72">
                  <c:v>14.4</c:v>
                </c:pt>
                <c:pt idx="73">
                  <c:v>14.6</c:v>
                </c:pt>
                <c:pt idx="74">
                  <c:v>14.8</c:v>
                </c:pt>
                <c:pt idx="75">
                  <c:v>15</c:v>
                </c:pt>
                <c:pt idx="76">
                  <c:v>15.2</c:v>
                </c:pt>
                <c:pt idx="77">
                  <c:v>15.4</c:v>
                </c:pt>
                <c:pt idx="78">
                  <c:v>15.6</c:v>
                </c:pt>
                <c:pt idx="79">
                  <c:v>15.8</c:v>
                </c:pt>
                <c:pt idx="80">
                  <c:v>16</c:v>
                </c:pt>
                <c:pt idx="81">
                  <c:v>16.2</c:v>
                </c:pt>
                <c:pt idx="82">
                  <c:v>16.399999999999999</c:v>
                </c:pt>
                <c:pt idx="83">
                  <c:v>16.600000000000001</c:v>
                </c:pt>
                <c:pt idx="84">
                  <c:v>16.8</c:v>
                </c:pt>
                <c:pt idx="85">
                  <c:v>17</c:v>
                </c:pt>
                <c:pt idx="86">
                  <c:v>17.2</c:v>
                </c:pt>
                <c:pt idx="87">
                  <c:v>17.399999999999999</c:v>
                </c:pt>
                <c:pt idx="88">
                  <c:v>17.600000000000001</c:v>
                </c:pt>
                <c:pt idx="89">
                  <c:v>17.8</c:v>
                </c:pt>
                <c:pt idx="90">
                  <c:v>18</c:v>
                </c:pt>
                <c:pt idx="91">
                  <c:v>18.2</c:v>
                </c:pt>
                <c:pt idx="92">
                  <c:v>18.399999999999999</c:v>
                </c:pt>
                <c:pt idx="93">
                  <c:v>18.600000000000001</c:v>
                </c:pt>
                <c:pt idx="94">
                  <c:v>18.8</c:v>
                </c:pt>
                <c:pt idx="95">
                  <c:v>19</c:v>
                </c:pt>
                <c:pt idx="96">
                  <c:v>19.2</c:v>
                </c:pt>
                <c:pt idx="97">
                  <c:v>19.399999999999999</c:v>
                </c:pt>
                <c:pt idx="98">
                  <c:v>19.600000000000001</c:v>
                </c:pt>
                <c:pt idx="99">
                  <c:v>19.8</c:v>
                </c:pt>
                <c:pt idx="100">
                  <c:v>20</c:v>
                </c:pt>
                <c:pt idx="101">
                  <c:v>20.2</c:v>
                </c:pt>
                <c:pt idx="102">
                  <c:v>20.399999999999999</c:v>
                </c:pt>
                <c:pt idx="103">
                  <c:v>20.6</c:v>
                </c:pt>
                <c:pt idx="104">
                  <c:v>20.8</c:v>
                </c:pt>
                <c:pt idx="105">
                  <c:v>21</c:v>
                </c:pt>
                <c:pt idx="106">
                  <c:v>21.2</c:v>
                </c:pt>
                <c:pt idx="107">
                  <c:v>21.4</c:v>
                </c:pt>
                <c:pt idx="108">
                  <c:v>21.6</c:v>
                </c:pt>
                <c:pt idx="109">
                  <c:v>21.8</c:v>
                </c:pt>
                <c:pt idx="110">
                  <c:v>22</c:v>
                </c:pt>
                <c:pt idx="111">
                  <c:v>22.2</c:v>
                </c:pt>
                <c:pt idx="112">
                  <c:v>22.4</c:v>
                </c:pt>
                <c:pt idx="113">
                  <c:v>22.6</c:v>
                </c:pt>
                <c:pt idx="114">
                  <c:v>22.8</c:v>
                </c:pt>
                <c:pt idx="115">
                  <c:v>23</c:v>
                </c:pt>
                <c:pt idx="116">
                  <c:v>23.2</c:v>
                </c:pt>
                <c:pt idx="117">
                  <c:v>23.4</c:v>
                </c:pt>
                <c:pt idx="118">
                  <c:v>23.6</c:v>
                </c:pt>
                <c:pt idx="119">
                  <c:v>23.8</c:v>
                </c:pt>
                <c:pt idx="120">
                  <c:v>24</c:v>
                </c:pt>
                <c:pt idx="121">
                  <c:v>24.2</c:v>
                </c:pt>
                <c:pt idx="122">
                  <c:v>24.4</c:v>
                </c:pt>
                <c:pt idx="123">
                  <c:v>24.6</c:v>
                </c:pt>
                <c:pt idx="124">
                  <c:v>24.8</c:v>
                </c:pt>
                <c:pt idx="125">
                  <c:v>25</c:v>
                </c:pt>
                <c:pt idx="126">
                  <c:v>25.2</c:v>
                </c:pt>
                <c:pt idx="127">
                  <c:v>25.4</c:v>
                </c:pt>
                <c:pt idx="128">
                  <c:v>25.6</c:v>
                </c:pt>
                <c:pt idx="129">
                  <c:v>25.8</c:v>
                </c:pt>
                <c:pt idx="130">
                  <c:v>26</c:v>
                </c:pt>
                <c:pt idx="131">
                  <c:v>26.2</c:v>
                </c:pt>
                <c:pt idx="132">
                  <c:v>26.4</c:v>
                </c:pt>
                <c:pt idx="133">
                  <c:v>26.6</c:v>
                </c:pt>
                <c:pt idx="134">
                  <c:v>26.8</c:v>
                </c:pt>
                <c:pt idx="135">
                  <c:v>27</c:v>
                </c:pt>
                <c:pt idx="136">
                  <c:v>27.2</c:v>
                </c:pt>
                <c:pt idx="137">
                  <c:v>27.4</c:v>
                </c:pt>
                <c:pt idx="138">
                  <c:v>27.6</c:v>
                </c:pt>
                <c:pt idx="139">
                  <c:v>27.8</c:v>
                </c:pt>
                <c:pt idx="140">
                  <c:v>28</c:v>
                </c:pt>
                <c:pt idx="141">
                  <c:v>28.2</c:v>
                </c:pt>
                <c:pt idx="142">
                  <c:v>28.4</c:v>
                </c:pt>
                <c:pt idx="143">
                  <c:v>28.6</c:v>
                </c:pt>
                <c:pt idx="144">
                  <c:v>28.8</c:v>
                </c:pt>
                <c:pt idx="145">
                  <c:v>29</c:v>
                </c:pt>
                <c:pt idx="146">
                  <c:v>29.2</c:v>
                </c:pt>
                <c:pt idx="147">
                  <c:v>29.4</c:v>
                </c:pt>
                <c:pt idx="148">
                  <c:v>29.6</c:v>
                </c:pt>
                <c:pt idx="149">
                  <c:v>29.8</c:v>
                </c:pt>
                <c:pt idx="150">
                  <c:v>30</c:v>
                </c:pt>
                <c:pt idx="151">
                  <c:v>30.2</c:v>
                </c:pt>
                <c:pt idx="152">
                  <c:v>30.4</c:v>
                </c:pt>
                <c:pt idx="153">
                  <c:v>30.6</c:v>
                </c:pt>
                <c:pt idx="154">
                  <c:v>30.8</c:v>
                </c:pt>
                <c:pt idx="155">
                  <c:v>31</c:v>
                </c:pt>
                <c:pt idx="156">
                  <c:v>31.2</c:v>
                </c:pt>
                <c:pt idx="157">
                  <c:v>31.4</c:v>
                </c:pt>
                <c:pt idx="158">
                  <c:v>31.6</c:v>
                </c:pt>
                <c:pt idx="159">
                  <c:v>31.8</c:v>
                </c:pt>
                <c:pt idx="160">
                  <c:v>32</c:v>
                </c:pt>
                <c:pt idx="161">
                  <c:v>32.200000000000003</c:v>
                </c:pt>
                <c:pt idx="162">
                  <c:v>32.4</c:v>
                </c:pt>
                <c:pt idx="163">
                  <c:v>32.6</c:v>
                </c:pt>
                <c:pt idx="164">
                  <c:v>32.799999999999997</c:v>
                </c:pt>
                <c:pt idx="165">
                  <c:v>33</c:v>
                </c:pt>
                <c:pt idx="166">
                  <c:v>33.200000000000003</c:v>
                </c:pt>
                <c:pt idx="167">
                  <c:v>33.4</c:v>
                </c:pt>
                <c:pt idx="168">
                  <c:v>33.6</c:v>
                </c:pt>
                <c:pt idx="169">
                  <c:v>33.799999999999997</c:v>
                </c:pt>
                <c:pt idx="170">
                  <c:v>34</c:v>
                </c:pt>
                <c:pt idx="171">
                  <c:v>34.200000000000003</c:v>
                </c:pt>
                <c:pt idx="172">
                  <c:v>34.4</c:v>
                </c:pt>
                <c:pt idx="173">
                  <c:v>34.6</c:v>
                </c:pt>
                <c:pt idx="174">
                  <c:v>34.799999999999997</c:v>
                </c:pt>
                <c:pt idx="175">
                  <c:v>35</c:v>
                </c:pt>
                <c:pt idx="176">
                  <c:v>35.200000000000003</c:v>
                </c:pt>
                <c:pt idx="177">
                  <c:v>35.4</c:v>
                </c:pt>
                <c:pt idx="178">
                  <c:v>35.6</c:v>
                </c:pt>
                <c:pt idx="179">
                  <c:v>35.799999999999997</c:v>
                </c:pt>
                <c:pt idx="180">
                  <c:v>36</c:v>
                </c:pt>
                <c:pt idx="181">
                  <c:v>36.200000000000003</c:v>
                </c:pt>
                <c:pt idx="182">
                  <c:v>36.4</c:v>
                </c:pt>
                <c:pt idx="183">
                  <c:v>36.6</c:v>
                </c:pt>
                <c:pt idx="184">
                  <c:v>36.799999999999997</c:v>
                </c:pt>
                <c:pt idx="185">
                  <c:v>37</c:v>
                </c:pt>
                <c:pt idx="186">
                  <c:v>37.200000000000003</c:v>
                </c:pt>
                <c:pt idx="187">
                  <c:v>37.4</c:v>
                </c:pt>
                <c:pt idx="188">
                  <c:v>37.6</c:v>
                </c:pt>
                <c:pt idx="189">
                  <c:v>37.799999999999997</c:v>
                </c:pt>
                <c:pt idx="190">
                  <c:v>38</c:v>
                </c:pt>
                <c:pt idx="191">
                  <c:v>38.200000000000003</c:v>
                </c:pt>
                <c:pt idx="192">
                  <c:v>38.4</c:v>
                </c:pt>
                <c:pt idx="193">
                  <c:v>38.6</c:v>
                </c:pt>
                <c:pt idx="194">
                  <c:v>38.799999999999997</c:v>
                </c:pt>
                <c:pt idx="195">
                  <c:v>39</c:v>
                </c:pt>
                <c:pt idx="196">
                  <c:v>39.200000000000003</c:v>
                </c:pt>
                <c:pt idx="197">
                  <c:v>39.4</c:v>
                </c:pt>
                <c:pt idx="198">
                  <c:v>39.6</c:v>
                </c:pt>
                <c:pt idx="199">
                  <c:v>39.799999999999997</c:v>
                </c:pt>
                <c:pt idx="200">
                  <c:v>40</c:v>
                </c:pt>
                <c:pt idx="201">
                  <c:v>40.200000000000003</c:v>
                </c:pt>
                <c:pt idx="202">
                  <c:v>40.4</c:v>
                </c:pt>
                <c:pt idx="203">
                  <c:v>40.6</c:v>
                </c:pt>
                <c:pt idx="204">
                  <c:v>40.799999999999997</c:v>
                </c:pt>
                <c:pt idx="205">
                  <c:v>41</c:v>
                </c:pt>
                <c:pt idx="206">
                  <c:v>41.2</c:v>
                </c:pt>
                <c:pt idx="207">
                  <c:v>41.4</c:v>
                </c:pt>
                <c:pt idx="208">
                  <c:v>41.6</c:v>
                </c:pt>
                <c:pt idx="209">
                  <c:v>41.8</c:v>
                </c:pt>
                <c:pt idx="210">
                  <c:v>42</c:v>
                </c:pt>
                <c:pt idx="211">
                  <c:v>42.2</c:v>
                </c:pt>
                <c:pt idx="212">
                  <c:v>42.4</c:v>
                </c:pt>
                <c:pt idx="213">
                  <c:v>42.6</c:v>
                </c:pt>
                <c:pt idx="214">
                  <c:v>42.8</c:v>
                </c:pt>
                <c:pt idx="215">
                  <c:v>43</c:v>
                </c:pt>
                <c:pt idx="216">
                  <c:v>43.2</c:v>
                </c:pt>
                <c:pt idx="217">
                  <c:v>43.4</c:v>
                </c:pt>
                <c:pt idx="218">
                  <c:v>43.6</c:v>
                </c:pt>
                <c:pt idx="219">
                  <c:v>43.8</c:v>
                </c:pt>
                <c:pt idx="220">
                  <c:v>44</c:v>
                </c:pt>
                <c:pt idx="221">
                  <c:v>44.2</c:v>
                </c:pt>
                <c:pt idx="222">
                  <c:v>44.4</c:v>
                </c:pt>
                <c:pt idx="223">
                  <c:v>44.6</c:v>
                </c:pt>
                <c:pt idx="224">
                  <c:v>44.8</c:v>
                </c:pt>
                <c:pt idx="225">
                  <c:v>45</c:v>
                </c:pt>
                <c:pt idx="226">
                  <c:v>45.2</c:v>
                </c:pt>
                <c:pt idx="227">
                  <c:v>45.4</c:v>
                </c:pt>
                <c:pt idx="228">
                  <c:v>45.6</c:v>
                </c:pt>
                <c:pt idx="229">
                  <c:v>45.8</c:v>
                </c:pt>
                <c:pt idx="230">
                  <c:v>46</c:v>
                </c:pt>
                <c:pt idx="231">
                  <c:v>46.2</c:v>
                </c:pt>
                <c:pt idx="232">
                  <c:v>46.4</c:v>
                </c:pt>
                <c:pt idx="233">
                  <c:v>46.6</c:v>
                </c:pt>
                <c:pt idx="234">
                  <c:v>46.8</c:v>
                </c:pt>
                <c:pt idx="235">
                  <c:v>47</c:v>
                </c:pt>
                <c:pt idx="236">
                  <c:v>47.2</c:v>
                </c:pt>
                <c:pt idx="237">
                  <c:v>47.4</c:v>
                </c:pt>
                <c:pt idx="238">
                  <c:v>47.6</c:v>
                </c:pt>
                <c:pt idx="239">
                  <c:v>47.8</c:v>
                </c:pt>
                <c:pt idx="240">
                  <c:v>48</c:v>
                </c:pt>
                <c:pt idx="241">
                  <c:v>48.2</c:v>
                </c:pt>
                <c:pt idx="242">
                  <c:v>48.4</c:v>
                </c:pt>
                <c:pt idx="243">
                  <c:v>48.6</c:v>
                </c:pt>
                <c:pt idx="244">
                  <c:v>48.8</c:v>
                </c:pt>
                <c:pt idx="245">
                  <c:v>49</c:v>
                </c:pt>
                <c:pt idx="246">
                  <c:v>49.2</c:v>
                </c:pt>
                <c:pt idx="247">
                  <c:v>49.4</c:v>
                </c:pt>
                <c:pt idx="248">
                  <c:v>49.6</c:v>
                </c:pt>
                <c:pt idx="249">
                  <c:v>49.8</c:v>
                </c:pt>
                <c:pt idx="250">
                  <c:v>50</c:v>
                </c:pt>
                <c:pt idx="251">
                  <c:v>50.2</c:v>
                </c:pt>
                <c:pt idx="252">
                  <c:v>50.4</c:v>
                </c:pt>
                <c:pt idx="253">
                  <c:v>50.6</c:v>
                </c:pt>
                <c:pt idx="254">
                  <c:v>50.8</c:v>
                </c:pt>
                <c:pt idx="255">
                  <c:v>51</c:v>
                </c:pt>
                <c:pt idx="256">
                  <c:v>51.2</c:v>
                </c:pt>
                <c:pt idx="257">
                  <c:v>51.4</c:v>
                </c:pt>
                <c:pt idx="258">
                  <c:v>51.6</c:v>
                </c:pt>
                <c:pt idx="259">
                  <c:v>51.8</c:v>
                </c:pt>
                <c:pt idx="260">
                  <c:v>52</c:v>
                </c:pt>
                <c:pt idx="261">
                  <c:v>52.2</c:v>
                </c:pt>
                <c:pt idx="262">
                  <c:v>52.4</c:v>
                </c:pt>
                <c:pt idx="263">
                  <c:v>52.6</c:v>
                </c:pt>
                <c:pt idx="264">
                  <c:v>52.8</c:v>
                </c:pt>
                <c:pt idx="265">
                  <c:v>53</c:v>
                </c:pt>
                <c:pt idx="266">
                  <c:v>53.2</c:v>
                </c:pt>
                <c:pt idx="267">
                  <c:v>53.4</c:v>
                </c:pt>
                <c:pt idx="268">
                  <c:v>53.6</c:v>
                </c:pt>
                <c:pt idx="269">
                  <c:v>53.8</c:v>
                </c:pt>
                <c:pt idx="270">
                  <c:v>54</c:v>
                </c:pt>
                <c:pt idx="271">
                  <c:v>54.2</c:v>
                </c:pt>
                <c:pt idx="272">
                  <c:v>54.4</c:v>
                </c:pt>
                <c:pt idx="273">
                  <c:v>54.6</c:v>
                </c:pt>
                <c:pt idx="274">
                  <c:v>54.8</c:v>
                </c:pt>
                <c:pt idx="275">
                  <c:v>55</c:v>
                </c:pt>
                <c:pt idx="276">
                  <c:v>55.2</c:v>
                </c:pt>
                <c:pt idx="277">
                  <c:v>55.4</c:v>
                </c:pt>
                <c:pt idx="278">
                  <c:v>55.6</c:v>
                </c:pt>
                <c:pt idx="279">
                  <c:v>55.8</c:v>
                </c:pt>
                <c:pt idx="280">
                  <c:v>56</c:v>
                </c:pt>
                <c:pt idx="281">
                  <c:v>56.2</c:v>
                </c:pt>
                <c:pt idx="282">
                  <c:v>56.4</c:v>
                </c:pt>
                <c:pt idx="283">
                  <c:v>56.6</c:v>
                </c:pt>
                <c:pt idx="284">
                  <c:v>56.8</c:v>
                </c:pt>
                <c:pt idx="285">
                  <c:v>57</c:v>
                </c:pt>
                <c:pt idx="286">
                  <c:v>57.2</c:v>
                </c:pt>
                <c:pt idx="287">
                  <c:v>57.4</c:v>
                </c:pt>
                <c:pt idx="288">
                  <c:v>57.6</c:v>
                </c:pt>
                <c:pt idx="289">
                  <c:v>57.8</c:v>
                </c:pt>
                <c:pt idx="290">
                  <c:v>58</c:v>
                </c:pt>
                <c:pt idx="291">
                  <c:v>58.2</c:v>
                </c:pt>
                <c:pt idx="292">
                  <c:v>58.4</c:v>
                </c:pt>
                <c:pt idx="293">
                  <c:v>58.6</c:v>
                </c:pt>
                <c:pt idx="294">
                  <c:v>58.8</c:v>
                </c:pt>
                <c:pt idx="295">
                  <c:v>59</c:v>
                </c:pt>
                <c:pt idx="296">
                  <c:v>59.2</c:v>
                </c:pt>
                <c:pt idx="297">
                  <c:v>59.4</c:v>
                </c:pt>
                <c:pt idx="298">
                  <c:v>59.6</c:v>
                </c:pt>
                <c:pt idx="299">
                  <c:v>59.8</c:v>
                </c:pt>
                <c:pt idx="300">
                  <c:v>60</c:v>
                </c:pt>
                <c:pt idx="301">
                  <c:v>60.2</c:v>
                </c:pt>
                <c:pt idx="302">
                  <c:v>60.4</c:v>
                </c:pt>
                <c:pt idx="303">
                  <c:v>60.6</c:v>
                </c:pt>
                <c:pt idx="304">
                  <c:v>60.8</c:v>
                </c:pt>
                <c:pt idx="305">
                  <c:v>61</c:v>
                </c:pt>
                <c:pt idx="306">
                  <c:v>61.2</c:v>
                </c:pt>
                <c:pt idx="307">
                  <c:v>61.4</c:v>
                </c:pt>
                <c:pt idx="308">
                  <c:v>61.6</c:v>
                </c:pt>
                <c:pt idx="309">
                  <c:v>61.8</c:v>
                </c:pt>
                <c:pt idx="310">
                  <c:v>62</c:v>
                </c:pt>
                <c:pt idx="311">
                  <c:v>62.2</c:v>
                </c:pt>
                <c:pt idx="312">
                  <c:v>62.4</c:v>
                </c:pt>
                <c:pt idx="313">
                  <c:v>62.6</c:v>
                </c:pt>
                <c:pt idx="314">
                  <c:v>62.8</c:v>
                </c:pt>
                <c:pt idx="315">
                  <c:v>63</c:v>
                </c:pt>
                <c:pt idx="316">
                  <c:v>63.2</c:v>
                </c:pt>
                <c:pt idx="317">
                  <c:v>63.4</c:v>
                </c:pt>
                <c:pt idx="318">
                  <c:v>63.6</c:v>
                </c:pt>
                <c:pt idx="319">
                  <c:v>63.8</c:v>
                </c:pt>
                <c:pt idx="320">
                  <c:v>64</c:v>
                </c:pt>
                <c:pt idx="321">
                  <c:v>64.2</c:v>
                </c:pt>
                <c:pt idx="322">
                  <c:v>64.400000000000006</c:v>
                </c:pt>
                <c:pt idx="323">
                  <c:v>64.599999999999994</c:v>
                </c:pt>
                <c:pt idx="324">
                  <c:v>64.8</c:v>
                </c:pt>
                <c:pt idx="325">
                  <c:v>65</c:v>
                </c:pt>
                <c:pt idx="326">
                  <c:v>65.2</c:v>
                </c:pt>
                <c:pt idx="327">
                  <c:v>65.400000000000006</c:v>
                </c:pt>
                <c:pt idx="328">
                  <c:v>65.599999999999994</c:v>
                </c:pt>
                <c:pt idx="329">
                  <c:v>65.8</c:v>
                </c:pt>
                <c:pt idx="330">
                  <c:v>66</c:v>
                </c:pt>
                <c:pt idx="331">
                  <c:v>66.2</c:v>
                </c:pt>
                <c:pt idx="332">
                  <c:v>66.400000000000006</c:v>
                </c:pt>
                <c:pt idx="333">
                  <c:v>66.599999999999994</c:v>
                </c:pt>
                <c:pt idx="334">
                  <c:v>66.8</c:v>
                </c:pt>
                <c:pt idx="335">
                  <c:v>67</c:v>
                </c:pt>
                <c:pt idx="336">
                  <c:v>67.2</c:v>
                </c:pt>
                <c:pt idx="337">
                  <c:v>67.400000000000006</c:v>
                </c:pt>
                <c:pt idx="338">
                  <c:v>67.599999999999994</c:v>
                </c:pt>
                <c:pt idx="339">
                  <c:v>67.8</c:v>
                </c:pt>
                <c:pt idx="340">
                  <c:v>68</c:v>
                </c:pt>
                <c:pt idx="341">
                  <c:v>68.2</c:v>
                </c:pt>
                <c:pt idx="342">
                  <c:v>68.400000000000006</c:v>
                </c:pt>
                <c:pt idx="343">
                  <c:v>68.599999999999994</c:v>
                </c:pt>
                <c:pt idx="344">
                  <c:v>68.8</c:v>
                </c:pt>
                <c:pt idx="345">
                  <c:v>69</c:v>
                </c:pt>
                <c:pt idx="346">
                  <c:v>69.2</c:v>
                </c:pt>
                <c:pt idx="347">
                  <c:v>69.400000000000006</c:v>
                </c:pt>
                <c:pt idx="348">
                  <c:v>69.599999999999994</c:v>
                </c:pt>
                <c:pt idx="349">
                  <c:v>69.8</c:v>
                </c:pt>
                <c:pt idx="350">
                  <c:v>70</c:v>
                </c:pt>
                <c:pt idx="351">
                  <c:v>70.2</c:v>
                </c:pt>
                <c:pt idx="352">
                  <c:v>70.400000000000006</c:v>
                </c:pt>
                <c:pt idx="353">
                  <c:v>70.599999999999994</c:v>
                </c:pt>
                <c:pt idx="354">
                  <c:v>70.8</c:v>
                </c:pt>
                <c:pt idx="355">
                  <c:v>71</c:v>
                </c:pt>
                <c:pt idx="356">
                  <c:v>71.2</c:v>
                </c:pt>
                <c:pt idx="357">
                  <c:v>71.400000000000006</c:v>
                </c:pt>
                <c:pt idx="358">
                  <c:v>71.599999999999994</c:v>
                </c:pt>
                <c:pt idx="359">
                  <c:v>71.8</c:v>
                </c:pt>
                <c:pt idx="360">
                  <c:v>72</c:v>
                </c:pt>
                <c:pt idx="361">
                  <c:v>72.2</c:v>
                </c:pt>
                <c:pt idx="362">
                  <c:v>72.400000000000006</c:v>
                </c:pt>
                <c:pt idx="363">
                  <c:v>72.599999999999994</c:v>
                </c:pt>
                <c:pt idx="364">
                  <c:v>72.8</c:v>
                </c:pt>
                <c:pt idx="365">
                  <c:v>73</c:v>
                </c:pt>
                <c:pt idx="366">
                  <c:v>73.2</c:v>
                </c:pt>
                <c:pt idx="367">
                  <c:v>73.400000000000006</c:v>
                </c:pt>
                <c:pt idx="368">
                  <c:v>73.599999999999994</c:v>
                </c:pt>
                <c:pt idx="369">
                  <c:v>73.8</c:v>
                </c:pt>
                <c:pt idx="370">
                  <c:v>74</c:v>
                </c:pt>
                <c:pt idx="371">
                  <c:v>74.2</c:v>
                </c:pt>
                <c:pt idx="372">
                  <c:v>74.400000000000006</c:v>
                </c:pt>
                <c:pt idx="373">
                  <c:v>74.599999999999994</c:v>
                </c:pt>
                <c:pt idx="374">
                  <c:v>74.8</c:v>
                </c:pt>
                <c:pt idx="375">
                  <c:v>75</c:v>
                </c:pt>
                <c:pt idx="376">
                  <c:v>75.2</c:v>
                </c:pt>
                <c:pt idx="377">
                  <c:v>75.400000000000006</c:v>
                </c:pt>
                <c:pt idx="378">
                  <c:v>75.599999999999994</c:v>
                </c:pt>
                <c:pt idx="379">
                  <c:v>75.8</c:v>
                </c:pt>
                <c:pt idx="380">
                  <c:v>76</c:v>
                </c:pt>
                <c:pt idx="381">
                  <c:v>76.2</c:v>
                </c:pt>
                <c:pt idx="382">
                  <c:v>76.400000000000006</c:v>
                </c:pt>
                <c:pt idx="383">
                  <c:v>76.599999999999994</c:v>
                </c:pt>
                <c:pt idx="384">
                  <c:v>76.8</c:v>
                </c:pt>
                <c:pt idx="385">
                  <c:v>77</c:v>
                </c:pt>
                <c:pt idx="386">
                  <c:v>77.2</c:v>
                </c:pt>
                <c:pt idx="387">
                  <c:v>77.400000000000006</c:v>
                </c:pt>
                <c:pt idx="388">
                  <c:v>77.599999999999994</c:v>
                </c:pt>
                <c:pt idx="389">
                  <c:v>77.8</c:v>
                </c:pt>
                <c:pt idx="390">
                  <c:v>78</c:v>
                </c:pt>
                <c:pt idx="391">
                  <c:v>78.2</c:v>
                </c:pt>
                <c:pt idx="392">
                  <c:v>78.400000000000006</c:v>
                </c:pt>
                <c:pt idx="393">
                  <c:v>78.599999999999994</c:v>
                </c:pt>
                <c:pt idx="394">
                  <c:v>78.8</c:v>
                </c:pt>
                <c:pt idx="395">
                  <c:v>79</c:v>
                </c:pt>
                <c:pt idx="396">
                  <c:v>79.2</c:v>
                </c:pt>
                <c:pt idx="397">
                  <c:v>79.400000000000006</c:v>
                </c:pt>
                <c:pt idx="398">
                  <c:v>79.599999999999994</c:v>
                </c:pt>
                <c:pt idx="399">
                  <c:v>79.8</c:v>
                </c:pt>
                <c:pt idx="400">
                  <c:v>80</c:v>
                </c:pt>
                <c:pt idx="401">
                  <c:v>80.2</c:v>
                </c:pt>
                <c:pt idx="402">
                  <c:v>80.400000000000006</c:v>
                </c:pt>
                <c:pt idx="403">
                  <c:v>80.599999999999994</c:v>
                </c:pt>
                <c:pt idx="404">
                  <c:v>80.8</c:v>
                </c:pt>
                <c:pt idx="405">
                  <c:v>81</c:v>
                </c:pt>
                <c:pt idx="406">
                  <c:v>81.2</c:v>
                </c:pt>
                <c:pt idx="407">
                  <c:v>81.400000000000006</c:v>
                </c:pt>
                <c:pt idx="408">
                  <c:v>81.599999999999994</c:v>
                </c:pt>
                <c:pt idx="409">
                  <c:v>81.8</c:v>
                </c:pt>
                <c:pt idx="410">
                  <c:v>82</c:v>
                </c:pt>
                <c:pt idx="411">
                  <c:v>82.2</c:v>
                </c:pt>
                <c:pt idx="412">
                  <c:v>82.4</c:v>
                </c:pt>
                <c:pt idx="413">
                  <c:v>82.6</c:v>
                </c:pt>
                <c:pt idx="414">
                  <c:v>82.8</c:v>
                </c:pt>
                <c:pt idx="415">
                  <c:v>83</c:v>
                </c:pt>
                <c:pt idx="416">
                  <c:v>83.2</c:v>
                </c:pt>
                <c:pt idx="417">
                  <c:v>83.4</c:v>
                </c:pt>
                <c:pt idx="418">
                  <c:v>83.6</c:v>
                </c:pt>
                <c:pt idx="419">
                  <c:v>83.8</c:v>
                </c:pt>
                <c:pt idx="420">
                  <c:v>84</c:v>
                </c:pt>
                <c:pt idx="421">
                  <c:v>84.2</c:v>
                </c:pt>
                <c:pt idx="422">
                  <c:v>84.4</c:v>
                </c:pt>
                <c:pt idx="423">
                  <c:v>84.6</c:v>
                </c:pt>
                <c:pt idx="424">
                  <c:v>84.8</c:v>
                </c:pt>
                <c:pt idx="425">
                  <c:v>85</c:v>
                </c:pt>
                <c:pt idx="426">
                  <c:v>85.2</c:v>
                </c:pt>
                <c:pt idx="427">
                  <c:v>85.4</c:v>
                </c:pt>
                <c:pt idx="428">
                  <c:v>85.6</c:v>
                </c:pt>
                <c:pt idx="429">
                  <c:v>85.8</c:v>
                </c:pt>
                <c:pt idx="430">
                  <c:v>86</c:v>
                </c:pt>
                <c:pt idx="431">
                  <c:v>86.2</c:v>
                </c:pt>
                <c:pt idx="432">
                  <c:v>86.4</c:v>
                </c:pt>
                <c:pt idx="433">
                  <c:v>86.6</c:v>
                </c:pt>
                <c:pt idx="434">
                  <c:v>86.8</c:v>
                </c:pt>
                <c:pt idx="435">
                  <c:v>87</c:v>
                </c:pt>
                <c:pt idx="436">
                  <c:v>87.2</c:v>
                </c:pt>
                <c:pt idx="437">
                  <c:v>87.4</c:v>
                </c:pt>
                <c:pt idx="438">
                  <c:v>87.6</c:v>
                </c:pt>
                <c:pt idx="439">
                  <c:v>87.8</c:v>
                </c:pt>
                <c:pt idx="440">
                  <c:v>88</c:v>
                </c:pt>
                <c:pt idx="441">
                  <c:v>88.2</c:v>
                </c:pt>
                <c:pt idx="442">
                  <c:v>88.4</c:v>
                </c:pt>
                <c:pt idx="443">
                  <c:v>88.6</c:v>
                </c:pt>
                <c:pt idx="444">
                  <c:v>88.8</c:v>
                </c:pt>
                <c:pt idx="445">
                  <c:v>89</c:v>
                </c:pt>
                <c:pt idx="446">
                  <c:v>89.2</c:v>
                </c:pt>
                <c:pt idx="447">
                  <c:v>89.4</c:v>
                </c:pt>
                <c:pt idx="448">
                  <c:v>89.6</c:v>
                </c:pt>
                <c:pt idx="449">
                  <c:v>89.8</c:v>
                </c:pt>
                <c:pt idx="450">
                  <c:v>90</c:v>
                </c:pt>
                <c:pt idx="451">
                  <c:v>90.2</c:v>
                </c:pt>
                <c:pt idx="452">
                  <c:v>90.4</c:v>
                </c:pt>
                <c:pt idx="453">
                  <c:v>90.6</c:v>
                </c:pt>
                <c:pt idx="454">
                  <c:v>90.8</c:v>
                </c:pt>
                <c:pt idx="455">
                  <c:v>91</c:v>
                </c:pt>
                <c:pt idx="456">
                  <c:v>91.2</c:v>
                </c:pt>
                <c:pt idx="457">
                  <c:v>91.4</c:v>
                </c:pt>
                <c:pt idx="458">
                  <c:v>91.6</c:v>
                </c:pt>
                <c:pt idx="459">
                  <c:v>91.8</c:v>
                </c:pt>
                <c:pt idx="460">
                  <c:v>92</c:v>
                </c:pt>
                <c:pt idx="461">
                  <c:v>92.2</c:v>
                </c:pt>
                <c:pt idx="462">
                  <c:v>92.4</c:v>
                </c:pt>
                <c:pt idx="463">
                  <c:v>92.6</c:v>
                </c:pt>
                <c:pt idx="464">
                  <c:v>92.8</c:v>
                </c:pt>
                <c:pt idx="465">
                  <c:v>93</c:v>
                </c:pt>
                <c:pt idx="466">
                  <c:v>93.2</c:v>
                </c:pt>
                <c:pt idx="467">
                  <c:v>93.4</c:v>
                </c:pt>
                <c:pt idx="468">
                  <c:v>93.6</c:v>
                </c:pt>
                <c:pt idx="469">
                  <c:v>93.8</c:v>
                </c:pt>
                <c:pt idx="470">
                  <c:v>94</c:v>
                </c:pt>
                <c:pt idx="471">
                  <c:v>94.2</c:v>
                </c:pt>
                <c:pt idx="472">
                  <c:v>94.4</c:v>
                </c:pt>
                <c:pt idx="473">
                  <c:v>94.6</c:v>
                </c:pt>
                <c:pt idx="474">
                  <c:v>94.8</c:v>
                </c:pt>
                <c:pt idx="475">
                  <c:v>95</c:v>
                </c:pt>
                <c:pt idx="476">
                  <c:v>95.2</c:v>
                </c:pt>
                <c:pt idx="477">
                  <c:v>95.4</c:v>
                </c:pt>
                <c:pt idx="478">
                  <c:v>95.6</c:v>
                </c:pt>
                <c:pt idx="479">
                  <c:v>95.8</c:v>
                </c:pt>
                <c:pt idx="480">
                  <c:v>96</c:v>
                </c:pt>
                <c:pt idx="481">
                  <c:v>96.2</c:v>
                </c:pt>
                <c:pt idx="482">
                  <c:v>96.4</c:v>
                </c:pt>
                <c:pt idx="483">
                  <c:v>96.6</c:v>
                </c:pt>
                <c:pt idx="484">
                  <c:v>96.8</c:v>
                </c:pt>
                <c:pt idx="485">
                  <c:v>97</c:v>
                </c:pt>
                <c:pt idx="486">
                  <c:v>97.2</c:v>
                </c:pt>
                <c:pt idx="487">
                  <c:v>97.4</c:v>
                </c:pt>
                <c:pt idx="488">
                  <c:v>97.6</c:v>
                </c:pt>
                <c:pt idx="489">
                  <c:v>97.8</c:v>
                </c:pt>
                <c:pt idx="490">
                  <c:v>98</c:v>
                </c:pt>
                <c:pt idx="491">
                  <c:v>98.2</c:v>
                </c:pt>
                <c:pt idx="492">
                  <c:v>98.4</c:v>
                </c:pt>
                <c:pt idx="493">
                  <c:v>98.6</c:v>
                </c:pt>
                <c:pt idx="494">
                  <c:v>98.8</c:v>
                </c:pt>
                <c:pt idx="495">
                  <c:v>99</c:v>
                </c:pt>
                <c:pt idx="496">
                  <c:v>99.2</c:v>
                </c:pt>
                <c:pt idx="497">
                  <c:v>99.4</c:v>
                </c:pt>
                <c:pt idx="498">
                  <c:v>99.6</c:v>
                </c:pt>
                <c:pt idx="499">
                  <c:v>99.8</c:v>
                </c:pt>
                <c:pt idx="500">
                  <c:v>100</c:v>
                </c:pt>
                <c:pt idx="501">
                  <c:v>100.2</c:v>
                </c:pt>
                <c:pt idx="502">
                  <c:v>100.4</c:v>
                </c:pt>
                <c:pt idx="503">
                  <c:v>100.6</c:v>
                </c:pt>
                <c:pt idx="504">
                  <c:v>100.8</c:v>
                </c:pt>
                <c:pt idx="505">
                  <c:v>101</c:v>
                </c:pt>
                <c:pt idx="506">
                  <c:v>101.2</c:v>
                </c:pt>
                <c:pt idx="507">
                  <c:v>101.4</c:v>
                </c:pt>
                <c:pt idx="508">
                  <c:v>101.6</c:v>
                </c:pt>
                <c:pt idx="509">
                  <c:v>101.8</c:v>
                </c:pt>
                <c:pt idx="510">
                  <c:v>102</c:v>
                </c:pt>
                <c:pt idx="511">
                  <c:v>102.2</c:v>
                </c:pt>
                <c:pt idx="512">
                  <c:v>102.4</c:v>
                </c:pt>
                <c:pt idx="513">
                  <c:v>102.6</c:v>
                </c:pt>
                <c:pt idx="514">
                  <c:v>102.8</c:v>
                </c:pt>
                <c:pt idx="515">
                  <c:v>103</c:v>
                </c:pt>
                <c:pt idx="516">
                  <c:v>103.2</c:v>
                </c:pt>
                <c:pt idx="517">
                  <c:v>103.4</c:v>
                </c:pt>
                <c:pt idx="518">
                  <c:v>103.6</c:v>
                </c:pt>
                <c:pt idx="519">
                  <c:v>103.8</c:v>
                </c:pt>
                <c:pt idx="520">
                  <c:v>104</c:v>
                </c:pt>
                <c:pt idx="521">
                  <c:v>104.2</c:v>
                </c:pt>
                <c:pt idx="522">
                  <c:v>104.4</c:v>
                </c:pt>
                <c:pt idx="523">
                  <c:v>104.6</c:v>
                </c:pt>
                <c:pt idx="524">
                  <c:v>104.8</c:v>
                </c:pt>
                <c:pt idx="525">
                  <c:v>105</c:v>
                </c:pt>
                <c:pt idx="526">
                  <c:v>105.2</c:v>
                </c:pt>
                <c:pt idx="527">
                  <c:v>105.4</c:v>
                </c:pt>
                <c:pt idx="528">
                  <c:v>105.6</c:v>
                </c:pt>
                <c:pt idx="529">
                  <c:v>105.8</c:v>
                </c:pt>
                <c:pt idx="530">
                  <c:v>106</c:v>
                </c:pt>
                <c:pt idx="531">
                  <c:v>106.2</c:v>
                </c:pt>
                <c:pt idx="532">
                  <c:v>106.4</c:v>
                </c:pt>
                <c:pt idx="533">
                  <c:v>106.6</c:v>
                </c:pt>
                <c:pt idx="534">
                  <c:v>106.8</c:v>
                </c:pt>
                <c:pt idx="535">
                  <c:v>107</c:v>
                </c:pt>
                <c:pt idx="536">
                  <c:v>107.2</c:v>
                </c:pt>
                <c:pt idx="537">
                  <c:v>107.4</c:v>
                </c:pt>
                <c:pt idx="538">
                  <c:v>107.6</c:v>
                </c:pt>
                <c:pt idx="539">
                  <c:v>107.8</c:v>
                </c:pt>
                <c:pt idx="540">
                  <c:v>108</c:v>
                </c:pt>
                <c:pt idx="541">
                  <c:v>108.2</c:v>
                </c:pt>
                <c:pt idx="542">
                  <c:v>108.4</c:v>
                </c:pt>
                <c:pt idx="543">
                  <c:v>108.6</c:v>
                </c:pt>
                <c:pt idx="544">
                  <c:v>108.8</c:v>
                </c:pt>
                <c:pt idx="545">
                  <c:v>109</c:v>
                </c:pt>
                <c:pt idx="546">
                  <c:v>109.2</c:v>
                </c:pt>
                <c:pt idx="547">
                  <c:v>109.4</c:v>
                </c:pt>
                <c:pt idx="548">
                  <c:v>109.6</c:v>
                </c:pt>
                <c:pt idx="549">
                  <c:v>109.8</c:v>
                </c:pt>
                <c:pt idx="550">
                  <c:v>110</c:v>
                </c:pt>
                <c:pt idx="551">
                  <c:v>110.2</c:v>
                </c:pt>
                <c:pt idx="552">
                  <c:v>110.4</c:v>
                </c:pt>
                <c:pt idx="553">
                  <c:v>110.6</c:v>
                </c:pt>
                <c:pt idx="554">
                  <c:v>110.8</c:v>
                </c:pt>
                <c:pt idx="555">
                  <c:v>111</c:v>
                </c:pt>
                <c:pt idx="556">
                  <c:v>111.2</c:v>
                </c:pt>
                <c:pt idx="557">
                  <c:v>111.4</c:v>
                </c:pt>
                <c:pt idx="558">
                  <c:v>111.6</c:v>
                </c:pt>
                <c:pt idx="559">
                  <c:v>111.8</c:v>
                </c:pt>
                <c:pt idx="560">
                  <c:v>112</c:v>
                </c:pt>
                <c:pt idx="561">
                  <c:v>112.2</c:v>
                </c:pt>
                <c:pt idx="562">
                  <c:v>112.4</c:v>
                </c:pt>
                <c:pt idx="563">
                  <c:v>112.6</c:v>
                </c:pt>
                <c:pt idx="564">
                  <c:v>112.8</c:v>
                </c:pt>
                <c:pt idx="565">
                  <c:v>113</c:v>
                </c:pt>
                <c:pt idx="566">
                  <c:v>113.2</c:v>
                </c:pt>
                <c:pt idx="567">
                  <c:v>113.4</c:v>
                </c:pt>
                <c:pt idx="568">
                  <c:v>113.6</c:v>
                </c:pt>
                <c:pt idx="569">
                  <c:v>113.8</c:v>
                </c:pt>
                <c:pt idx="570">
                  <c:v>114</c:v>
                </c:pt>
                <c:pt idx="571">
                  <c:v>114.2</c:v>
                </c:pt>
                <c:pt idx="572">
                  <c:v>114.4</c:v>
                </c:pt>
                <c:pt idx="573">
                  <c:v>114.6</c:v>
                </c:pt>
                <c:pt idx="574">
                  <c:v>114.8</c:v>
                </c:pt>
                <c:pt idx="575">
                  <c:v>115</c:v>
                </c:pt>
                <c:pt idx="576">
                  <c:v>115.2</c:v>
                </c:pt>
                <c:pt idx="577">
                  <c:v>115.4</c:v>
                </c:pt>
                <c:pt idx="578">
                  <c:v>115.6</c:v>
                </c:pt>
                <c:pt idx="579">
                  <c:v>115.8</c:v>
                </c:pt>
                <c:pt idx="580">
                  <c:v>116</c:v>
                </c:pt>
                <c:pt idx="581">
                  <c:v>116.2</c:v>
                </c:pt>
                <c:pt idx="582">
                  <c:v>116.4</c:v>
                </c:pt>
                <c:pt idx="583">
                  <c:v>116.6</c:v>
                </c:pt>
                <c:pt idx="584">
                  <c:v>116.8</c:v>
                </c:pt>
                <c:pt idx="585">
                  <c:v>117</c:v>
                </c:pt>
                <c:pt idx="586">
                  <c:v>117.2</c:v>
                </c:pt>
                <c:pt idx="587">
                  <c:v>117.4</c:v>
                </c:pt>
                <c:pt idx="588">
                  <c:v>117.6</c:v>
                </c:pt>
                <c:pt idx="589">
                  <c:v>117.8</c:v>
                </c:pt>
                <c:pt idx="590">
                  <c:v>118</c:v>
                </c:pt>
                <c:pt idx="591">
                  <c:v>118.2</c:v>
                </c:pt>
                <c:pt idx="592">
                  <c:v>118.4</c:v>
                </c:pt>
                <c:pt idx="593">
                  <c:v>118.6</c:v>
                </c:pt>
                <c:pt idx="594">
                  <c:v>118.8</c:v>
                </c:pt>
                <c:pt idx="595">
                  <c:v>119</c:v>
                </c:pt>
                <c:pt idx="596">
                  <c:v>119.2</c:v>
                </c:pt>
                <c:pt idx="597">
                  <c:v>119.4</c:v>
                </c:pt>
                <c:pt idx="598">
                  <c:v>119.6</c:v>
                </c:pt>
                <c:pt idx="599">
                  <c:v>119.8</c:v>
                </c:pt>
                <c:pt idx="600">
                  <c:v>120</c:v>
                </c:pt>
                <c:pt idx="601">
                  <c:v>120.2</c:v>
                </c:pt>
                <c:pt idx="602">
                  <c:v>120.4</c:v>
                </c:pt>
                <c:pt idx="603">
                  <c:v>120.6</c:v>
                </c:pt>
                <c:pt idx="604">
                  <c:v>120.8</c:v>
                </c:pt>
                <c:pt idx="605">
                  <c:v>121</c:v>
                </c:pt>
                <c:pt idx="606">
                  <c:v>121.2</c:v>
                </c:pt>
                <c:pt idx="607">
                  <c:v>121.4</c:v>
                </c:pt>
                <c:pt idx="608">
                  <c:v>121.6</c:v>
                </c:pt>
                <c:pt idx="609">
                  <c:v>121.8</c:v>
                </c:pt>
                <c:pt idx="610">
                  <c:v>122</c:v>
                </c:pt>
                <c:pt idx="611">
                  <c:v>122.2</c:v>
                </c:pt>
                <c:pt idx="612">
                  <c:v>122.4</c:v>
                </c:pt>
                <c:pt idx="613">
                  <c:v>122.6</c:v>
                </c:pt>
                <c:pt idx="614">
                  <c:v>122.8</c:v>
                </c:pt>
                <c:pt idx="615">
                  <c:v>123</c:v>
                </c:pt>
                <c:pt idx="616">
                  <c:v>123.2</c:v>
                </c:pt>
                <c:pt idx="617">
                  <c:v>123.4</c:v>
                </c:pt>
                <c:pt idx="618">
                  <c:v>123.6</c:v>
                </c:pt>
                <c:pt idx="619">
                  <c:v>123.8</c:v>
                </c:pt>
                <c:pt idx="620">
                  <c:v>124</c:v>
                </c:pt>
                <c:pt idx="621">
                  <c:v>124.2</c:v>
                </c:pt>
                <c:pt idx="622">
                  <c:v>124.4</c:v>
                </c:pt>
                <c:pt idx="623">
                  <c:v>124.6</c:v>
                </c:pt>
                <c:pt idx="624">
                  <c:v>124.8</c:v>
                </c:pt>
                <c:pt idx="625">
                  <c:v>125</c:v>
                </c:pt>
                <c:pt idx="626">
                  <c:v>125.2</c:v>
                </c:pt>
                <c:pt idx="627">
                  <c:v>125.4</c:v>
                </c:pt>
                <c:pt idx="628">
                  <c:v>125.6</c:v>
                </c:pt>
                <c:pt idx="629">
                  <c:v>125.8</c:v>
                </c:pt>
                <c:pt idx="630">
                  <c:v>126</c:v>
                </c:pt>
                <c:pt idx="631">
                  <c:v>126.2</c:v>
                </c:pt>
                <c:pt idx="632">
                  <c:v>126.4</c:v>
                </c:pt>
                <c:pt idx="633">
                  <c:v>126.6</c:v>
                </c:pt>
                <c:pt idx="634">
                  <c:v>126.8</c:v>
                </c:pt>
                <c:pt idx="635">
                  <c:v>127</c:v>
                </c:pt>
                <c:pt idx="636">
                  <c:v>127.2</c:v>
                </c:pt>
                <c:pt idx="637">
                  <c:v>127.4</c:v>
                </c:pt>
                <c:pt idx="638">
                  <c:v>127.6</c:v>
                </c:pt>
                <c:pt idx="639">
                  <c:v>127.8</c:v>
                </c:pt>
                <c:pt idx="640">
                  <c:v>128</c:v>
                </c:pt>
                <c:pt idx="641">
                  <c:v>128.19999999999999</c:v>
                </c:pt>
                <c:pt idx="642">
                  <c:v>128.4</c:v>
                </c:pt>
                <c:pt idx="643">
                  <c:v>128.6</c:v>
                </c:pt>
                <c:pt idx="644">
                  <c:v>128.80000000000001</c:v>
                </c:pt>
                <c:pt idx="645">
                  <c:v>129</c:v>
                </c:pt>
                <c:pt idx="646">
                  <c:v>129.19999999999999</c:v>
                </c:pt>
                <c:pt idx="647">
                  <c:v>129.4</c:v>
                </c:pt>
                <c:pt idx="648">
                  <c:v>129.6</c:v>
                </c:pt>
                <c:pt idx="649">
                  <c:v>129.80000000000001</c:v>
                </c:pt>
                <c:pt idx="650">
                  <c:v>130</c:v>
                </c:pt>
                <c:pt idx="651">
                  <c:v>130.19999999999999</c:v>
                </c:pt>
                <c:pt idx="652">
                  <c:v>130.4</c:v>
                </c:pt>
                <c:pt idx="653">
                  <c:v>130.6</c:v>
                </c:pt>
                <c:pt idx="654">
                  <c:v>130.80000000000001</c:v>
                </c:pt>
                <c:pt idx="655">
                  <c:v>131</c:v>
                </c:pt>
                <c:pt idx="656">
                  <c:v>131.19999999999999</c:v>
                </c:pt>
                <c:pt idx="657">
                  <c:v>131.4</c:v>
                </c:pt>
                <c:pt idx="658">
                  <c:v>131.6</c:v>
                </c:pt>
                <c:pt idx="659">
                  <c:v>131.80000000000001</c:v>
                </c:pt>
                <c:pt idx="660">
                  <c:v>132.00000000000099</c:v>
                </c:pt>
                <c:pt idx="661">
                  <c:v>132.20000000000101</c:v>
                </c:pt>
                <c:pt idx="662">
                  <c:v>132.4</c:v>
                </c:pt>
                <c:pt idx="663">
                  <c:v>132.6</c:v>
                </c:pt>
                <c:pt idx="664">
                  <c:v>132.80000000000001</c:v>
                </c:pt>
                <c:pt idx="665">
                  <c:v>133.00000000000099</c:v>
                </c:pt>
                <c:pt idx="666">
                  <c:v>133.20000000000101</c:v>
                </c:pt>
                <c:pt idx="667">
                  <c:v>133.4</c:v>
                </c:pt>
                <c:pt idx="668">
                  <c:v>133.6</c:v>
                </c:pt>
                <c:pt idx="669">
                  <c:v>133.80000000000001</c:v>
                </c:pt>
                <c:pt idx="670">
                  <c:v>134.00000000000099</c:v>
                </c:pt>
                <c:pt idx="671">
                  <c:v>134.20000000000101</c:v>
                </c:pt>
                <c:pt idx="672">
                  <c:v>134.4</c:v>
                </c:pt>
                <c:pt idx="673">
                  <c:v>134.6</c:v>
                </c:pt>
                <c:pt idx="674">
                  <c:v>134.80000000000001</c:v>
                </c:pt>
                <c:pt idx="675">
                  <c:v>135.00000000000099</c:v>
                </c:pt>
                <c:pt idx="676">
                  <c:v>135.20000000000101</c:v>
                </c:pt>
                <c:pt idx="677">
                  <c:v>135.4</c:v>
                </c:pt>
                <c:pt idx="678">
                  <c:v>135.6</c:v>
                </c:pt>
                <c:pt idx="679">
                  <c:v>135.80000000000001</c:v>
                </c:pt>
                <c:pt idx="680">
                  <c:v>136.00000000000099</c:v>
                </c:pt>
                <c:pt idx="681">
                  <c:v>136.20000000000101</c:v>
                </c:pt>
                <c:pt idx="682">
                  <c:v>136.4</c:v>
                </c:pt>
                <c:pt idx="683">
                  <c:v>136.6</c:v>
                </c:pt>
                <c:pt idx="684">
                  <c:v>136.80000000000001</c:v>
                </c:pt>
                <c:pt idx="685">
                  <c:v>137.00000000000099</c:v>
                </c:pt>
                <c:pt idx="686">
                  <c:v>137.20000000000101</c:v>
                </c:pt>
                <c:pt idx="687">
                  <c:v>137.4</c:v>
                </c:pt>
                <c:pt idx="688">
                  <c:v>137.6</c:v>
                </c:pt>
                <c:pt idx="689">
                  <c:v>137.80000000000001</c:v>
                </c:pt>
                <c:pt idx="690">
                  <c:v>138.00000000000099</c:v>
                </c:pt>
                <c:pt idx="691">
                  <c:v>138.20000000000101</c:v>
                </c:pt>
                <c:pt idx="692">
                  <c:v>138.400000000001</c:v>
                </c:pt>
                <c:pt idx="693">
                  <c:v>138.60000000000099</c:v>
                </c:pt>
                <c:pt idx="694">
                  <c:v>138.80000000000101</c:v>
                </c:pt>
                <c:pt idx="695">
                  <c:v>139.00000000000099</c:v>
                </c:pt>
                <c:pt idx="696">
                  <c:v>139.20000000000101</c:v>
                </c:pt>
                <c:pt idx="697">
                  <c:v>139.400000000001</c:v>
                </c:pt>
                <c:pt idx="698">
                  <c:v>139.60000000000099</c:v>
                </c:pt>
                <c:pt idx="699">
                  <c:v>139.80000000000101</c:v>
                </c:pt>
                <c:pt idx="700">
                  <c:v>140.00000000000099</c:v>
                </c:pt>
                <c:pt idx="701">
                  <c:v>140.20000000000101</c:v>
                </c:pt>
                <c:pt idx="702">
                  <c:v>140.400000000001</c:v>
                </c:pt>
                <c:pt idx="703">
                  <c:v>140.60000000000099</c:v>
                </c:pt>
                <c:pt idx="704">
                  <c:v>140.80000000000101</c:v>
                </c:pt>
                <c:pt idx="705">
                  <c:v>141.00000000000099</c:v>
                </c:pt>
                <c:pt idx="706">
                  <c:v>141.20000000000101</c:v>
                </c:pt>
                <c:pt idx="707">
                  <c:v>141.400000000001</c:v>
                </c:pt>
                <c:pt idx="708">
                  <c:v>141.60000000000099</c:v>
                </c:pt>
                <c:pt idx="709">
                  <c:v>141.80000000000101</c:v>
                </c:pt>
                <c:pt idx="710">
                  <c:v>142.00000000000099</c:v>
                </c:pt>
                <c:pt idx="711">
                  <c:v>142.20000000000101</c:v>
                </c:pt>
                <c:pt idx="712">
                  <c:v>142.400000000001</c:v>
                </c:pt>
                <c:pt idx="713">
                  <c:v>142.60000000000099</c:v>
                </c:pt>
                <c:pt idx="714">
                  <c:v>142.80000000000101</c:v>
                </c:pt>
                <c:pt idx="715">
                  <c:v>143.00000000000099</c:v>
                </c:pt>
                <c:pt idx="716">
                  <c:v>143.20000000000101</c:v>
                </c:pt>
                <c:pt idx="717">
                  <c:v>143.400000000001</c:v>
                </c:pt>
                <c:pt idx="718">
                  <c:v>143.60000000000099</c:v>
                </c:pt>
                <c:pt idx="719">
                  <c:v>143.80000000000101</c:v>
                </c:pt>
                <c:pt idx="720">
                  <c:v>144.00000000000099</c:v>
                </c:pt>
                <c:pt idx="721">
                  <c:v>144.20000000000101</c:v>
                </c:pt>
                <c:pt idx="722">
                  <c:v>144.400000000001</c:v>
                </c:pt>
                <c:pt idx="723">
                  <c:v>144.60000000000099</c:v>
                </c:pt>
                <c:pt idx="724">
                  <c:v>144.80000000000101</c:v>
                </c:pt>
                <c:pt idx="725">
                  <c:v>145.00000000000099</c:v>
                </c:pt>
                <c:pt idx="726">
                  <c:v>145.20000000000101</c:v>
                </c:pt>
                <c:pt idx="727">
                  <c:v>145.400000000001</c:v>
                </c:pt>
                <c:pt idx="728">
                  <c:v>145.60000000000099</c:v>
                </c:pt>
                <c:pt idx="729">
                  <c:v>145.80000000000101</c:v>
                </c:pt>
                <c:pt idx="730">
                  <c:v>146.00000000000099</c:v>
                </c:pt>
                <c:pt idx="731">
                  <c:v>146.20000000000101</c:v>
                </c:pt>
                <c:pt idx="732">
                  <c:v>146.400000000001</c:v>
                </c:pt>
                <c:pt idx="733">
                  <c:v>146.60000000000099</c:v>
                </c:pt>
                <c:pt idx="734">
                  <c:v>146.80000000000101</c:v>
                </c:pt>
                <c:pt idx="735">
                  <c:v>147.00000000000099</c:v>
                </c:pt>
                <c:pt idx="736">
                  <c:v>147.20000000000101</c:v>
                </c:pt>
                <c:pt idx="737">
                  <c:v>147.400000000001</c:v>
                </c:pt>
                <c:pt idx="738">
                  <c:v>147.60000000000099</c:v>
                </c:pt>
                <c:pt idx="739">
                  <c:v>147.80000000000101</c:v>
                </c:pt>
                <c:pt idx="740">
                  <c:v>148.00000000000099</c:v>
                </c:pt>
                <c:pt idx="741">
                  <c:v>148.20000000000101</c:v>
                </c:pt>
                <c:pt idx="742">
                  <c:v>148.400000000001</c:v>
                </c:pt>
                <c:pt idx="743">
                  <c:v>148.60000000000099</c:v>
                </c:pt>
                <c:pt idx="744">
                  <c:v>148.80000000000101</c:v>
                </c:pt>
                <c:pt idx="745">
                  <c:v>149.00000000000099</c:v>
                </c:pt>
                <c:pt idx="746">
                  <c:v>149.20000000000101</c:v>
                </c:pt>
                <c:pt idx="747">
                  <c:v>149.400000000001</c:v>
                </c:pt>
                <c:pt idx="748">
                  <c:v>149.60000000000099</c:v>
                </c:pt>
                <c:pt idx="749">
                  <c:v>149.80000000000101</c:v>
                </c:pt>
                <c:pt idx="750">
                  <c:v>150.00000000000099</c:v>
                </c:pt>
                <c:pt idx="751">
                  <c:v>150.20000000000101</c:v>
                </c:pt>
                <c:pt idx="752">
                  <c:v>150.400000000001</c:v>
                </c:pt>
                <c:pt idx="753">
                  <c:v>150.60000000000099</c:v>
                </c:pt>
                <c:pt idx="754">
                  <c:v>150.80000000000101</c:v>
                </c:pt>
                <c:pt idx="755">
                  <c:v>151.00000000000099</c:v>
                </c:pt>
                <c:pt idx="756">
                  <c:v>151.20000000000101</c:v>
                </c:pt>
                <c:pt idx="757">
                  <c:v>151.400000000001</c:v>
                </c:pt>
                <c:pt idx="758">
                  <c:v>151.60000000000099</c:v>
                </c:pt>
                <c:pt idx="759">
                  <c:v>151.80000000000101</c:v>
                </c:pt>
                <c:pt idx="760">
                  <c:v>152.00000000000099</c:v>
                </c:pt>
                <c:pt idx="761">
                  <c:v>152.20000000000101</c:v>
                </c:pt>
                <c:pt idx="762">
                  <c:v>152.400000000001</c:v>
                </c:pt>
                <c:pt idx="763">
                  <c:v>152.60000000000099</c:v>
                </c:pt>
                <c:pt idx="764">
                  <c:v>152.80000000000101</c:v>
                </c:pt>
                <c:pt idx="765">
                  <c:v>153.00000000000099</c:v>
                </c:pt>
                <c:pt idx="766">
                  <c:v>153.20000000000101</c:v>
                </c:pt>
                <c:pt idx="767">
                  <c:v>153.400000000001</c:v>
                </c:pt>
                <c:pt idx="768">
                  <c:v>153.60000000000099</c:v>
                </c:pt>
                <c:pt idx="769">
                  <c:v>153.80000000000101</c:v>
                </c:pt>
                <c:pt idx="770">
                  <c:v>154.00000000000099</c:v>
                </c:pt>
                <c:pt idx="771">
                  <c:v>154.20000000000101</c:v>
                </c:pt>
                <c:pt idx="772">
                  <c:v>154.400000000001</c:v>
                </c:pt>
                <c:pt idx="773">
                  <c:v>154.60000000000099</c:v>
                </c:pt>
                <c:pt idx="774">
                  <c:v>154.80000000000101</c:v>
                </c:pt>
                <c:pt idx="775">
                  <c:v>155.00000000000099</c:v>
                </c:pt>
                <c:pt idx="776">
                  <c:v>155.20000000000101</c:v>
                </c:pt>
                <c:pt idx="777">
                  <c:v>155.400000000001</c:v>
                </c:pt>
                <c:pt idx="778">
                  <c:v>155.60000000000099</c:v>
                </c:pt>
                <c:pt idx="779">
                  <c:v>155.80000000000101</c:v>
                </c:pt>
                <c:pt idx="780">
                  <c:v>156.00000000000099</c:v>
                </c:pt>
                <c:pt idx="781">
                  <c:v>156.20000000000101</c:v>
                </c:pt>
                <c:pt idx="782">
                  <c:v>156.400000000001</c:v>
                </c:pt>
                <c:pt idx="783">
                  <c:v>156.60000000000099</c:v>
                </c:pt>
                <c:pt idx="784">
                  <c:v>156.80000000000101</c:v>
                </c:pt>
                <c:pt idx="785">
                  <c:v>157.00000000000099</c:v>
                </c:pt>
                <c:pt idx="786">
                  <c:v>157.20000000000101</c:v>
                </c:pt>
                <c:pt idx="787">
                  <c:v>157.400000000001</c:v>
                </c:pt>
                <c:pt idx="788">
                  <c:v>157.60000000000099</c:v>
                </c:pt>
                <c:pt idx="789">
                  <c:v>157.80000000000101</c:v>
                </c:pt>
                <c:pt idx="790">
                  <c:v>158.00000000000099</c:v>
                </c:pt>
                <c:pt idx="791">
                  <c:v>158.20000000000101</c:v>
                </c:pt>
                <c:pt idx="792">
                  <c:v>158.400000000001</c:v>
                </c:pt>
                <c:pt idx="793">
                  <c:v>158.60000000000099</c:v>
                </c:pt>
                <c:pt idx="794">
                  <c:v>158.80000000000101</c:v>
                </c:pt>
                <c:pt idx="795">
                  <c:v>159.00000000000099</c:v>
                </c:pt>
                <c:pt idx="796">
                  <c:v>159.20000000000101</c:v>
                </c:pt>
                <c:pt idx="797">
                  <c:v>159.400000000001</c:v>
                </c:pt>
                <c:pt idx="798">
                  <c:v>159.60000000000099</c:v>
                </c:pt>
                <c:pt idx="799">
                  <c:v>159.80000000000101</c:v>
                </c:pt>
                <c:pt idx="800">
                  <c:v>160.00000000000099</c:v>
                </c:pt>
                <c:pt idx="801">
                  <c:v>160.20000000000101</c:v>
                </c:pt>
                <c:pt idx="802">
                  <c:v>160.400000000001</c:v>
                </c:pt>
                <c:pt idx="803">
                  <c:v>160.60000000000099</c:v>
                </c:pt>
                <c:pt idx="804">
                  <c:v>160.80000000000101</c:v>
                </c:pt>
                <c:pt idx="805">
                  <c:v>161.00000000000099</c:v>
                </c:pt>
                <c:pt idx="806">
                  <c:v>161.20000000000101</c:v>
                </c:pt>
                <c:pt idx="807">
                  <c:v>161.400000000001</c:v>
                </c:pt>
                <c:pt idx="808">
                  <c:v>161.60000000000099</c:v>
                </c:pt>
                <c:pt idx="809">
                  <c:v>161.80000000000101</c:v>
                </c:pt>
                <c:pt idx="810">
                  <c:v>162.00000000000099</c:v>
                </c:pt>
                <c:pt idx="811">
                  <c:v>162.20000000000101</c:v>
                </c:pt>
                <c:pt idx="812">
                  <c:v>162.400000000001</c:v>
                </c:pt>
                <c:pt idx="813">
                  <c:v>162.60000000000099</c:v>
                </c:pt>
                <c:pt idx="814">
                  <c:v>162.80000000000101</c:v>
                </c:pt>
                <c:pt idx="815">
                  <c:v>163.00000000000099</c:v>
                </c:pt>
                <c:pt idx="816">
                  <c:v>163.20000000000101</c:v>
                </c:pt>
                <c:pt idx="817">
                  <c:v>163.400000000001</c:v>
                </c:pt>
                <c:pt idx="818">
                  <c:v>163.60000000000099</c:v>
                </c:pt>
                <c:pt idx="819">
                  <c:v>163.80000000000101</c:v>
                </c:pt>
                <c:pt idx="820">
                  <c:v>164.00000000000099</c:v>
                </c:pt>
                <c:pt idx="821">
                  <c:v>164.20000000000101</c:v>
                </c:pt>
                <c:pt idx="822">
                  <c:v>164.400000000001</c:v>
                </c:pt>
                <c:pt idx="823">
                  <c:v>164.60000000000099</c:v>
                </c:pt>
                <c:pt idx="824">
                  <c:v>164.80000000000101</c:v>
                </c:pt>
                <c:pt idx="825">
                  <c:v>165.00000000000099</c:v>
                </c:pt>
                <c:pt idx="826">
                  <c:v>165.20000000000101</c:v>
                </c:pt>
                <c:pt idx="827">
                  <c:v>165.400000000001</c:v>
                </c:pt>
                <c:pt idx="828">
                  <c:v>165.60000000000099</c:v>
                </c:pt>
                <c:pt idx="829">
                  <c:v>165.80000000000101</c:v>
                </c:pt>
                <c:pt idx="830">
                  <c:v>166.00000000000099</c:v>
                </c:pt>
                <c:pt idx="831">
                  <c:v>166.20000000000101</c:v>
                </c:pt>
                <c:pt idx="832">
                  <c:v>166.400000000001</c:v>
                </c:pt>
                <c:pt idx="833">
                  <c:v>166.60000000000099</c:v>
                </c:pt>
                <c:pt idx="834">
                  <c:v>166.80000000000101</c:v>
                </c:pt>
                <c:pt idx="835">
                  <c:v>167.00000000000099</c:v>
                </c:pt>
                <c:pt idx="836">
                  <c:v>167.20000000000101</c:v>
                </c:pt>
                <c:pt idx="837">
                  <c:v>167.400000000001</c:v>
                </c:pt>
                <c:pt idx="838">
                  <c:v>167.60000000000099</c:v>
                </c:pt>
                <c:pt idx="839">
                  <c:v>167.80000000000101</c:v>
                </c:pt>
                <c:pt idx="840">
                  <c:v>168.00000000000099</c:v>
                </c:pt>
                <c:pt idx="841">
                  <c:v>168.20000000000101</c:v>
                </c:pt>
                <c:pt idx="842">
                  <c:v>168.400000000001</c:v>
                </c:pt>
                <c:pt idx="843">
                  <c:v>168.60000000000099</c:v>
                </c:pt>
                <c:pt idx="844">
                  <c:v>168.80000000000101</c:v>
                </c:pt>
                <c:pt idx="845">
                  <c:v>169.00000000000099</c:v>
                </c:pt>
                <c:pt idx="846">
                  <c:v>169.20000000000101</c:v>
                </c:pt>
                <c:pt idx="847">
                  <c:v>169.400000000001</c:v>
                </c:pt>
                <c:pt idx="848">
                  <c:v>169.60000000000099</c:v>
                </c:pt>
                <c:pt idx="849">
                  <c:v>169.80000000000101</c:v>
                </c:pt>
                <c:pt idx="850">
                  <c:v>170.00000000000099</c:v>
                </c:pt>
                <c:pt idx="851">
                  <c:v>170.20000000000101</c:v>
                </c:pt>
                <c:pt idx="852">
                  <c:v>170.400000000001</c:v>
                </c:pt>
                <c:pt idx="853">
                  <c:v>170.60000000000099</c:v>
                </c:pt>
                <c:pt idx="854">
                  <c:v>170.80000000000101</c:v>
                </c:pt>
                <c:pt idx="855">
                  <c:v>171.00000000000099</c:v>
                </c:pt>
                <c:pt idx="856">
                  <c:v>171.20000000000101</c:v>
                </c:pt>
                <c:pt idx="857">
                  <c:v>171.400000000001</c:v>
                </c:pt>
                <c:pt idx="858">
                  <c:v>171.60000000000099</c:v>
                </c:pt>
                <c:pt idx="859">
                  <c:v>171.80000000000101</c:v>
                </c:pt>
                <c:pt idx="860">
                  <c:v>172.00000000000099</c:v>
                </c:pt>
                <c:pt idx="861">
                  <c:v>172.20000000000101</c:v>
                </c:pt>
                <c:pt idx="862">
                  <c:v>172.400000000001</c:v>
                </c:pt>
                <c:pt idx="863">
                  <c:v>172.60000000000099</c:v>
                </c:pt>
                <c:pt idx="864">
                  <c:v>172.80000000000101</c:v>
                </c:pt>
                <c:pt idx="865">
                  <c:v>173.00000000000099</c:v>
                </c:pt>
                <c:pt idx="866">
                  <c:v>173.20000000000101</c:v>
                </c:pt>
                <c:pt idx="867">
                  <c:v>173.400000000001</c:v>
                </c:pt>
                <c:pt idx="868">
                  <c:v>173.60000000000099</c:v>
                </c:pt>
                <c:pt idx="869">
                  <c:v>173.80000000000101</c:v>
                </c:pt>
                <c:pt idx="870">
                  <c:v>174.00000000000099</c:v>
                </c:pt>
                <c:pt idx="871">
                  <c:v>174.20000000000101</c:v>
                </c:pt>
                <c:pt idx="872">
                  <c:v>174.400000000001</c:v>
                </c:pt>
                <c:pt idx="873">
                  <c:v>174.60000000000099</c:v>
                </c:pt>
                <c:pt idx="874">
                  <c:v>174.80000000000101</c:v>
                </c:pt>
                <c:pt idx="875">
                  <c:v>175.00000000000099</c:v>
                </c:pt>
                <c:pt idx="876">
                  <c:v>175.20000000000101</c:v>
                </c:pt>
                <c:pt idx="877">
                  <c:v>175.400000000001</c:v>
                </c:pt>
                <c:pt idx="878">
                  <c:v>175.60000000000099</c:v>
                </c:pt>
                <c:pt idx="879">
                  <c:v>175.80000000000101</c:v>
                </c:pt>
                <c:pt idx="880">
                  <c:v>176.00000000000099</c:v>
                </c:pt>
                <c:pt idx="881">
                  <c:v>176.20000000000101</c:v>
                </c:pt>
                <c:pt idx="882">
                  <c:v>176.400000000001</c:v>
                </c:pt>
                <c:pt idx="883">
                  <c:v>176.60000000000099</c:v>
                </c:pt>
                <c:pt idx="884">
                  <c:v>176.80000000000101</c:v>
                </c:pt>
                <c:pt idx="885">
                  <c:v>177.00000000000099</c:v>
                </c:pt>
                <c:pt idx="886">
                  <c:v>177.20000000000101</c:v>
                </c:pt>
                <c:pt idx="887">
                  <c:v>177.400000000001</c:v>
                </c:pt>
                <c:pt idx="888">
                  <c:v>177.60000000000099</c:v>
                </c:pt>
                <c:pt idx="889">
                  <c:v>177.80000000000101</c:v>
                </c:pt>
                <c:pt idx="890">
                  <c:v>178.00000000000099</c:v>
                </c:pt>
                <c:pt idx="891">
                  <c:v>178.20000000000101</c:v>
                </c:pt>
                <c:pt idx="892">
                  <c:v>178.400000000001</c:v>
                </c:pt>
                <c:pt idx="893">
                  <c:v>178.60000000000099</c:v>
                </c:pt>
                <c:pt idx="894">
                  <c:v>178.80000000000101</c:v>
                </c:pt>
                <c:pt idx="895">
                  <c:v>179.00000000000099</c:v>
                </c:pt>
                <c:pt idx="896">
                  <c:v>179.20000000000101</c:v>
                </c:pt>
                <c:pt idx="897">
                  <c:v>179.400000000001</c:v>
                </c:pt>
                <c:pt idx="898">
                  <c:v>179.60000000000099</c:v>
                </c:pt>
                <c:pt idx="899">
                  <c:v>179.80000000000101</c:v>
                </c:pt>
                <c:pt idx="900">
                  <c:v>180.00000000000099</c:v>
                </c:pt>
                <c:pt idx="901">
                  <c:v>180.20000000000101</c:v>
                </c:pt>
                <c:pt idx="902">
                  <c:v>180.400000000001</c:v>
                </c:pt>
                <c:pt idx="903">
                  <c:v>180.60000000000099</c:v>
                </c:pt>
                <c:pt idx="904">
                  <c:v>180.80000000000101</c:v>
                </c:pt>
                <c:pt idx="905">
                  <c:v>181.00000000000099</c:v>
                </c:pt>
                <c:pt idx="906">
                  <c:v>181.20000000000101</c:v>
                </c:pt>
                <c:pt idx="907">
                  <c:v>181.400000000001</c:v>
                </c:pt>
                <c:pt idx="908">
                  <c:v>181.60000000000099</c:v>
                </c:pt>
                <c:pt idx="909">
                  <c:v>181.80000000000101</c:v>
                </c:pt>
                <c:pt idx="910">
                  <c:v>182.00000000000099</c:v>
                </c:pt>
                <c:pt idx="911">
                  <c:v>182.20000000000101</c:v>
                </c:pt>
                <c:pt idx="912">
                  <c:v>182.400000000001</c:v>
                </c:pt>
                <c:pt idx="913">
                  <c:v>182.60000000000099</c:v>
                </c:pt>
                <c:pt idx="914">
                  <c:v>182.80000000000101</c:v>
                </c:pt>
                <c:pt idx="915">
                  <c:v>183.00000000000099</c:v>
                </c:pt>
                <c:pt idx="916">
                  <c:v>183.20000000000101</c:v>
                </c:pt>
                <c:pt idx="917">
                  <c:v>183.400000000001</c:v>
                </c:pt>
                <c:pt idx="918">
                  <c:v>183.60000000000099</c:v>
                </c:pt>
                <c:pt idx="919">
                  <c:v>183.80000000000101</c:v>
                </c:pt>
                <c:pt idx="920">
                  <c:v>184.00000000000099</c:v>
                </c:pt>
                <c:pt idx="921">
                  <c:v>184.20000000000101</c:v>
                </c:pt>
                <c:pt idx="922">
                  <c:v>184.400000000001</c:v>
                </c:pt>
                <c:pt idx="923">
                  <c:v>184.60000000000099</c:v>
                </c:pt>
                <c:pt idx="924">
                  <c:v>184.80000000000101</c:v>
                </c:pt>
                <c:pt idx="925">
                  <c:v>185.00000000000099</c:v>
                </c:pt>
                <c:pt idx="926">
                  <c:v>185.20000000000101</c:v>
                </c:pt>
                <c:pt idx="927">
                  <c:v>185.400000000001</c:v>
                </c:pt>
                <c:pt idx="928">
                  <c:v>185.60000000000099</c:v>
                </c:pt>
                <c:pt idx="929">
                  <c:v>185.80000000000101</c:v>
                </c:pt>
                <c:pt idx="930">
                  <c:v>186.00000000000099</c:v>
                </c:pt>
                <c:pt idx="931">
                  <c:v>186.20000000000101</c:v>
                </c:pt>
                <c:pt idx="932">
                  <c:v>186.400000000001</c:v>
                </c:pt>
                <c:pt idx="933">
                  <c:v>186.60000000000099</c:v>
                </c:pt>
                <c:pt idx="934">
                  <c:v>186.80000000000101</c:v>
                </c:pt>
                <c:pt idx="935">
                  <c:v>187.00000000000099</c:v>
                </c:pt>
                <c:pt idx="936">
                  <c:v>187.20000000000101</c:v>
                </c:pt>
                <c:pt idx="937">
                  <c:v>187.400000000001</c:v>
                </c:pt>
                <c:pt idx="938">
                  <c:v>187.60000000000099</c:v>
                </c:pt>
                <c:pt idx="939">
                  <c:v>187.80000000000101</c:v>
                </c:pt>
                <c:pt idx="940">
                  <c:v>188.00000000000099</c:v>
                </c:pt>
                <c:pt idx="941">
                  <c:v>188.20000000000101</c:v>
                </c:pt>
                <c:pt idx="942">
                  <c:v>188.400000000001</c:v>
                </c:pt>
                <c:pt idx="943">
                  <c:v>188.60000000000099</c:v>
                </c:pt>
                <c:pt idx="944">
                  <c:v>188.80000000000101</c:v>
                </c:pt>
                <c:pt idx="945">
                  <c:v>189.00000000000099</c:v>
                </c:pt>
                <c:pt idx="946">
                  <c:v>189.20000000000101</c:v>
                </c:pt>
                <c:pt idx="947">
                  <c:v>189.400000000001</c:v>
                </c:pt>
                <c:pt idx="948">
                  <c:v>189.60000000000099</c:v>
                </c:pt>
                <c:pt idx="949">
                  <c:v>189.80000000000101</c:v>
                </c:pt>
                <c:pt idx="950">
                  <c:v>190.00000000000099</c:v>
                </c:pt>
                <c:pt idx="951">
                  <c:v>190.20000000000101</c:v>
                </c:pt>
                <c:pt idx="952">
                  <c:v>190.400000000001</c:v>
                </c:pt>
                <c:pt idx="953">
                  <c:v>190.60000000000099</c:v>
                </c:pt>
                <c:pt idx="954">
                  <c:v>190.80000000000101</c:v>
                </c:pt>
                <c:pt idx="955">
                  <c:v>191.00000000000099</c:v>
                </c:pt>
                <c:pt idx="956">
                  <c:v>191.20000000000101</c:v>
                </c:pt>
                <c:pt idx="957">
                  <c:v>191.400000000001</c:v>
                </c:pt>
                <c:pt idx="958">
                  <c:v>191.60000000000099</c:v>
                </c:pt>
                <c:pt idx="959">
                  <c:v>191.80000000000101</c:v>
                </c:pt>
                <c:pt idx="960">
                  <c:v>192.00000000000099</c:v>
                </c:pt>
                <c:pt idx="961">
                  <c:v>192.20000000000101</c:v>
                </c:pt>
                <c:pt idx="962">
                  <c:v>192.400000000001</c:v>
                </c:pt>
                <c:pt idx="963">
                  <c:v>192.60000000000099</c:v>
                </c:pt>
                <c:pt idx="964">
                  <c:v>192.80000000000101</c:v>
                </c:pt>
                <c:pt idx="965">
                  <c:v>193.00000000000099</c:v>
                </c:pt>
                <c:pt idx="966">
                  <c:v>193.20000000000101</c:v>
                </c:pt>
                <c:pt idx="967">
                  <c:v>193.400000000001</c:v>
                </c:pt>
                <c:pt idx="968">
                  <c:v>193.60000000000099</c:v>
                </c:pt>
                <c:pt idx="969">
                  <c:v>193.80000000000101</c:v>
                </c:pt>
                <c:pt idx="970">
                  <c:v>194.00000000000099</c:v>
                </c:pt>
                <c:pt idx="971">
                  <c:v>194.20000000000101</c:v>
                </c:pt>
                <c:pt idx="972">
                  <c:v>194.400000000001</c:v>
                </c:pt>
                <c:pt idx="973">
                  <c:v>194.60000000000099</c:v>
                </c:pt>
                <c:pt idx="974">
                  <c:v>194.80000000000101</c:v>
                </c:pt>
                <c:pt idx="975">
                  <c:v>195.00000000000099</c:v>
                </c:pt>
                <c:pt idx="976">
                  <c:v>195.20000000000101</c:v>
                </c:pt>
                <c:pt idx="977">
                  <c:v>195.400000000001</c:v>
                </c:pt>
                <c:pt idx="978">
                  <c:v>195.60000000000099</c:v>
                </c:pt>
                <c:pt idx="979">
                  <c:v>195.80000000000101</c:v>
                </c:pt>
                <c:pt idx="980">
                  <c:v>196.00000000000099</c:v>
                </c:pt>
                <c:pt idx="981">
                  <c:v>196.20000000000101</c:v>
                </c:pt>
                <c:pt idx="982">
                  <c:v>196.400000000001</c:v>
                </c:pt>
                <c:pt idx="983">
                  <c:v>196.60000000000099</c:v>
                </c:pt>
                <c:pt idx="984">
                  <c:v>196.80000000000101</c:v>
                </c:pt>
                <c:pt idx="985">
                  <c:v>197.00000000000099</c:v>
                </c:pt>
                <c:pt idx="986">
                  <c:v>197.20000000000101</c:v>
                </c:pt>
                <c:pt idx="987">
                  <c:v>197.400000000001</c:v>
                </c:pt>
                <c:pt idx="988">
                  <c:v>197.60000000000099</c:v>
                </c:pt>
                <c:pt idx="989">
                  <c:v>197.80000000000101</c:v>
                </c:pt>
                <c:pt idx="990">
                  <c:v>198.00000000000099</c:v>
                </c:pt>
                <c:pt idx="991">
                  <c:v>198.20000000000101</c:v>
                </c:pt>
                <c:pt idx="992">
                  <c:v>198.400000000001</c:v>
                </c:pt>
                <c:pt idx="993">
                  <c:v>198.60000000000099</c:v>
                </c:pt>
                <c:pt idx="994">
                  <c:v>198.80000000000101</c:v>
                </c:pt>
                <c:pt idx="995">
                  <c:v>199.00000000000099</c:v>
                </c:pt>
                <c:pt idx="996">
                  <c:v>199.20000000000101</c:v>
                </c:pt>
                <c:pt idx="997">
                  <c:v>199.400000000001</c:v>
                </c:pt>
                <c:pt idx="998">
                  <c:v>199.60000000000099</c:v>
                </c:pt>
                <c:pt idx="999">
                  <c:v>199.80000000000101</c:v>
                </c:pt>
                <c:pt idx="1000">
                  <c:v>200.00000000000099</c:v>
                </c:pt>
              </c:numCache>
            </c:numRef>
          </c:xVal>
          <c:yVal>
            <c:numRef>
              <c:f>Feuil1!$E$6:$E$1006</c:f>
              <c:numCache>
                <c:formatCode>General</c:formatCode>
                <c:ptCount val="1001"/>
                <c:pt idx="0">
                  <c:v>4.8618593301652123E-4</c:v>
                </c:pt>
                <c:pt idx="1">
                  <c:v>5.1090881444094613E-4</c:v>
                </c:pt>
                <c:pt idx="2">
                  <c:v>5.3679343257353725E-4</c:v>
                </c:pt>
                <c:pt idx="3">
                  <c:v>5.638892097712436E-4</c:v>
                </c:pt>
                <c:pt idx="4">
                  <c:v>5.9224740550876335E-4</c:v>
                </c:pt>
                <c:pt idx="5">
                  <c:v>6.2192117174670572E-4</c:v>
                </c:pt>
                <c:pt idx="6">
                  <c:v>6.5296560936527052E-4</c:v>
                </c:pt>
                <c:pt idx="7">
                  <c:v>6.8543782565528893E-4</c:v>
                </c:pt>
                <c:pt idx="8">
                  <c:v>7.1939699285679013E-4</c:v>
                </c:pt>
                <c:pt idx="9">
                  <c:v>7.5490440773340502E-4</c:v>
                </c:pt>
                <c:pt idx="10">
                  <c:v>7.9202355216898717E-4</c:v>
                </c:pt>
                <c:pt idx="11">
                  <c:v>8.3082015477091355E-4</c:v>
                </c:pt>
                <c:pt idx="12">
                  <c:v>8.7136225346242649E-4</c:v>
                </c:pt>
                <c:pt idx="13">
                  <c:v>9.1372025904425504E-4</c:v>
                </c:pt>
                <c:pt idx="14">
                  <c:v>9.5796701970358414E-4</c:v>
                </c:pt>
                <c:pt idx="15">
                  <c:v>1.0041778864460862E-3</c:v>
                </c:pt>
                <c:pt idx="16">
                  <c:v>1.0524307794244829E-3</c:v>
                </c:pt>
                <c:pt idx="17">
                  <c:v>1.102806255134565E-3</c:v>
                </c:pt>
                <c:pt idx="18">
                  <c:v>1.1553875744471404E-3</c:v>
                </c:pt>
                <c:pt idx="19">
                  <c:v>1.2102607714418242E-3</c:v>
                </c:pt>
                <c:pt idx="20">
                  <c:v>1.2675147230058394E-3</c:v>
                </c:pt>
                <c:pt idx="21">
                  <c:v>1.3272412191583749E-3</c:v>
                </c:pt>
                <c:pt idx="22">
                  <c:v>1.3895350340581759E-3</c:v>
                </c:pt>
                <c:pt idx="23">
                  <c:v>1.4544939976491443E-3</c:v>
                </c:pt>
                <c:pt idx="24">
                  <c:v>1.5222190678959022E-3</c:v>
                </c:pt>
                <c:pt idx="25">
                  <c:v>1.5928144035580504E-3</c:v>
                </c:pt>
                <c:pt idx="26">
                  <c:v>1.6663874374490235E-3</c:v>
                </c:pt>
                <c:pt idx="27">
                  <c:v>1.7430489501220699E-3</c:v>
                </c:pt>
                <c:pt idx="28">
                  <c:v>1.8229131439228374E-3</c:v>
                </c:pt>
                <c:pt idx="29">
                  <c:v>1.9060977173446904E-3</c:v>
                </c:pt>
                <c:pt idx="30">
                  <c:v>1.9927239396195268E-3</c:v>
                </c:pt>
                <c:pt idx="31">
                  <c:v>2.0829167254736328E-3</c:v>
                </c:pt>
                <c:pt idx="32">
                  <c:v>2.1768047099744899E-3</c:v>
                </c:pt>
                <c:pt idx="33">
                  <c:v>2.2745203233910591E-3</c:v>
                </c:pt>
                <c:pt idx="34">
                  <c:v>2.3761998659865969E-3</c:v>
                </c:pt>
                <c:pt idx="35">
                  <c:v>2.4819835826592586E-3</c:v>
                </c:pt>
                <c:pt idx="36">
                  <c:v>2.5920157373424675E-3</c:v>
                </c:pt>
                <c:pt idx="37">
                  <c:v>2.7064446870730774E-3</c:v>
                </c:pt>
                <c:pt idx="38">
                  <c:v>2.8254229556318434E-3</c:v>
                </c:pt>
                <c:pt idx="39">
                  <c:v>2.9491073066570095E-3</c:v>
                </c:pt>
                <c:pt idx="40">
                  <c:v>3.0776588161279816E-3</c:v>
                </c:pt>
                <c:pt idx="41">
                  <c:v>3.2112429441125577E-3</c:v>
                </c:pt>
                <c:pt idx="42">
                  <c:v>3.3500296056671198E-3</c:v>
                </c:pt>
                <c:pt idx="43">
                  <c:v>3.4941932407758082E-3</c:v>
                </c:pt>
                <c:pt idx="44">
                  <c:v>3.6439128832106405E-3</c:v>
                </c:pt>
                <c:pt idx="45">
                  <c:v>3.799372228190938E-3</c:v>
                </c:pt>
                <c:pt idx="46">
                  <c:v>3.9607596987167957E-3</c:v>
                </c:pt>
                <c:pt idx="47">
                  <c:v>4.1282685104474318E-3</c:v>
                </c:pt>
                <c:pt idx="48">
                  <c:v>4.3020967349917637E-3</c:v>
                </c:pt>
                <c:pt idx="49">
                  <c:v>4.4824473614748193E-3</c:v>
                </c:pt>
                <c:pt idx="50">
                  <c:v>4.6695283562399664E-3</c:v>
                </c:pt>
                <c:pt idx="51">
                  <c:v>4.8635527205436397E-3</c:v>
                </c:pt>
                <c:pt idx="52">
                  <c:v>5.0647385460954276E-3</c:v>
                </c:pt>
                <c:pt idx="53">
                  <c:v>5.2733090682932715E-3</c:v>
                </c:pt>
                <c:pt idx="54">
                  <c:v>5.4894927170000048E-3</c:v>
                </c:pt>
                <c:pt idx="55">
                  <c:v>5.7135231647042423E-3</c:v>
                </c:pt>
                <c:pt idx="56">
                  <c:v>5.9456393719055983E-3</c:v>
                </c:pt>
                <c:pt idx="57">
                  <c:v>6.1860856295610127E-3</c:v>
                </c:pt>
                <c:pt idx="58">
                  <c:v>6.4351115984260182E-3</c:v>
                </c:pt>
                <c:pt idx="59">
                  <c:v>6.6929723451221923E-3</c:v>
                </c:pt>
                <c:pt idx="60">
                  <c:v>6.9599283747588609E-3</c:v>
                </c:pt>
                <c:pt idx="61">
                  <c:v>7.2362456599352337E-3</c:v>
                </c:pt>
                <c:pt idx="62">
                  <c:v>7.5221956659461174E-3</c:v>
                </c:pt>
                <c:pt idx="63">
                  <c:v>7.8180553720125223E-3</c:v>
                </c:pt>
                <c:pt idx="64">
                  <c:v>8.1241072883563251E-3</c:v>
                </c:pt>
                <c:pt idx="65">
                  <c:v>8.4406394689358899E-3</c:v>
                </c:pt>
                <c:pt idx="66">
                  <c:v>8.7679455196586348E-3</c:v>
                </c:pt>
                <c:pt idx="67">
                  <c:v>9.1063246018842029E-3</c:v>
                </c:pt>
                <c:pt idx="68">
                  <c:v>9.4560814310310631E-3</c:v>
                </c:pt>
                <c:pt idx="69">
                  <c:v>9.8175262700983083E-3</c:v>
                </c:pt>
                <c:pt idx="70">
                  <c:v>1.0190974917913197E-2</c:v>
                </c:pt>
                <c:pt idx="71">
                  <c:v>1.0576748691914993E-2</c:v>
                </c:pt>
                <c:pt idx="72">
                  <c:v>1.0975174405284772E-2</c:v>
                </c:pt>
                <c:pt idx="73">
                  <c:v>1.1386584338231011E-2</c:v>
                </c:pt>
                <c:pt idx="74">
                  <c:v>1.1811316203241133E-2</c:v>
                </c:pt>
                <c:pt idx="75">
                  <c:v>1.2249713104109043E-2</c:v>
                </c:pt>
                <c:pt idx="76">
                  <c:v>1.2702123488550465E-2</c:v>
                </c:pt>
                <c:pt idx="77">
                  <c:v>1.3168901094217911E-2</c:v>
                </c:pt>
                <c:pt idx="78">
                  <c:v>1.3650404887929164E-2</c:v>
                </c:pt>
                <c:pt idx="79">
                  <c:v>1.4146998997924785E-2</c:v>
                </c:pt>
                <c:pt idx="80">
                  <c:v>1.4659052638971552E-2</c:v>
                </c:pt>
                <c:pt idx="81">
                  <c:v>1.518694003013228E-2</c:v>
                </c:pt>
                <c:pt idx="82">
                  <c:v>1.5731040305024074E-2</c:v>
                </c:pt>
                <c:pt idx="83">
                  <c:v>1.6291737414390679E-2</c:v>
                </c:pt>
                <c:pt idx="84">
                  <c:v>1.6869420020818194E-2</c:v>
                </c:pt>
                <c:pt idx="85">
                  <c:v>1.7464481385426316E-2</c:v>
                </c:pt>
                <c:pt idx="86">
                  <c:v>1.8077319246373014E-2</c:v>
                </c:pt>
                <c:pt idx="87">
                  <c:v>1.8708335689013492E-2</c:v>
                </c:pt>
                <c:pt idx="88">
                  <c:v>1.9357937007560326E-2</c:v>
                </c:pt>
                <c:pt idx="89">
                  <c:v>2.0026533558096731E-2</c:v>
                </c:pt>
                <c:pt idx="90">
                  <c:v>2.0714539602800071E-2</c:v>
                </c:pt>
                <c:pt idx="91">
                  <c:v>2.1422373145240408E-2</c:v>
                </c:pt>
                <c:pt idx="92">
                  <c:v>2.2150455756623652E-2</c:v>
                </c:pt>
                <c:pt idx="93">
                  <c:v>2.2899212392856968E-2</c:v>
                </c:pt>
                <c:pt idx="94">
                  <c:v>2.3669071202321847E-2</c:v>
                </c:pt>
                <c:pt idx="95">
                  <c:v>2.4460463324246201E-2</c:v>
                </c:pt>
                <c:pt idx="96">
                  <c:v>2.5273822677577863E-2</c:v>
                </c:pt>
                <c:pt idx="97">
                  <c:v>2.6109585740268147E-2</c:v>
                </c:pt>
                <c:pt idx="98">
                  <c:v>2.6968191318884331E-2</c:v>
                </c:pt>
                <c:pt idx="99">
                  <c:v>2.7850080308479765E-2</c:v>
                </c:pt>
                <c:pt idx="100">
                  <c:v>2.8755695442658682E-2</c:v>
                </c:pt>
                <c:pt idx="101">
                  <c:v>2.9685481033785481E-2</c:v>
                </c:pt>
                <c:pt idx="102">
                  <c:v>3.0639882703297046E-2</c:v>
                </c:pt>
                <c:pt idx="103">
                  <c:v>3.1619347102088413E-2</c:v>
                </c:pt>
                <c:pt idx="104">
                  <c:v>3.2624321620954813E-2</c:v>
                </c:pt>
                <c:pt idx="105">
                  <c:v>3.3655254091082484E-2</c:v>
                </c:pt>
                <c:pt idx="106">
                  <c:v>3.4712592474596661E-2</c:v>
                </c:pt>
                <c:pt idx="107">
                  <c:v>3.5796784545184396E-2</c:v>
                </c:pt>
                <c:pt idx="108">
                  <c:v>3.6908277558825385E-2</c:v>
                </c:pt>
                <c:pt idx="109">
                  <c:v>3.8047517914676615E-2</c:v>
                </c:pt>
                <c:pt idx="110">
                  <c:v>3.9214950806169914E-2</c:v>
                </c:pt>
                <c:pt idx="111">
                  <c:v>4.0411019862397521E-2</c:v>
                </c:pt>
                <c:pt idx="112">
                  <c:v>4.163616677987339E-2</c:v>
                </c:pt>
                <c:pt idx="113">
                  <c:v>4.289083094477375E-2</c:v>
                </c:pt>
                <c:pt idx="114">
                  <c:v>4.4175449045776395E-2</c:v>
                </c:pt>
                <c:pt idx="115">
                  <c:v>4.5490454677630923E-2</c:v>
                </c:pt>
                <c:pt idx="116">
                  <c:v>4.6836277935612118E-2</c:v>
                </c:pt>
                <c:pt idx="117">
                  <c:v>4.8213345001020619E-2</c:v>
                </c:pt>
                <c:pt idx="118">
                  <c:v>4.9622077717913722E-2</c:v>
                </c:pt>
                <c:pt idx="119">
                  <c:v>5.106289316126518E-2</c:v>
                </c:pt>
                <c:pt idx="120">
                  <c:v>5.2536203196768154E-2</c:v>
                </c:pt>
                <c:pt idx="121">
                  <c:v>5.4042414032514731E-2</c:v>
                </c:pt>
                <c:pt idx="122">
                  <c:v>5.5581925762800841E-2</c:v>
                </c:pt>
                <c:pt idx="123">
                  <c:v>5.7155131904322184E-2</c:v>
                </c:pt>
                <c:pt idx="124">
                  <c:v>5.8762418925045919E-2</c:v>
                </c:pt>
                <c:pt idx="125">
                  <c:v>6.0404165766057491E-2</c:v>
                </c:pt>
                <c:pt idx="126">
                  <c:v>6.2080743356702627E-2</c:v>
                </c:pt>
                <c:pt idx="127">
                  <c:v>6.3792514123358984E-2</c:v>
                </c:pt>
                <c:pt idx="128">
                  <c:v>6.553983149219117E-2</c:v>
                </c:pt>
                <c:pt idx="129">
                  <c:v>6.7323039386260358E-2</c:v>
                </c:pt>
                <c:pt idx="130">
                  <c:v>6.9142471717374282E-2</c:v>
                </c:pt>
                <c:pt idx="131">
                  <c:v>7.0998451873086274E-2</c:v>
                </c:pt>
                <c:pt idx="132">
                  <c:v>7.289129219926288E-2</c:v>
                </c:pt>
                <c:pt idx="133">
                  <c:v>7.4821293478661205E-2</c:v>
                </c:pt>
                <c:pt idx="134">
                  <c:v>7.6788744405972179E-2</c:v>
                </c:pt>
                <c:pt idx="135">
                  <c:v>7.87939210598015E-2</c:v>
                </c:pt>
                <c:pt idx="136">
                  <c:v>8.0837086372079953E-2</c:v>
                </c:pt>
                <c:pt idx="137">
                  <c:v>8.291848959540693E-2</c:v>
                </c:pt>
                <c:pt idx="138">
                  <c:v>8.5038365768849336E-2</c:v>
                </c:pt>
                <c:pt idx="139">
                  <c:v>8.7196935182733595E-2</c:v>
                </c:pt>
                <c:pt idx="140">
                  <c:v>8.9394402842980364E-2</c:v>
                </c:pt>
                <c:pt idx="141">
                  <c:v>9.1630957935552704E-2</c:v>
                </c:pt>
                <c:pt idx="142">
                  <c:v>9.3906773291595469E-2</c:v>
                </c:pt>
                <c:pt idx="143">
                  <c:v>9.622200485386273E-2</c:v>
                </c:pt>
                <c:pt idx="144">
                  <c:v>9.8576791145041615E-2</c:v>
                </c:pt>
                <c:pt idx="145">
                  <c:v>0.10097125273859188</c:v>
                </c:pt>
                <c:pt idx="146">
                  <c:v>0.10340549173273716</c:v>
                </c:pt>
                <c:pt idx="147">
                  <c:v>0.10587959122825086</c:v>
                </c:pt>
                <c:pt idx="148">
                  <c:v>0.1083936148106929</c:v>
                </c:pt>
                <c:pt idx="149">
                  <c:v>0.11094760603776492</c:v>
                </c:pt>
                <c:pt idx="150">
                  <c:v>0.1135415879324559</c:v>
                </c:pt>
                <c:pt idx="151">
                  <c:v>0.11617556248266754</c:v>
                </c:pt>
                <c:pt idx="152">
                  <c:v>0.118849510148008</c:v>
                </c:pt>
                <c:pt idx="153">
                  <c:v>0.12156338937445563</c:v>
                </c:pt>
                <c:pt idx="154">
                  <c:v>0.12431713611759876</c:v>
                </c:pt>
                <c:pt idx="155">
                  <c:v>0.12711066337516144</c:v>
                </c:pt>
                <c:pt idx="156">
                  <c:v>0.12994386072953407</c:v>
                </c:pt>
                <c:pt idx="157">
                  <c:v>0.13281659390102696</c:v>
                </c:pt>
                <c:pt idx="158">
                  <c:v>0.13572870431257</c:v>
                </c:pt>
                <c:pt idx="159">
                  <c:v>0.13868000866658409</c:v>
                </c:pt>
                <c:pt idx="160">
                  <c:v>0.14167029853474614</c:v>
                </c:pt>
                <c:pt idx="161">
                  <c:v>0.14469933996137793</c:v>
                </c:pt>
                <c:pt idx="162">
                  <c:v>0.1477668730811777</c:v>
                </c:pt>
                <c:pt idx="163">
                  <c:v>0.15087261175201824</c:v>
                </c:pt>
                <c:pt idx="164">
                  <c:v>0.15401624320352994</c:v>
                </c:pt>
                <c:pt idx="165">
                  <c:v>0.15719742770217879</c:v>
                </c:pt>
                <c:pt idx="166">
                  <c:v>0.16041579823355132</c:v>
                </c:pt>
                <c:pt idx="167">
                  <c:v>0.16367096020254401</c:v>
                </c:pt>
                <c:pt idx="168">
                  <c:v>0.16696249115215156</c:v>
                </c:pt>
                <c:pt idx="169">
                  <c:v>0.17028994050153792</c:v>
                </c:pt>
                <c:pt idx="170">
                  <c:v>0.17365282930406101</c:v>
                </c:pt>
                <c:pt idx="171">
                  <c:v>0.17705065002591691</c:v>
                </c:pt>
                <c:pt idx="172">
                  <c:v>0.18048286634604987</c:v>
                </c:pt>
                <c:pt idx="173">
                  <c:v>0.18394891297796434</c:v>
                </c:pt>
                <c:pt idx="174">
                  <c:v>0.187448195514061</c:v>
                </c:pt>
                <c:pt idx="175">
                  <c:v>0.19098009029309679</c:v>
                </c:pt>
                <c:pt idx="176">
                  <c:v>0.19454394429136132</c:v>
                </c:pt>
                <c:pt idx="177">
                  <c:v>0.19813907503813344</c:v>
                </c:pt>
                <c:pt idx="178">
                  <c:v>0.20176477055596848</c:v>
                </c:pt>
                <c:pt idx="179">
                  <c:v>0.20542028932634429</c:v>
                </c:pt>
                <c:pt idx="180">
                  <c:v>0.20910486028116826</c:v>
                </c:pt>
                <c:pt idx="181">
                  <c:v>0.21281768282063263</c:v>
                </c:pt>
                <c:pt idx="182">
                  <c:v>0.21655792685787223</c:v>
                </c:pt>
                <c:pt idx="183">
                  <c:v>0.22032473289085969</c:v>
                </c:pt>
                <c:pt idx="184">
                  <c:v>0.22411721210194169</c:v>
                </c:pt>
                <c:pt idx="185">
                  <c:v>0.22793444648539898</c:v>
                </c:pt>
                <c:pt idx="186">
                  <c:v>0.23177548900337558</c:v>
                </c:pt>
                <c:pt idx="187">
                  <c:v>0.23563936377050157</c:v>
                </c:pt>
                <c:pt idx="188">
                  <c:v>0.23952506626749839</c:v>
                </c:pt>
                <c:pt idx="189">
                  <c:v>0.24343156358402332</c:v>
                </c:pt>
                <c:pt idx="190">
                  <c:v>0.24735779469098329</c:v>
                </c:pt>
                <c:pt idx="191">
                  <c:v>0.25130267074250673</c:v>
                </c:pt>
                <c:pt idx="192">
                  <c:v>0.25526507540773646</c:v>
                </c:pt>
                <c:pt idx="193">
                  <c:v>0.25924386523256543</c:v>
                </c:pt>
                <c:pt idx="194">
                  <c:v>0.26323787003140392</c:v>
                </c:pt>
                <c:pt idx="195">
                  <c:v>0.2672458933090327</c:v>
                </c:pt>
                <c:pt idx="196">
                  <c:v>0.27126671271255459</c:v>
                </c:pt>
                <c:pt idx="197">
                  <c:v>0.27529908051342505</c:v>
                </c:pt>
                <c:pt idx="198">
                  <c:v>0.27934172411950131</c:v>
                </c:pt>
                <c:pt idx="199">
                  <c:v>0.2833933466170086</c:v>
                </c:pt>
                <c:pt idx="200">
                  <c:v>0.28745262734229143</c:v>
                </c:pt>
                <c:pt idx="201">
                  <c:v>0.29151822248316656</c:v>
                </c:pt>
                <c:pt idx="202">
                  <c:v>0.29558876570966658</c:v>
                </c:pt>
                <c:pt idx="203">
                  <c:v>0.29966286883391446</c:v>
                </c:pt>
                <c:pt idx="204">
                  <c:v>0.30373912249883278</c:v>
                </c:pt>
                <c:pt idx="205">
                  <c:v>0.30781609689535155</c:v>
                </c:pt>
                <c:pt idx="206">
                  <c:v>0.3118923425077364</c:v>
                </c:pt>
                <c:pt idx="207">
                  <c:v>0.31596639088661949</c:v>
                </c:pt>
                <c:pt idx="208">
                  <c:v>0.32003675544927607</c:v>
                </c:pt>
                <c:pt idx="209">
                  <c:v>0.32410193230664608</c:v>
                </c:pt>
                <c:pt idx="210">
                  <c:v>0.32816040111656536</c:v>
                </c:pt>
                <c:pt idx="211">
                  <c:v>0.33221062596262496</c:v>
                </c:pt>
                <c:pt idx="212">
                  <c:v>0.33625105625804402</c:v>
                </c:pt>
                <c:pt idx="213">
                  <c:v>0.34028012767389787</c:v>
                </c:pt>
                <c:pt idx="214">
                  <c:v>0.34429626309100464</c:v>
                </c:pt>
                <c:pt idx="215">
                  <c:v>0.34829787357474062</c:v>
                </c:pt>
                <c:pt idx="216">
                  <c:v>0.35228335937200833</c:v>
                </c:pt>
                <c:pt idx="217">
                  <c:v>0.35625111092955325</c:v>
                </c:pt>
                <c:pt idx="218">
                  <c:v>0.36019950993278382</c:v>
                </c:pt>
                <c:pt idx="219">
                  <c:v>0.36412693036421306</c:v>
                </c:pt>
                <c:pt idx="220">
                  <c:v>0.36803173958061192</c:v>
                </c:pt>
                <c:pt idx="221">
                  <c:v>0.37191229940792148</c:v>
                </c:pt>
                <c:pt idx="222">
                  <c:v>0.37576696725294839</c:v>
                </c:pt>
                <c:pt idx="223">
                  <c:v>0.37959409723082838</c:v>
                </c:pt>
                <c:pt idx="224">
                  <c:v>0.38339204130721638</c:v>
                </c:pt>
                <c:pt idx="225">
                  <c:v>0.38715915045413241</c:v>
                </c:pt>
                <c:pt idx="226">
                  <c:v>0.39089377581836071</c:v>
                </c:pt>
                <c:pt idx="227">
                  <c:v>0.39459426990127922</c:v>
                </c:pt>
                <c:pt idx="228">
                  <c:v>0.39825898774896418</c:v>
                </c:pt>
                <c:pt idx="229">
                  <c:v>0.40188628815139432</c:v>
                </c:pt>
                <c:pt idx="230">
                  <c:v>0.40547453484955748</c:v>
                </c:pt>
                <c:pt idx="231">
                  <c:v>0.4090220977492372</c:v>
                </c:pt>
                <c:pt idx="232">
                  <c:v>0.412527354140242</c:v>
                </c:pt>
                <c:pt idx="233">
                  <c:v>0.41598868991981885</c:v>
                </c:pt>
                <c:pt idx="234">
                  <c:v>0.41940450081897607</c:v>
                </c:pt>
                <c:pt idx="235">
                  <c:v>0.42277319363043026</c:v>
                </c:pt>
                <c:pt idx="236">
                  <c:v>0.42609318743687141</c:v>
                </c:pt>
                <c:pt idx="237">
                  <c:v>0.42936291483823769</c:v>
                </c:pt>
                <c:pt idx="238">
                  <c:v>0.43258082317667579</c:v>
                </c:pt>
                <c:pt idx="239">
                  <c:v>0.43574537575785655</c:v>
                </c:pt>
                <c:pt idx="240">
                  <c:v>0.43885505306731259</c:v>
                </c:pt>
                <c:pt idx="241">
                  <c:v>0.44190835398045636</c:v>
                </c:pt>
                <c:pt idx="242">
                  <c:v>0.44490379696493876</c:v>
                </c:pt>
                <c:pt idx="243">
                  <c:v>0.44783992127400662</c:v>
                </c:pt>
                <c:pt idx="244">
                  <c:v>0.45071528812951794</c:v>
                </c:pt>
                <c:pt idx="245">
                  <c:v>0.45352848189328127</c:v>
                </c:pt>
                <c:pt idx="246">
                  <c:v>0.45627811122538653</c:v>
                </c:pt>
                <c:pt idx="247">
                  <c:v>0.4589628102282059</c:v>
                </c:pt>
                <c:pt idx="248">
                  <c:v>0.46158123957475156</c:v>
                </c:pt>
                <c:pt idx="249">
                  <c:v>0.46413208762008734</c:v>
                </c:pt>
                <c:pt idx="250">
                  <c:v>0.46661407149450695</c:v>
                </c:pt>
                <c:pt idx="251">
                  <c:v>0.46902593817720473</c:v>
                </c:pt>
                <c:pt idx="252">
                  <c:v>0.47136646554918371</c:v>
                </c:pt>
                <c:pt idx="253">
                  <c:v>0.47363446342416443</c:v>
                </c:pt>
                <c:pt idx="254">
                  <c:v>0.47582877455627592</c:v>
                </c:pt>
                <c:pt idx="255">
                  <c:v>0.47794827562334002</c:v>
                </c:pt>
                <c:pt idx="256">
                  <c:v>0.47999187818457595</c:v>
                </c:pt>
                <c:pt idx="257">
                  <c:v>0.48195852961158631</c:v>
                </c:pt>
                <c:pt idx="258">
                  <c:v>0.48384721399150893</c:v>
                </c:pt>
                <c:pt idx="259">
                  <c:v>0.48565695300124972</c:v>
                </c:pt>
                <c:pt idx="260">
                  <c:v>0.48738680675174578</c:v>
                </c:pt>
                <c:pt idx="261">
                  <c:v>0.48903587460123721</c:v>
                </c:pt>
                <c:pt idx="262">
                  <c:v>0.49060329593656382</c:v>
                </c:pt>
                <c:pt idx="263">
                  <c:v>0.49208825092153829</c:v>
                </c:pt>
                <c:pt idx="264">
                  <c:v>0.49348996121148353</c:v>
                </c:pt>
                <c:pt idx="265">
                  <c:v>0.49480769063306518</c:v>
                </c:pt>
                <c:pt idx="266">
                  <c:v>0.49604074582858487</c:v>
                </c:pt>
                <c:pt idx="267">
                  <c:v>0.49718847686394779</c:v>
                </c:pt>
                <c:pt idx="268">
                  <c:v>0.49825027779955655</c:v>
                </c:pt>
                <c:pt idx="269">
                  <c:v>0.49922558722342986</c:v>
                </c:pt>
                <c:pt idx="270">
                  <c:v>0.50011388874588991</c:v>
                </c:pt>
                <c:pt idx="271">
                  <c:v>0.50091471145520738</c:v>
                </c:pt>
                <c:pt idx="272">
                  <c:v>0.50162763033364222</c:v>
                </c:pt>
                <c:pt idx="273">
                  <c:v>0.50225226663336453</c:v>
                </c:pt>
                <c:pt idx="274">
                  <c:v>0.50278828821179133</c:v>
                </c:pt>
                <c:pt idx="275">
                  <c:v>0.5032354098259223</c:v>
                </c:pt>
                <c:pt idx="276">
                  <c:v>0.50359339338531084</c:v>
                </c:pt>
                <c:pt idx="277">
                  <c:v>0.50386204816335445</c:v>
                </c:pt>
                <c:pt idx="278">
                  <c:v>0.50404123096664422</c:v>
                </c:pt>
                <c:pt idx="279">
                  <c:v>0.50413084626216065</c:v>
                </c:pt>
                <c:pt idx="280">
                  <c:v>0.50413084626215954</c:v>
                </c:pt>
                <c:pt idx="281">
                  <c:v>0.50404123096664066</c:v>
                </c:pt>
                <c:pt idx="282">
                  <c:v>0.50386204816334845</c:v>
                </c:pt>
                <c:pt idx="283">
                  <c:v>0.5035933933853024</c:v>
                </c:pt>
                <c:pt idx="284">
                  <c:v>0.50323540982591153</c:v>
                </c:pt>
                <c:pt idx="285">
                  <c:v>0.50278828821177812</c:v>
                </c:pt>
                <c:pt idx="286">
                  <c:v>0.50225226663334888</c:v>
                </c:pt>
                <c:pt idx="287">
                  <c:v>0.50162763033362423</c:v>
                </c:pt>
                <c:pt idx="288">
                  <c:v>0.50091471145518696</c:v>
                </c:pt>
                <c:pt idx="289">
                  <c:v>0.50011388874586715</c:v>
                </c:pt>
                <c:pt idx="290">
                  <c:v>0.49922558722340477</c:v>
                </c:pt>
                <c:pt idx="291">
                  <c:v>0.49825027779952907</c:v>
                </c:pt>
                <c:pt idx="292">
                  <c:v>0.49718847686391804</c:v>
                </c:pt>
                <c:pt idx="293">
                  <c:v>0.49604074582855279</c:v>
                </c:pt>
                <c:pt idx="294">
                  <c:v>0.49480769063303082</c:v>
                </c:pt>
                <c:pt idx="295">
                  <c:v>0.49348996121144689</c:v>
                </c:pt>
                <c:pt idx="296">
                  <c:v>0.49208825092149933</c:v>
                </c:pt>
                <c:pt idx="297">
                  <c:v>0.49060329593652274</c:v>
                </c:pt>
                <c:pt idx="298">
                  <c:v>0.48903587460119391</c:v>
                </c:pt>
                <c:pt idx="299">
                  <c:v>0.48738680675170026</c:v>
                </c:pt>
                <c:pt idx="300">
                  <c:v>0.48565695300120204</c:v>
                </c:pt>
                <c:pt idx="301">
                  <c:v>0.48384721399145908</c:v>
                </c:pt>
                <c:pt idx="302">
                  <c:v>0.48195852961153446</c:v>
                </c:pt>
                <c:pt idx="303">
                  <c:v>0.47999187818452188</c:v>
                </c:pt>
                <c:pt idx="304">
                  <c:v>0.47794827562328396</c:v>
                </c:pt>
                <c:pt idx="305">
                  <c:v>0.47582877455621786</c:v>
                </c:pt>
                <c:pt idx="306">
                  <c:v>0.47363446342410426</c:v>
                </c:pt>
                <c:pt idx="307">
                  <c:v>0.47136646554912165</c:v>
                </c:pt>
                <c:pt idx="308">
                  <c:v>0.46902593817714061</c:v>
                </c:pt>
                <c:pt idx="309">
                  <c:v>0.46661407149444106</c:v>
                </c:pt>
                <c:pt idx="310">
                  <c:v>0.46413208762001956</c:v>
                </c:pt>
                <c:pt idx="311">
                  <c:v>0.46158123957468189</c:v>
                </c:pt>
                <c:pt idx="312">
                  <c:v>0.45896281022813445</c:v>
                </c:pt>
                <c:pt idx="313">
                  <c:v>0.45627811122531325</c:v>
                </c:pt>
                <c:pt idx="314">
                  <c:v>0.45352848189320638</c:v>
                </c:pt>
                <c:pt idx="315">
                  <c:v>0.45071528812944139</c:v>
                </c:pt>
                <c:pt idx="316">
                  <c:v>0.4478399212739283</c:v>
                </c:pt>
                <c:pt idx="317">
                  <c:v>0.44490379696485888</c:v>
                </c:pt>
                <c:pt idx="318">
                  <c:v>0.44190835398037481</c:v>
                </c:pt>
                <c:pt idx="319">
                  <c:v>0.43885505306722961</c:v>
                </c:pt>
                <c:pt idx="320">
                  <c:v>0.43574537575777206</c:v>
                </c:pt>
                <c:pt idx="321">
                  <c:v>0.43258082317658975</c:v>
                </c:pt>
                <c:pt idx="322">
                  <c:v>0.4293629148381502</c:v>
                </c:pt>
                <c:pt idx="323">
                  <c:v>0.42609318743678265</c:v>
                </c:pt>
                <c:pt idx="324">
                  <c:v>0.42277319363034022</c:v>
                </c:pt>
                <c:pt idx="325">
                  <c:v>0.4194045008188847</c:v>
                </c:pt>
                <c:pt idx="326">
                  <c:v>0.4159886899197261</c:v>
                </c:pt>
                <c:pt idx="327">
                  <c:v>0.41252735414014807</c:v>
                </c:pt>
                <c:pt idx="328">
                  <c:v>0.40902209774914228</c:v>
                </c:pt>
                <c:pt idx="329">
                  <c:v>0.40547453484946139</c:v>
                </c:pt>
                <c:pt idx="330">
                  <c:v>0.40188628815129712</c:v>
                </c:pt>
                <c:pt idx="331">
                  <c:v>0.39825898774886592</c:v>
                </c:pt>
                <c:pt idx="332">
                  <c:v>0.39459426990117991</c:v>
                </c:pt>
                <c:pt idx="333">
                  <c:v>0.39089377581826062</c:v>
                </c:pt>
                <c:pt idx="334">
                  <c:v>0.38715915045403138</c:v>
                </c:pt>
                <c:pt idx="335">
                  <c:v>0.38339204130711452</c:v>
                </c:pt>
                <c:pt idx="336">
                  <c:v>0.37959409723072557</c:v>
                </c:pt>
                <c:pt idx="337">
                  <c:v>0.37576696725284475</c:v>
                </c:pt>
                <c:pt idx="338">
                  <c:v>0.37191229940781734</c:v>
                </c:pt>
                <c:pt idx="339">
                  <c:v>0.36803173958050711</c:v>
                </c:pt>
                <c:pt idx="340">
                  <c:v>0.36412693036410765</c:v>
                </c:pt>
                <c:pt idx="341">
                  <c:v>0.36019950993267763</c:v>
                </c:pt>
                <c:pt idx="342">
                  <c:v>0.35625111092944656</c:v>
                </c:pt>
                <c:pt idx="343">
                  <c:v>0.35228335937190125</c:v>
                </c:pt>
                <c:pt idx="344">
                  <c:v>0.3482978735746331</c:v>
                </c:pt>
                <c:pt idx="345">
                  <c:v>0.34429626309089667</c:v>
                </c:pt>
                <c:pt idx="346">
                  <c:v>0.34028012767378935</c:v>
                </c:pt>
                <c:pt idx="347">
                  <c:v>0.33625105625793522</c:v>
                </c:pt>
                <c:pt idx="348">
                  <c:v>0.33221062596251605</c:v>
                </c:pt>
                <c:pt idx="349">
                  <c:v>0.32816040111645622</c:v>
                </c:pt>
                <c:pt idx="350">
                  <c:v>0.32410193230653672</c:v>
                </c:pt>
                <c:pt idx="351">
                  <c:v>0.32003675544916638</c:v>
                </c:pt>
                <c:pt idx="352">
                  <c:v>0.31596639088650963</c:v>
                </c:pt>
                <c:pt idx="353">
                  <c:v>0.31189234250762665</c:v>
                </c:pt>
                <c:pt idx="354">
                  <c:v>0.30781609689524181</c:v>
                </c:pt>
                <c:pt idx="355">
                  <c:v>0.30373912249872292</c:v>
                </c:pt>
                <c:pt idx="356">
                  <c:v>0.29966286883380461</c:v>
                </c:pt>
                <c:pt idx="357">
                  <c:v>0.29558876570955667</c:v>
                </c:pt>
                <c:pt idx="358">
                  <c:v>0.29151822248305698</c:v>
                </c:pt>
                <c:pt idx="359">
                  <c:v>0.28745262734218202</c:v>
                </c:pt>
                <c:pt idx="360">
                  <c:v>0.28339334661689941</c:v>
                </c:pt>
                <c:pt idx="361">
                  <c:v>0.27934172411939218</c:v>
                </c:pt>
                <c:pt idx="362">
                  <c:v>0.2752990805133162</c:v>
                </c:pt>
                <c:pt idx="363">
                  <c:v>0.27126671271244618</c:v>
                </c:pt>
                <c:pt idx="364">
                  <c:v>0.26724589330892462</c:v>
                </c:pt>
                <c:pt idx="365">
                  <c:v>0.26323787003129617</c:v>
                </c:pt>
                <c:pt idx="366">
                  <c:v>0.25924386523245796</c:v>
                </c:pt>
                <c:pt idx="367">
                  <c:v>0.25526507540762933</c:v>
                </c:pt>
                <c:pt idx="368">
                  <c:v>0.25130267074240026</c:v>
                </c:pt>
                <c:pt idx="369">
                  <c:v>0.24735779469087729</c:v>
                </c:pt>
                <c:pt idx="370">
                  <c:v>0.24343156358391785</c:v>
                </c:pt>
                <c:pt idx="371">
                  <c:v>0.23952506626739334</c:v>
                </c:pt>
                <c:pt idx="372">
                  <c:v>0.23563936377039707</c:v>
                </c:pt>
                <c:pt idx="373">
                  <c:v>0.2317754890032718</c:v>
                </c:pt>
                <c:pt idx="374">
                  <c:v>0.22793444648529587</c:v>
                </c:pt>
                <c:pt idx="375">
                  <c:v>0.22411721210183924</c:v>
                </c:pt>
                <c:pt idx="376">
                  <c:v>0.2203247328907578</c:v>
                </c:pt>
                <c:pt idx="377">
                  <c:v>0.21655792685777098</c:v>
                </c:pt>
                <c:pt idx="378">
                  <c:v>0.21281768282053223</c:v>
                </c:pt>
                <c:pt idx="379">
                  <c:v>0.20910486028106864</c:v>
                </c:pt>
                <c:pt idx="380">
                  <c:v>0.20542028932624545</c:v>
                </c:pt>
                <c:pt idx="381">
                  <c:v>0.20176477055587044</c:v>
                </c:pt>
                <c:pt idx="382">
                  <c:v>0.19813907503803596</c:v>
                </c:pt>
                <c:pt idx="383">
                  <c:v>0.19454394429126493</c:v>
                </c:pt>
                <c:pt idx="384">
                  <c:v>0.19098009029300128</c:v>
                </c:pt>
                <c:pt idx="385">
                  <c:v>0.18744819551396633</c:v>
                </c:pt>
                <c:pt idx="386">
                  <c:v>0.18394891297787055</c:v>
                </c:pt>
                <c:pt idx="387">
                  <c:v>0.18048286634595673</c:v>
                </c:pt>
                <c:pt idx="388">
                  <c:v>0.17705065002582496</c:v>
                </c:pt>
                <c:pt idx="389">
                  <c:v>0.17365282930396997</c:v>
                </c:pt>
                <c:pt idx="390">
                  <c:v>0.1702899405014478</c:v>
                </c:pt>
                <c:pt idx="391">
                  <c:v>0.16696249115206244</c:v>
                </c:pt>
                <c:pt idx="392">
                  <c:v>0.16367096020245564</c:v>
                </c:pt>
                <c:pt idx="393">
                  <c:v>0.16041579823346414</c:v>
                </c:pt>
                <c:pt idx="394">
                  <c:v>0.15719742770209263</c:v>
                </c:pt>
                <c:pt idx="395">
                  <c:v>0.15401624320344479</c:v>
                </c:pt>
                <c:pt idx="396">
                  <c:v>0.15087261175193409</c:v>
                </c:pt>
                <c:pt idx="397">
                  <c:v>0.14776687308109435</c:v>
                </c:pt>
                <c:pt idx="398">
                  <c:v>0.14469933996129586</c:v>
                </c:pt>
                <c:pt idx="399">
                  <c:v>0.14167029853466512</c:v>
                </c:pt>
                <c:pt idx="400">
                  <c:v>0.13868000866650407</c:v>
                </c:pt>
                <c:pt idx="401">
                  <c:v>0.13572870431249107</c:v>
                </c:pt>
                <c:pt idx="402">
                  <c:v>0.13281659390094888</c:v>
                </c:pt>
                <c:pt idx="403">
                  <c:v>0.12994386072945724</c:v>
                </c:pt>
                <c:pt idx="404">
                  <c:v>0.12711066337508567</c:v>
                </c:pt>
                <c:pt idx="405">
                  <c:v>0.12431713611752407</c:v>
                </c:pt>
                <c:pt idx="406">
                  <c:v>0.12156338937438199</c:v>
                </c:pt>
                <c:pt idx="407">
                  <c:v>0.11884951014793525</c:v>
                </c:pt>
                <c:pt idx="408">
                  <c:v>0.11617556248259604</c:v>
                </c:pt>
                <c:pt idx="409">
                  <c:v>0.11354158793238552</c:v>
                </c:pt>
                <c:pt idx="410">
                  <c:v>0.1109476060376956</c:v>
                </c:pt>
                <c:pt idx="411">
                  <c:v>0.10839361481062471</c:v>
                </c:pt>
                <c:pt idx="412">
                  <c:v>0.10587959122818349</c:v>
                </c:pt>
                <c:pt idx="413">
                  <c:v>0.10340549173267106</c:v>
                </c:pt>
                <c:pt idx="414">
                  <c:v>0.10097125273852685</c:v>
                </c:pt>
                <c:pt idx="415">
                  <c:v>9.8576791144977652E-2</c:v>
                </c:pt>
                <c:pt idx="416">
                  <c:v>9.6222004853799836E-2</c:v>
                </c:pt>
                <c:pt idx="417">
                  <c:v>9.3906773291533518E-2</c:v>
                </c:pt>
                <c:pt idx="418">
                  <c:v>9.1630957935491947E-2</c:v>
                </c:pt>
                <c:pt idx="419">
                  <c:v>8.9394402842920676E-2</c:v>
                </c:pt>
                <c:pt idx="420">
                  <c:v>8.7196935182674934E-2</c:v>
                </c:pt>
                <c:pt idx="421">
                  <c:v>8.5038365768791757E-2</c:v>
                </c:pt>
                <c:pt idx="422">
                  <c:v>8.2918489595350212E-2</c:v>
                </c:pt>
                <c:pt idx="423">
                  <c:v>8.0837086372024414E-2</c:v>
                </c:pt>
                <c:pt idx="424">
                  <c:v>7.8793921059747002E-2</c:v>
                </c:pt>
                <c:pt idx="425">
                  <c:v>7.6788744405918694E-2</c:v>
                </c:pt>
                <c:pt idx="426">
                  <c:v>7.4821293478608733E-2</c:v>
                </c:pt>
                <c:pt idx="427">
                  <c:v>7.2891292199211269E-2</c:v>
                </c:pt>
                <c:pt idx="428">
                  <c:v>7.0998451873035773E-2</c:v>
                </c:pt>
                <c:pt idx="429">
                  <c:v>6.9142471717324794E-2</c:v>
                </c:pt>
                <c:pt idx="430">
                  <c:v>6.7323039386211828E-2</c:v>
                </c:pt>
                <c:pt idx="431">
                  <c:v>6.5539831492143638E-2</c:v>
                </c:pt>
                <c:pt idx="432">
                  <c:v>6.3792514123312258E-2</c:v>
                </c:pt>
                <c:pt idx="433">
                  <c:v>6.2080743356656996E-2</c:v>
                </c:pt>
                <c:pt idx="434">
                  <c:v>6.0404165766012805E-2</c:v>
                </c:pt>
                <c:pt idx="435">
                  <c:v>5.8762418925002183E-2</c:v>
                </c:pt>
                <c:pt idx="436">
                  <c:v>5.7155131904279337E-2</c:v>
                </c:pt>
                <c:pt idx="437">
                  <c:v>5.5581925762758833E-2</c:v>
                </c:pt>
                <c:pt idx="438">
                  <c:v>5.4042414032473715E-2</c:v>
                </c:pt>
                <c:pt idx="439">
                  <c:v>5.2536203196728019E-2</c:v>
                </c:pt>
                <c:pt idx="440">
                  <c:v>5.1062893161225975E-2</c:v>
                </c:pt>
                <c:pt idx="441">
                  <c:v>4.9622077717875357E-2</c:v>
                </c:pt>
                <c:pt idx="442">
                  <c:v>4.8213345000982996E-2</c:v>
                </c:pt>
                <c:pt idx="443">
                  <c:v>4.6836277935575432E-2</c:v>
                </c:pt>
                <c:pt idx="444">
                  <c:v>4.5490454677595084E-2</c:v>
                </c:pt>
                <c:pt idx="445">
                  <c:v>4.4175449045741388E-2</c:v>
                </c:pt>
                <c:pt idx="446">
                  <c:v>4.2890830944739562E-2</c:v>
                </c:pt>
                <c:pt idx="447">
                  <c:v>4.1636166779839882E-2</c:v>
                </c:pt>
                <c:pt idx="448">
                  <c:v>4.0411019862364908E-2</c:v>
                </c:pt>
                <c:pt idx="449">
                  <c:v>3.9214950806138099E-2</c:v>
                </c:pt>
                <c:pt idx="450">
                  <c:v>3.8047517914645564E-2</c:v>
                </c:pt>
                <c:pt idx="451">
                  <c:v>3.6908277558795076E-2</c:v>
                </c:pt>
                <c:pt idx="452">
                  <c:v>3.5796784545154767E-2</c:v>
                </c:pt>
                <c:pt idx="453">
                  <c:v>3.4712592474567823E-2</c:v>
                </c:pt>
                <c:pt idx="454">
                  <c:v>3.3655254091054368E-2</c:v>
                </c:pt>
                <c:pt idx="455">
                  <c:v>3.2624321620927391E-2</c:v>
                </c:pt>
                <c:pt idx="456">
                  <c:v>3.1619347102061705E-2</c:v>
                </c:pt>
                <c:pt idx="457">
                  <c:v>3.0639882703270945E-2</c:v>
                </c:pt>
                <c:pt idx="458">
                  <c:v>2.9685481033760119E-2</c:v>
                </c:pt>
                <c:pt idx="459">
                  <c:v>2.8755695442633959E-2</c:v>
                </c:pt>
                <c:pt idx="460">
                  <c:v>2.7850080308455698E-2</c:v>
                </c:pt>
                <c:pt idx="461">
                  <c:v>2.6968191318860892E-2</c:v>
                </c:pt>
                <c:pt idx="462">
                  <c:v>2.6109585740245269E-2</c:v>
                </c:pt>
                <c:pt idx="463">
                  <c:v>2.5273822677555652E-2</c:v>
                </c:pt>
                <c:pt idx="464">
                  <c:v>2.4460463324224597E-2</c:v>
                </c:pt>
                <c:pt idx="465">
                  <c:v>2.3669071202300822E-2</c:v>
                </c:pt>
                <c:pt idx="466">
                  <c:v>2.2899212392836526E-2</c:v>
                </c:pt>
                <c:pt idx="467">
                  <c:v>2.2150455756603703E-2</c:v>
                </c:pt>
                <c:pt idx="468">
                  <c:v>2.1422373145221076E-2</c:v>
                </c:pt>
                <c:pt idx="469">
                  <c:v>2.0714539602781273E-2</c:v>
                </c:pt>
                <c:pt idx="470">
                  <c:v>2.0026533558078461E-2</c:v>
                </c:pt>
                <c:pt idx="471">
                  <c:v>1.9357937007542583E-2</c:v>
                </c:pt>
                <c:pt idx="472">
                  <c:v>1.8708335688996221E-2</c:v>
                </c:pt>
                <c:pt idx="473">
                  <c:v>1.8077319246356267E-2</c:v>
                </c:pt>
                <c:pt idx="474">
                  <c:v>1.7464481385410052E-2</c:v>
                </c:pt>
                <c:pt idx="475">
                  <c:v>1.6869420020802404E-2</c:v>
                </c:pt>
                <c:pt idx="476">
                  <c:v>1.6291737414375358E-2</c:v>
                </c:pt>
                <c:pt idx="477">
                  <c:v>1.5731040305009159E-2</c:v>
                </c:pt>
                <c:pt idx="478">
                  <c:v>1.5186940030117849E-2</c:v>
                </c:pt>
                <c:pt idx="479">
                  <c:v>1.4659052638957542E-2</c:v>
                </c:pt>
                <c:pt idx="480">
                  <c:v>1.4146998997911206E-2</c:v>
                </c:pt>
                <c:pt idx="481">
                  <c:v>1.3650404887915997E-2</c:v>
                </c:pt>
                <c:pt idx="482">
                  <c:v>1.3168901094205104E-2</c:v>
                </c:pt>
                <c:pt idx="483">
                  <c:v>1.2702123488538088E-2</c:v>
                </c:pt>
                <c:pt idx="484">
                  <c:v>1.2249713104097051E-2</c:v>
                </c:pt>
                <c:pt idx="485">
                  <c:v>1.1811316203229514E-2</c:v>
                </c:pt>
                <c:pt idx="486">
                  <c:v>1.1386584338219751E-2</c:v>
                </c:pt>
                <c:pt idx="487">
                  <c:v>1.0975174405273836E-2</c:v>
                </c:pt>
                <c:pt idx="488">
                  <c:v>1.057674869190443E-2</c:v>
                </c:pt>
                <c:pt idx="489">
                  <c:v>1.0190974917902978E-2</c:v>
                </c:pt>
                <c:pt idx="490">
                  <c:v>9.8175262700884204E-3</c:v>
                </c:pt>
                <c:pt idx="491">
                  <c:v>9.4560814310214909E-3</c:v>
                </c:pt>
                <c:pt idx="492">
                  <c:v>9.1063246018749187E-3</c:v>
                </c:pt>
                <c:pt idx="493">
                  <c:v>8.7679455196496715E-3</c:v>
                </c:pt>
                <c:pt idx="494">
                  <c:v>8.4406394689272232E-3</c:v>
                </c:pt>
                <c:pt idx="495">
                  <c:v>8.1241072883479412E-3</c:v>
                </c:pt>
                <c:pt idx="496">
                  <c:v>7.8180553720044194E-3</c:v>
                </c:pt>
                <c:pt idx="497">
                  <c:v>7.5221956659382609E-3</c:v>
                </c:pt>
                <c:pt idx="498">
                  <c:v>7.2362456599276625E-3</c:v>
                </c:pt>
                <c:pt idx="499">
                  <c:v>6.9599283747515481E-3</c:v>
                </c:pt>
                <c:pt idx="500">
                  <c:v>6.692972345115125E-3</c:v>
                </c:pt>
                <c:pt idx="501">
                  <c:v>6.4351115984191878E-3</c:v>
                </c:pt>
                <c:pt idx="502">
                  <c:v>6.1860856295544034E-3</c:v>
                </c:pt>
                <c:pt idx="503">
                  <c:v>5.9456393718992345E-3</c:v>
                </c:pt>
                <c:pt idx="504">
                  <c:v>5.7135231646981014E-3</c:v>
                </c:pt>
                <c:pt idx="505">
                  <c:v>5.4894927169940816E-3</c:v>
                </c:pt>
                <c:pt idx="506">
                  <c:v>5.273309068287553E-3</c:v>
                </c:pt>
                <c:pt idx="507">
                  <c:v>5.0647385460898982E-3</c:v>
                </c:pt>
                <c:pt idx="508">
                  <c:v>4.8635527205383167E-3</c:v>
                </c:pt>
                <c:pt idx="509">
                  <c:v>4.6695283562348359E-3</c:v>
                </c:pt>
                <c:pt idx="510">
                  <c:v>4.482447361469871E-3</c:v>
                </c:pt>
                <c:pt idx="511">
                  <c:v>4.3020967349869949E-3</c:v>
                </c:pt>
                <c:pt idx="512">
                  <c:v>4.1282685104428269E-3</c:v>
                </c:pt>
                <c:pt idx="513">
                  <c:v>3.9607596987123626E-3</c:v>
                </c:pt>
                <c:pt idx="514">
                  <c:v>3.7993722281866728E-3</c:v>
                </c:pt>
                <c:pt idx="515">
                  <c:v>3.643912883206537E-3</c:v>
                </c:pt>
                <c:pt idx="516">
                  <c:v>3.4941932407718513E-3</c:v>
                </c:pt>
                <c:pt idx="517">
                  <c:v>3.3500296056633025E-3</c:v>
                </c:pt>
                <c:pt idx="518">
                  <c:v>3.21124294410889E-3</c:v>
                </c:pt>
                <c:pt idx="519">
                  <c:v>3.0776588161244558E-3</c:v>
                </c:pt>
                <c:pt idx="520">
                  <c:v>2.9491073066536121E-3</c:v>
                </c:pt>
                <c:pt idx="521">
                  <c:v>2.825422955628576E-3</c:v>
                </c:pt>
                <c:pt idx="522">
                  <c:v>2.7064446870699284E-3</c:v>
                </c:pt>
                <c:pt idx="523">
                  <c:v>2.5920157373394443E-3</c:v>
                </c:pt>
                <c:pt idx="524">
                  <c:v>2.481983582656353E-3</c:v>
                </c:pt>
                <c:pt idx="525">
                  <c:v>2.3761998659838049E-3</c:v>
                </c:pt>
                <c:pt idx="526">
                  <c:v>2.2745203233883759E-3</c:v>
                </c:pt>
                <c:pt idx="527">
                  <c:v>2.1768047099719029E-3</c:v>
                </c:pt>
                <c:pt idx="528">
                  <c:v>2.0829167254711556E-3</c:v>
                </c:pt>
                <c:pt idx="529">
                  <c:v>1.9927239396171463E-3</c:v>
                </c:pt>
                <c:pt idx="530">
                  <c:v>1.9060977173424047E-3</c:v>
                </c:pt>
                <c:pt idx="531">
                  <c:v>1.8229131439206436E-3</c:v>
                </c:pt>
                <c:pt idx="532">
                  <c:v>1.7430489501199567E-3</c:v>
                </c:pt>
                <c:pt idx="533">
                  <c:v>1.6663874374470001E-3</c:v>
                </c:pt>
                <c:pt idx="534">
                  <c:v>1.5928144035561094E-3</c:v>
                </c:pt>
                <c:pt idx="535">
                  <c:v>1.5222190678940404E-3</c:v>
                </c:pt>
                <c:pt idx="536">
                  <c:v>1.4544939976473576E-3</c:v>
                </c:pt>
                <c:pt idx="537">
                  <c:v>1.3895350340564568E-3</c:v>
                </c:pt>
                <c:pt idx="538">
                  <c:v>1.327241219156733E-3</c:v>
                </c:pt>
                <c:pt idx="539">
                  <c:v>1.2675147230042643E-3</c:v>
                </c:pt>
                <c:pt idx="540">
                  <c:v>1.210260771440315E-3</c:v>
                </c:pt>
                <c:pt idx="541">
                  <c:v>1.1553875744456947E-3</c:v>
                </c:pt>
                <c:pt idx="542">
                  <c:v>1.1028062551331761E-3</c:v>
                </c:pt>
                <c:pt idx="543">
                  <c:v>1.0524307794231556E-3</c:v>
                </c:pt>
                <c:pt idx="544">
                  <c:v>1.0041778864448134E-3</c:v>
                </c:pt>
                <c:pt idx="545">
                  <c:v>9.5796701970236658E-4</c:v>
                </c:pt>
                <c:pt idx="546">
                  <c:v>9.1372025904308876E-4</c:v>
                </c:pt>
                <c:pt idx="547">
                  <c:v>8.7136225346130813E-4</c:v>
                </c:pt>
                <c:pt idx="548">
                  <c:v>8.3082015476984496E-4</c:v>
                </c:pt>
                <c:pt idx="549">
                  <c:v>7.9202355216796499E-4</c:v>
                </c:pt>
                <c:pt idx="550">
                  <c:v>7.5490440773242739E-4</c:v>
                </c:pt>
                <c:pt idx="551">
                  <c:v>7.1939699285585479E-4</c:v>
                </c:pt>
                <c:pt idx="552">
                  <c:v>6.8543782565439273E-4</c:v>
                </c:pt>
                <c:pt idx="553">
                  <c:v>6.5296560936441508E-4</c:v>
                </c:pt>
                <c:pt idx="554">
                  <c:v>6.2192117174588878E-4</c:v>
                </c:pt>
                <c:pt idx="555">
                  <c:v>5.9224740550798218E-4</c:v>
                </c:pt>
                <c:pt idx="556">
                  <c:v>5.6388920977049745E-4</c:v>
                </c:pt>
                <c:pt idx="557">
                  <c:v>5.3679343257282211E-4</c:v>
                </c:pt>
                <c:pt idx="558">
                  <c:v>5.1090881444026503E-4</c:v>
                </c:pt>
                <c:pt idx="559">
                  <c:v>4.8618593301587092E-4</c:v>
                </c:pt>
                <c:pt idx="560">
                  <c:v>4.625771487641639E-4</c:v>
                </c:pt>
                <c:pt idx="561">
                  <c:v>4.4003655175159573E-4</c:v>
                </c:pt>
                <c:pt idx="562">
                  <c:v>4.1851990950700439E-4</c:v>
                </c:pt>
                <c:pt idx="563">
                  <c:v>3.9798461596387343E-4</c:v>
                </c:pt>
                <c:pt idx="564">
                  <c:v>3.7838964148479169E-4</c:v>
                </c:pt>
                <c:pt idx="565">
                  <c:v>3.596954839672017E-4</c:v>
                </c:pt>
                <c:pt idx="566">
                  <c:v>3.418641210282208E-4</c:v>
                </c:pt>
                <c:pt idx="567">
                  <c:v>3.2485896326514817E-4</c:v>
                </c:pt>
                <c:pt idx="568">
                  <c:v>3.0864480858712272E-4</c:v>
                </c:pt>
                <c:pt idx="569">
                  <c:v>2.9318779761231494E-4</c:v>
                </c:pt>
                <c:pt idx="570">
                  <c:v>2.7845537012404691E-4</c:v>
                </c:pt>
                <c:pt idx="571">
                  <c:v>2.6441622257823548E-4</c:v>
                </c:pt>
                <c:pt idx="572">
                  <c:v>2.5104026665370726E-4</c:v>
                </c:pt>
                <c:pt idx="573">
                  <c:v>2.3829858883606109E-4</c:v>
                </c:pt>
                <c:pt idx="574">
                  <c:v>2.2616341102497624E-4</c:v>
                </c:pt>
                <c:pt idx="575">
                  <c:v>2.1460805215415242E-4</c:v>
                </c:pt>
                <c:pt idx="576">
                  <c:v>2.0360689081235121E-4</c:v>
                </c:pt>
                <c:pt idx="577">
                  <c:v>1.9313532885342042E-4</c:v>
                </c:pt>
                <c:pt idx="578">
                  <c:v>1.8316975598257486E-4</c:v>
                </c:pt>
                <c:pt idx="579">
                  <c:v>1.7368751530568333E-4</c:v>
                </c:pt>
                <c:pt idx="580">
                  <c:v>1.6466686982783755E-4</c:v>
                </c:pt>
                <c:pt idx="581">
                  <c:v>1.5608696988700632E-4</c:v>
                </c:pt>
                <c:pt idx="582">
                  <c:v>1.4792782150820858E-4</c:v>
                </c:pt>
                <c:pt idx="583">
                  <c:v>1.4017025566326349E-4</c:v>
                </c:pt>
                <c:pt idx="584">
                  <c:v>1.3279589842085283E-4</c:v>
                </c:pt>
                <c:pt idx="585">
                  <c:v>1.2578714197136569E-4</c:v>
                </c:pt>
                <c:pt idx="586">
                  <c:v>1.19127116510727E-4</c:v>
                </c:pt>
                <c:pt idx="587">
                  <c:v>1.1279966296721727E-4</c:v>
                </c:pt>
                <c:pt idx="588">
                  <c:v>1.0678930655510786E-4</c:v>
                </c:pt>
                <c:pt idx="589">
                  <c:v>1.0108123113878373E-4</c:v>
                </c:pt>
                <c:pt idx="590">
                  <c:v>9.566125439092253E-5</c:v>
                </c:pt>
                <c:pt idx="591">
                  <c:v>9.0515803728198982E-5</c:v>
                </c:pt>
                <c:pt idx="592">
                  <c:v>8.5631893007930007E-5</c:v>
                </c:pt>
                <c:pt idx="593">
                  <c:v>8.0997099969044894E-5</c:v>
                </c:pt>
                <c:pt idx="594">
                  <c:v>7.6599544400750652E-5</c:v>
                </c:pt>
                <c:pt idx="595">
                  <c:v>7.2427867022283615E-5</c:v>
                </c:pt>
                <c:pt idx="596">
                  <c:v>6.8471209057168213E-5</c:v>
                </c:pt>
                <c:pt idx="597">
                  <c:v>6.4719192485468945E-5</c:v>
                </c:pt>
                <c:pt idx="598">
                  <c:v>6.1161900957595793E-5</c:v>
                </c:pt>
                <c:pt idx="599">
                  <c:v>5.7789861353316884E-5</c:v>
                </c:pt>
                <c:pt idx="600">
                  <c:v>5.459402596975445E-5</c:v>
                </c:pt>
                <c:pt idx="601">
                  <c:v>5.1565755322257192E-5</c:v>
                </c:pt>
                <c:pt idx="602">
                  <c:v>4.8696801542199431E-5</c:v>
                </c:pt>
                <c:pt idx="603">
                  <c:v>4.597929235590753E-5</c:v>
                </c:pt>
                <c:pt idx="604">
                  <c:v>4.3405715629090487E-5</c:v>
                </c:pt>
                <c:pt idx="605">
                  <c:v>4.0968904461336228E-5</c:v>
                </c:pt>
                <c:pt idx="606">
                  <c:v>3.8662022815423945E-5</c:v>
                </c:pt>
                <c:pt idx="607">
                  <c:v>3.6478551666417895E-5</c:v>
                </c:pt>
                <c:pt idx="608">
                  <c:v>3.4412275655713806E-5</c:v>
                </c:pt>
                <c:pt idx="609">
                  <c:v>3.2457270235436755E-5</c:v>
                </c:pt>
                <c:pt idx="610">
                  <c:v>3.0607889288820927E-5</c:v>
                </c:pt>
                <c:pt idx="611">
                  <c:v>2.8858753212433888E-5</c:v>
                </c:pt>
                <c:pt idx="612">
                  <c:v>2.7204737446357244E-5</c:v>
                </c:pt>
                <c:pt idx="613">
                  <c:v>2.5640961438681484E-5</c:v>
                </c:pt>
                <c:pt idx="614">
                  <c:v>2.4162778030926442E-5</c:v>
                </c:pt>
                <c:pt idx="615">
                  <c:v>2.2765763251258253E-5</c:v>
                </c:pt>
                <c:pt idx="616">
                  <c:v>2.144570650263174E-5</c:v>
                </c:pt>
                <c:pt idx="617">
                  <c:v>2.0198601133252868E-5</c:v>
                </c:pt>
                <c:pt idx="618">
                  <c:v>1.9020635377022108E-5</c:v>
                </c:pt>
                <c:pt idx="619">
                  <c:v>1.790818365188469E-5</c:v>
                </c:pt>
                <c:pt idx="620">
                  <c:v>1.6857798204286323E-5</c:v>
                </c:pt>
                <c:pt idx="621">
                  <c:v>1.5866201088197448E-5</c:v>
                </c:pt>
                <c:pt idx="622">
                  <c:v>1.4930276467443405E-5</c:v>
                </c:pt>
                <c:pt idx="623">
                  <c:v>1.4047063230343917E-5</c:v>
                </c:pt>
                <c:pt idx="624">
                  <c:v>1.3213747905935783E-5</c:v>
                </c:pt>
                <c:pt idx="625">
                  <c:v>1.2427657871319988E-5</c:v>
                </c:pt>
                <c:pt idx="626">
                  <c:v>1.1686254839940155E-5</c:v>
                </c:pt>
                <c:pt idx="627">
                  <c:v>1.0987128620864764E-5</c:v>
                </c:pt>
                <c:pt idx="628">
                  <c:v>1.0327991139408356E-5</c:v>
                </c:pt>
                <c:pt idx="629">
                  <c:v>9.7066707096858088E-6</c:v>
                </c:pt>
                <c:pt idx="630">
                  <c:v>9.1211065499541332E-6</c:v>
                </c:pt>
                <c:pt idx="631">
                  <c:v>8.5693435318483305E-6</c:v>
                </c:pt>
                <c:pt idx="632">
                  <c:v>8.0495271548722142E-6</c:v>
                </c:pt>
                <c:pt idx="633">
                  <c:v>7.5598987377525111E-6</c:v>
                </c:pt>
                <c:pt idx="634">
                  <c:v>7.0987908185099029E-6</c:v>
                </c:pt>
                <c:pt idx="635">
                  <c:v>6.6646227553435406E-6</c:v>
                </c:pt>
                <c:pt idx="636">
                  <c:v>6.2558965206613707E-6</c:v>
                </c:pt>
                <c:pt idx="637">
                  <c:v>5.8711926808246936E-6</c:v>
                </c:pt>
                <c:pt idx="638">
                  <c:v>5.5091665544042314E-6</c:v>
                </c:pt>
                <c:pt idx="639">
                  <c:v>5.1685445419707305E-6</c:v>
                </c:pt>
                <c:pt idx="640">
                  <c:v>4.8481206206657917E-6</c:v>
                </c:pt>
                <c:pt idx="641">
                  <c:v>4.5467529970144435E-6</c:v>
                </c:pt>
                <c:pt idx="642">
                  <c:v>4.2633609116549139E-6</c:v>
                </c:pt>
                <c:pt idx="643">
                  <c:v>3.9969215898694591E-6</c:v>
                </c:pt>
                <c:pt idx="644">
                  <c:v>3.7464673320031066E-6</c:v>
                </c:pt>
                <c:pt idx="645">
                  <c:v>3.5110827380581509E-6</c:v>
                </c:pt>
                <c:pt idx="646">
                  <c:v>3.2899020609452213E-6</c:v>
                </c:pt>
                <c:pt idx="647">
                  <c:v>3.0821066830639479E-6</c:v>
                </c:pt>
                <c:pt idx="648">
                  <c:v>2.8869227110704352E-6</c:v>
                </c:pt>
                <c:pt idx="649">
                  <c:v>2.7036186838703352E-6</c:v>
                </c:pt>
                <c:pt idx="650">
                  <c:v>2.5315033890535597E-6</c:v>
                </c:pt>
                <c:pt idx="651">
                  <c:v>2.3699237831571618E-6</c:v>
                </c:pt>
                <c:pt idx="652">
                  <c:v>2.2182630113118836E-6</c:v>
                </c:pt>
                <c:pt idx="653">
                  <c:v>2.0759385219897573E-6</c:v>
                </c:pt>
                <c:pt idx="654">
                  <c:v>1.9424002727287587E-6</c:v>
                </c:pt>
                <c:pt idx="655">
                  <c:v>1.8171290228650701E-6</c:v>
                </c:pt>
                <c:pt idx="656">
                  <c:v>1.6996347094522586E-6</c:v>
                </c:pt>
                <c:pt idx="657">
                  <c:v>1.5894549026926462E-6</c:v>
                </c:pt>
                <c:pt idx="658">
                  <c:v>1.4861533373468586E-6</c:v>
                </c:pt>
                <c:pt idx="659">
                  <c:v>1.3893185167240228E-6</c:v>
                </c:pt>
                <c:pt idx="660">
                  <c:v>1.2985623859878837E-6</c:v>
                </c:pt>
                <c:pt idx="661">
                  <c:v>1.2135190716448485E-6</c:v>
                </c:pt>
                <c:pt idx="662">
                  <c:v>1.1338436841962924E-6</c:v>
                </c:pt>
                <c:pt idx="663">
                  <c:v>1.0592111810701165E-6</c:v>
                </c:pt>
                <c:pt idx="664">
                  <c:v>9.893152870561753E-7</c:v>
                </c:pt>
                <c:pt idx="665">
                  <c:v>9.2386746957801857E-7</c:v>
                </c:pt>
                <c:pt idx="666">
                  <c:v>8.6259596625535183E-7</c:v>
                </c:pt>
                <c:pt idx="667">
                  <c:v>8.0524486230286948E-7</c:v>
                </c:pt>
                <c:pt idx="668">
                  <c:v>7.515732154246054E-7</c:v>
                </c:pt>
                <c:pt idx="669">
                  <c:v>7.0135422595571865E-7</c:v>
                </c:pt>
                <c:pt idx="670">
                  <c:v>6.5437445009496986E-7</c:v>
                </c:pt>
                <c:pt idx="671">
                  <c:v>6.1043305417186114E-7</c:v>
                </c:pt>
                <c:pt idx="672">
                  <c:v>5.6934110797061551E-7</c:v>
                </c:pt>
                <c:pt idx="673">
                  <c:v>5.3092091522648362E-7</c:v>
                </c:pt>
                <c:pt idx="674">
                  <c:v>4.9500537948798961E-7</c:v>
                </c:pt>
                <c:pt idx="675">
                  <c:v>4.6143740361503151E-7</c:v>
                </c:pt>
                <c:pt idx="676">
                  <c:v>4.3006932126545797E-7</c:v>
                </c:pt>
                <c:pt idx="677">
                  <c:v>4.0076235878855753E-7</c:v>
                </c:pt>
                <c:pt idx="678">
                  <c:v>3.7338612602026792E-7</c:v>
                </c:pt>
                <c:pt idx="679">
                  <c:v>3.4781813453975142E-7</c:v>
                </c:pt>
                <c:pt idx="680">
                  <c:v>3.2394334201017946E-7</c:v>
                </c:pt>
                <c:pt idx="681">
                  <c:v>3.0165372129382319E-7</c:v>
                </c:pt>
                <c:pt idx="682">
                  <c:v>2.8084785308636525E-7</c:v>
                </c:pt>
                <c:pt idx="683">
                  <c:v>2.6143054087727719E-7</c:v>
                </c:pt>
                <c:pt idx="684">
                  <c:v>2.4331244709637955E-7</c:v>
                </c:pt>
                <c:pt idx="685">
                  <c:v>2.2640974935852958E-7</c:v>
                </c:pt>
                <c:pt idx="686">
                  <c:v>2.1064381577262082E-7</c:v>
                </c:pt>
                <c:pt idx="687">
                  <c:v>1.9594089832622968E-7</c:v>
                </c:pt>
                <c:pt idx="688">
                  <c:v>1.8223184340704944E-7</c:v>
                </c:pt>
                <c:pt idx="689">
                  <c:v>1.6945181856563624E-7</c:v>
                </c:pt>
                <c:pt idx="690">
                  <c:v>1.575400546660237E-7</c:v>
                </c:pt>
                <c:pt idx="691">
                  <c:v>1.4643960261423986E-7</c:v>
                </c:pt>
                <c:pt idx="692">
                  <c:v>1.3609710389145149E-7</c:v>
                </c:pt>
                <c:pt idx="693">
                  <c:v>1.2646257415858103E-7</c:v>
                </c:pt>
                <c:pt idx="694">
                  <c:v>1.1748919923318793E-7</c:v>
                </c:pt>
                <c:pt idx="695">
                  <c:v>1.0913314277500092E-7</c:v>
                </c:pt>
                <c:pt idx="696">
                  <c:v>1.0135336504898367E-7</c:v>
                </c:pt>
                <c:pt idx="697">
                  <c:v>9.4111452166348655E-8</c:v>
                </c:pt>
                <c:pt idx="698">
                  <c:v>8.7371455233883722E-8</c:v>
                </c:pt>
                <c:pt idx="699">
                  <c:v>8.1099738870703317E-8</c:v>
                </c:pt>
                <c:pt idx="700">
                  <c:v>7.5264838578852563E-8</c:v>
                </c:pt>
                <c:pt idx="701">
                  <c:v>6.9837326480317348E-8</c:v>
                </c:pt>
                <c:pt idx="702">
                  <c:v>6.4789684957940614E-8</c:v>
                </c:pt>
                <c:pt idx="703">
                  <c:v>6.0096187761452313E-8</c:v>
                </c:pt>
                <c:pt idx="704">
                  <c:v>5.5732788162520568E-8</c:v>
                </c:pt>
                <c:pt idx="705">
                  <c:v>5.1677013764291554E-8</c:v>
                </c:pt>
                <c:pt idx="706">
                  <c:v>4.7907867591455508E-8</c:v>
                </c:pt>
                <c:pt idx="707">
                  <c:v>4.4405735106491006E-8</c:v>
                </c:pt>
                <c:pt idx="708">
                  <c:v>4.1152296816357853E-8</c:v>
                </c:pt>
                <c:pt idx="709">
                  <c:v>3.813044615169854E-8</c:v>
                </c:pt>
                <c:pt idx="710">
                  <c:v>3.5324212317487272E-8</c:v>
                </c:pt>
                <c:pt idx="711">
                  <c:v>3.2718687830135976E-8</c:v>
                </c:pt>
                <c:pt idx="712">
                  <c:v>3.0299960471376727E-8</c:v>
                </c:pt>
                <c:pt idx="713">
                  <c:v>2.8055049403740787E-8</c:v>
                </c:pt>
                <c:pt idx="714">
                  <c:v>2.5971845206298917E-8</c:v>
                </c:pt>
                <c:pt idx="715">
                  <c:v>2.4039053602431843E-8</c:v>
                </c:pt>
                <c:pt idx="716">
                  <c:v>2.2246142663873367E-8</c:v>
                </c:pt>
                <c:pt idx="717">
                  <c:v>2.0583293287113872E-8</c:v>
                </c:pt>
                <c:pt idx="718">
                  <c:v>1.9041352749477107E-8</c:v>
                </c:pt>
                <c:pt idx="719">
                  <c:v>1.7611791162864628E-8</c:v>
                </c:pt>
                <c:pt idx="720">
                  <c:v>1.6286660653271136E-8</c:v>
                </c:pt>
                <c:pt idx="721">
                  <c:v>1.5058557103775301E-8</c:v>
                </c:pt>
                <c:pt idx="722">
                  <c:v>1.3920584307817802E-8</c:v>
                </c:pt>
                <c:pt idx="723">
                  <c:v>1.2866320388196937E-8</c:v>
                </c:pt>
                <c:pt idx="724">
                  <c:v>1.1889786345397537E-8</c:v>
                </c:pt>
                <c:pt idx="725">
                  <c:v>1.0985416606610464E-8</c:v>
                </c:pt>
                <c:pt idx="726">
                  <c:v>1.0148031454136979E-8</c:v>
                </c:pt>
                <c:pt idx="727">
                  <c:v>9.3728112188245512E-9</c:v>
                </c:pt>
                <c:pt idx="728">
                  <c:v>8.6552721307500814E-9</c:v>
                </c:pt>
                <c:pt idx="729">
                  <c:v>7.9912437255973424E-9</c:v>
                </c:pt>
                <c:pt idx="730">
                  <c:v>7.3768477110585337E-9</c:v>
                </c:pt>
                <c:pt idx="731">
                  <c:v>6.8084782031607521E-9</c:v>
                </c:pt>
                <c:pt idx="732">
                  <c:v>6.2827832476857276E-9</c:v>
                </c:pt>
                <c:pt idx="733">
                  <c:v>5.7966475468258357E-9</c:v>
                </c:pt>
                <c:pt idx="734">
                  <c:v>5.3471763159275966E-9</c:v>
                </c:pt>
                <c:pt idx="735">
                  <c:v>4.931680199615728E-9</c:v>
                </c:pt>
                <c:pt idx="736">
                  <c:v>4.547661180789679E-9</c:v>
                </c:pt>
                <c:pt idx="737">
                  <c:v>4.1927994199503445E-9</c:v>
                </c:pt>
                <c:pt idx="738">
                  <c:v>3.8649409660542675E-9</c:v>
                </c:pt>
                <c:pt idx="739">
                  <c:v>3.5620862836270815E-9</c:v>
                </c:pt>
                <c:pt idx="740">
                  <c:v>3.2823795441986042E-9</c:v>
                </c:pt>
                <c:pt idx="741">
                  <c:v>3.0240986332656233E-9</c:v>
                </c:pt>
                <c:pt idx="742">
                  <c:v>2.7856458269535865E-9</c:v>
                </c:pt>
                <c:pt idx="743">
                  <c:v>2.5655390953410015E-9</c:v>
                </c:pt>
                <c:pt idx="744">
                  <c:v>2.3624039920461853E-9</c:v>
                </c:pt>
                <c:pt idx="745">
                  <c:v>2.1749660921564741E-9</c:v>
                </c:pt>
                <c:pt idx="746">
                  <c:v>2.0020439429178387E-9</c:v>
                </c:pt>
                <c:pt idx="747">
                  <c:v>1.8425424938058372E-9</c:v>
                </c:pt>
                <c:pt idx="748">
                  <c:v>1.695446974669901E-9</c:v>
                </c:pt>
                <c:pt idx="749">
                  <c:v>1.5598171925960625E-9</c:v>
                </c:pt>
                <c:pt idx="750">
                  <c:v>1.4347822199681313E-9</c:v>
                </c:pt>
                <c:pt idx="751">
                  <c:v>1.3195354479350426E-9</c:v>
                </c:pt>
                <c:pt idx="752">
                  <c:v>1.2133299811175772E-9</c:v>
                </c:pt>
                <c:pt idx="753">
                  <c:v>1.1154743509142319E-9</c:v>
                </c:pt>
                <c:pt idx="754">
                  <c:v>1.0253285262032667E-9</c:v>
                </c:pt>
                <c:pt idx="755">
                  <c:v>9.4230020158716356E-10</c:v>
                </c:pt>
                <c:pt idx="756">
                  <c:v>8.6584134459389028E-10</c:v>
                </c:pt>
                <c:pt idx="757">
                  <c:v>7.9544498444121445E-10</c:v>
                </c:pt>
                <c:pt idx="758">
                  <c:v>7.306422260882913E-10</c:v>
                </c:pt>
                <c:pt idx="759">
                  <c:v>6.7099947434982146E-10</c:v>
                </c:pt>
                <c:pt idx="760">
                  <c:v>6.1611585383349096E-10</c:v>
                </c:pt>
                <c:pt idx="761">
                  <c:v>5.6562081138673071E-10</c:v>
                </c:pt>
                <c:pt idx="762">
                  <c:v>5.1917188860689707E-10</c:v>
                </c:pt>
                <c:pt idx="763">
                  <c:v>4.7645265278278526E-10</c:v>
                </c:pt>
                <c:pt idx="764">
                  <c:v>4.3717077539899573E-10</c:v>
                </c:pt>
                <c:pt idx="765">
                  <c:v>4.010562480501254E-10</c:v>
                </c:pt>
                <c:pt idx="766">
                  <c:v>3.6785972628237342E-10</c:v>
                </c:pt>
                <c:pt idx="767">
                  <c:v>3.37350992508839E-10</c:v>
                </c:pt>
                <c:pt idx="768">
                  <c:v>3.0931752973309191E-10</c:v>
                </c:pt>
                <c:pt idx="769">
                  <c:v>2.8356319836724767E-10</c:v>
                </c:pt>
                <c:pt idx="770">
                  <c:v>2.599070089467621E-10</c:v>
                </c:pt>
                <c:pt idx="771">
                  <c:v>2.3818198402738697E-10</c:v>
                </c:pt>
                <c:pt idx="772">
                  <c:v>2.1823410300200067E-10</c:v>
                </c:pt>
                <c:pt idx="773">
                  <c:v>1.9992132399795785E-10</c:v>
                </c:pt>
                <c:pt idx="774">
                  <c:v>1.8311267741146816E-10</c:v>
                </c:pt>
                <c:pt idx="775">
                  <c:v>1.6768742600548203E-10</c:v>
                </c:pt>
                <c:pt idx="776">
                  <c:v>1.5353428684356372E-10</c:v>
                </c:pt>
                <c:pt idx="777">
                  <c:v>1.4055071065569599E-10</c:v>
                </c:pt>
                <c:pt idx="778">
                  <c:v>1.2864221453402706E-10</c:v>
                </c:pt>
                <c:pt idx="779">
                  <c:v>1.1772176413904151E-10</c:v>
                </c:pt>
                <c:pt idx="780">
                  <c:v>1.0770920186022638E-10</c:v>
                </c:pt>
                <c:pt idx="781">
                  <c:v>9.8530717621593998E-11</c:v>
                </c:pt>
                <c:pt idx="782">
                  <c:v>9.0118359252323844E-11</c:v>
                </c:pt>
                <c:pt idx="783">
                  <c:v>8.2409579557289737E-11</c:v>
                </c:pt>
                <c:pt idx="784">
                  <c:v>7.5346817422523761E-11</c:v>
                </c:pt>
                <c:pt idx="785">
                  <c:v>6.8877110477389181E-11</c:v>
                </c:pt>
                <c:pt idx="786">
                  <c:v>6.2951737009461318E-11</c:v>
                </c:pt>
                <c:pt idx="787">
                  <c:v>5.7525884990577324E-11</c:v>
                </c:pt>
                <c:pt idx="788">
                  <c:v>5.2558346223894688E-11</c:v>
                </c:pt>
                <c:pt idx="789">
                  <c:v>4.8011233762996656E-11</c:v>
                </c:pt>
                <c:pt idx="790">
                  <c:v>4.3849720885544282E-11</c:v>
                </c:pt>
                <c:pt idx="791">
                  <c:v>4.004180002650835E-11</c:v>
                </c:pt>
                <c:pt idx="792">
                  <c:v>3.6558060190124529E-11</c:v>
                </c:pt>
                <c:pt idx="793">
                  <c:v>3.3371481465937855E-11</c:v>
                </c:pt>
                <c:pt idx="794">
                  <c:v>3.0457245373230571E-11</c:v>
                </c:pt>
                <c:pt idx="795">
                  <c:v>2.7792559850166727E-11</c:v>
                </c:pt>
                <c:pt idx="796">
                  <c:v>2.5356497789636672E-11</c:v>
                </c:pt>
                <c:pt idx="797">
                  <c:v>2.3129848103479973E-11</c:v>
                </c:pt>
                <c:pt idx="798">
                  <c:v>2.1094978370850665E-11</c:v>
                </c:pt>
                <c:pt idx="799">
                  <c:v>1.9235708195412447E-11</c:v>
                </c:pt>
                <c:pt idx="800">
                  <c:v>1.7537192460097295E-11</c:v>
                </c:pt>
                <c:pt idx="801">
                  <c:v>1.5985813727696597E-11</c:v>
                </c:pt>
                <c:pt idx="802">
                  <c:v>1.4569083090877889E-11</c:v>
                </c:pt>
                <c:pt idx="803">
                  <c:v>1.327554882660062E-11</c:v>
                </c:pt>
                <c:pt idx="804">
                  <c:v>1.2094712257639225E-11</c:v>
                </c:pt>
                <c:pt idx="805">
                  <c:v>1.1016950268236074E-11</c:v>
                </c:pt>
                <c:pt idx="806">
                  <c:v>1.0033443962046193E-11</c:v>
                </c:pt>
                <c:pt idx="807">
                  <c:v>9.1361129887256176E-12</c:v>
                </c:pt>
                <c:pt idx="808">
                  <c:v>8.3175551009371835E-12</c:v>
                </c:pt>
                <c:pt idx="809">
                  <c:v>7.5709905364248717E-12</c:v>
                </c:pt>
                <c:pt idx="810">
                  <c:v>6.8902108502875483E-12</c:v>
                </c:pt>
                <c:pt idx="811">
                  <c:v>6.2695318508512134E-12</c:v>
                </c:pt>
                <c:pt idx="812">
                  <c:v>5.7037503187483899E-12</c:v>
                </c:pt>
                <c:pt idx="813">
                  <c:v>5.1881042130964563E-12</c:v>
                </c:pt>
                <c:pt idx="814">
                  <c:v>4.7182360911784601E-12</c:v>
                </c:pt>
                <c:pt idx="815">
                  <c:v>4.2901594888777841E-12</c:v>
                </c:pt>
                <c:pt idx="816">
                  <c:v>3.9002280284300053E-12</c:v>
                </c:pt>
                <c:pt idx="817">
                  <c:v>3.5451070379414438E-12</c:v>
                </c:pt>
                <c:pt idx="818">
                  <c:v>3.2217474836760174E-12</c:v>
                </c:pt>
                <c:pt idx="819">
                  <c:v>2.9273620314394283E-12</c:v>
                </c:pt>
                <c:pt idx="820">
                  <c:v>2.6594030675685184E-12</c:v>
                </c:pt>
                <c:pt idx="821">
                  <c:v>2.4155425231530033E-12</c:v>
                </c:pt>
                <c:pt idx="822">
                  <c:v>2.1936533572531958E-12</c:v>
                </c:pt>
                <c:pt idx="823">
                  <c:v>1.9917925660967285E-12</c:v>
                </c:pt>
                <c:pt idx="824">
                  <c:v>1.8081855956148658E-12</c:v>
                </c:pt>
                <c:pt idx="825">
                  <c:v>1.6412120442671925E-12</c:v>
                </c:pt>
                <c:pt idx="826">
                  <c:v>1.4893925519663035E-12</c:v>
                </c:pt>
                <c:pt idx="827">
                  <c:v>1.3513767791034294E-12</c:v>
                </c:pt>
                <c:pt idx="828">
                  <c:v>1.2259323872376739E-12</c:v>
                </c:pt>
                <c:pt idx="829">
                  <c:v>1.1119349399985163E-12</c:v>
                </c:pt>
                <c:pt idx="830">
                  <c:v>1.0083586491992611E-12</c:v>
                </c:pt>
                <c:pt idx="831">
                  <c:v>9.1426789711307595E-13</c:v>
                </c:pt>
                <c:pt idx="832">
                  <c:v>8.2880947135793889E-13</c:v>
                </c:pt>
                <c:pt idx="833">
                  <c:v>7.5120545390570177E-13</c:v>
                </c:pt>
                <c:pt idx="834">
                  <c:v>6.8074671040800058E-13</c:v>
                </c:pt>
                <c:pt idx="835">
                  <c:v>6.1678693034438383E-13</c:v>
                </c:pt>
                <c:pt idx="836">
                  <c:v>5.58737172475242E-13</c:v>
                </c:pt>
                <c:pt idx="837">
                  <c:v>5.0606087374899814E-13</c:v>
                </c:pt>
                <c:pt idx="838">
                  <c:v>4.5826928319154579E-13</c:v>
                </c:pt>
                <c:pt idx="839">
                  <c:v>4.1491728542046205E-13</c:v>
                </c:pt>
                <c:pt idx="840">
                  <c:v>3.7559958129482305E-13</c:v>
                </c:pt>
                <c:pt idx="841">
                  <c:v>3.3994719585381557E-13</c:v>
                </c:pt>
                <c:pt idx="842">
                  <c:v>3.0762428613065158E-13</c:v>
                </c:pt>
                <c:pt idx="843">
                  <c:v>2.783252236681438E-13</c:v>
                </c:pt>
                <c:pt idx="844">
                  <c:v>2.5177192862450849E-13</c:v>
                </c:pt>
                <c:pt idx="845">
                  <c:v>2.2771143425529314E-13</c:v>
                </c:pt>
                <c:pt idx="846">
                  <c:v>2.0591366230319149E-13</c:v>
                </c:pt>
                <c:pt idx="847">
                  <c:v>1.8616939143350733E-13</c:v>
                </c:pt>
                <c:pt idx="848">
                  <c:v>1.6828840232972799E-13</c:v>
                </c:pt>
                <c:pt idx="849">
                  <c:v>1.5209778442177974E-13</c:v>
                </c:pt>
                <c:pt idx="850">
                  <c:v>1.3744039046768532E-13</c:v>
                </c:pt>
                <c:pt idx="851">
                  <c:v>1.2417342635659587E-13</c:v>
                </c:pt>
                <c:pt idx="852">
                  <c:v>1.1216716455540631E-13</c:v>
                </c:pt>
                <c:pt idx="853">
                  <c:v>1.013037705894121E-13</c:v>
                </c:pt>
                <c:pt idx="854">
                  <c:v>9.1476232837025965E-14</c:v>
                </c:pt>
                <c:pt idx="855">
                  <c:v>8.2587386735223585E-14</c:v>
                </c:pt>
                <c:pt idx="856">
                  <c:v>7.4549025242198183E-14</c:v>
                </c:pt>
                <c:pt idx="857">
                  <c:v>6.7281088091959508E-14</c:v>
                </c:pt>
                <c:pt idx="858">
                  <c:v>6.0710923007104297E-14</c:v>
                </c:pt>
                <c:pt idx="859">
                  <c:v>5.4772612615461112E-14</c:v>
                </c:pt>
                <c:pt idx="860">
                  <c:v>4.9406361347767651E-14</c:v>
                </c:pt>
                <c:pt idx="861">
                  <c:v>4.4557937080950338E-14</c:v>
                </c:pt>
                <c:pt idx="862">
                  <c:v>4.0178162738503643E-14</c:v>
                </c:pt>
                <c:pt idx="863">
                  <c:v>3.6222453469066933E-14</c:v>
                </c:pt>
                <c:pt idx="864">
                  <c:v>3.2650395399796647E-14</c:v>
                </c:pt>
                <c:pt idx="865">
                  <c:v>2.9425362305101803E-14</c:v>
                </c:pt>
                <c:pt idx="866">
                  <c:v>2.6514166846465961E-14</c:v>
                </c:pt>
                <c:pt idx="867">
                  <c:v>2.3886743327730502E-14</c:v>
                </c:pt>
                <c:pt idx="868">
                  <c:v>2.1515859174487472E-14</c:v>
                </c:pt>
                <c:pt idx="869">
                  <c:v>1.9376852588230751E-14</c:v>
                </c:pt>
                <c:pt idx="870">
                  <c:v>1.7447394047365957E-14</c:v>
                </c:pt>
                <c:pt idx="871">
                  <c:v>1.570726952986124E-14</c:v>
                </c:pt>
                <c:pt idx="872">
                  <c:v>1.4138183517756244E-14</c:v>
                </c:pt>
                <c:pt idx="873">
                  <c:v>1.272358001334692E-14</c:v>
                </c:pt>
                <c:pt idx="874">
                  <c:v>1.144847995199481E-14</c:v>
                </c:pt>
                <c:pt idx="875">
                  <c:v>1.0299333538327802E-14</c:v>
                </c:pt>
                <c:pt idx="876">
                  <c:v>9.2638861622514302E-15</c:v>
                </c:pt>
                <c:pt idx="877">
                  <c:v>8.3310566696853659E-15</c:v>
                </c:pt>
                <c:pt idx="878">
                  <c:v>7.4908268712046719E-15</c:v>
                </c:pt>
                <c:pt idx="879">
                  <c:v>6.7341412706847967E-15</c:v>
                </c:pt>
                <c:pt idx="880">
                  <c:v>6.0528160863858041E-15</c:v>
                </c:pt>
                <c:pt idx="881">
                  <c:v>5.4394567194109032E-15</c:v>
                </c:pt>
                <c:pt idx="882">
                  <c:v>4.8873828997946434E-15</c:v>
                </c:pt>
                <c:pt idx="883">
                  <c:v>4.3905608092204145E-15</c:v>
                </c:pt>
                <c:pt idx="884">
                  <c:v>3.9435415421104513E-15</c:v>
                </c:pt>
                <c:pt idx="885">
                  <c:v>3.5414053240733903E-15</c:v>
                </c:pt>
                <c:pt idx="886">
                  <c:v>3.1797109589099252E-15</c:v>
                </c:pt>
                <c:pt idx="887">
                  <c:v>2.854450023004268E-15</c:v>
                </c:pt>
                <c:pt idx="888">
                  <c:v>2.5620053693477154E-15</c:v>
                </c:pt>
                <c:pt idx="889">
                  <c:v>2.2991135430310944E-15</c:v>
                </c:pt>
                <c:pt idx="890">
                  <c:v>2.0628307461201784E-15</c:v>
                </c:pt>
                <c:pt idx="891">
                  <c:v>1.8505020227068851E-15</c:v>
                </c:pt>
                <c:pt idx="892">
                  <c:v>1.6597333648838046E-15</c:v>
                </c:pt>
                <c:pt idx="893">
                  <c:v>1.4883664676709083E-15</c:v>
                </c:pt>
                <c:pt idx="894">
                  <c:v>1.3344558857721104E-15</c:v>
                </c:pt>
                <c:pt idx="895">
                  <c:v>1.1962483676598898E-15</c:v>
                </c:pt>
                <c:pt idx="896">
                  <c:v>1.0721641630795022E-15</c:v>
                </c:pt>
                <c:pt idx="897">
                  <c:v>9.6078011880635463E-16</c:v>
                </c:pt>
                <c:pt idx="898">
                  <c:v>8.6081439454225289E-16</c:v>
                </c:pt>
                <c:pt idx="899">
                  <c:v>7.7111264635078037E-16</c:v>
                </c:pt>
                <c:pt idx="900">
                  <c:v>6.9063553914162451E-16</c:v>
                </c:pt>
                <c:pt idx="901">
                  <c:v>6.1844746254456865E-16</c:v>
                </c:pt>
                <c:pt idx="902">
                  <c:v>5.5370633617957745E-16</c:v>
                </c:pt>
                <c:pt idx="903">
                  <c:v>4.9565440093207029E-16</c:v>
                </c:pt>
                <c:pt idx="904">
                  <c:v>4.4360990247902886E-16</c:v>
                </c:pt>
                <c:pt idx="905">
                  <c:v>3.9695958206642491E-16</c:v>
                </c:pt>
                <c:pt idx="906">
                  <c:v>3.5515189749151434E-16</c:v>
                </c:pt>
                <c:pt idx="907">
                  <c:v>3.1769090446701848E-16</c:v>
                </c:pt>
                <c:pt idx="908">
                  <c:v>2.8413073510246407E-16</c:v>
                </c:pt>
                <c:pt idx="909">
                  <c:v>2.5407061619254962E-16</c:v>
                </c:pt>
                <c:pt idx="910">
                  <c:v>2.2715037540652742E-16</c:v>
                </c:pt>
                <c:pt idx="911">
                  <c:v>2.0304638837671686E-16</c:v>
                </c:pt>
                <c:pt idx="912">
                  <c:v>1.8146792413388589E-16</c:v>
                </c:pt>
                <c:pt idx="913">
                  <c:v>1.6215385037289904E-16</c:v>
                </c:pt>
                <c:pt idx="914">
                  <c:v>1.4486966369248776E-16</c:v>
                </c:pt>
                <c:pt idx="915">
                  <c:v>1.294048132715507E-16</c:v>
                </c:pt>
                <c:pt idx="916">
                  <c:v>1.1557028945288214E-16</c:v>
                </c:pt>
                <c:pt idx="917">
                  <c:v>1.0319645143199694E-16</c:v>
                </c:pt>
                <c:pt idx="918">
                  <c:v>9.2131070719370996E-17</c:v>
                </c:pt>
                <c:pt idx="919">
                  <c:v>8.2237569282907873E-17</c:v>
                </c:pt>
                <c:pt idx="920">
                  <c:v>7.3393433304901054E-17</c:v>
                </c:pt>
                <c:pt idx="921">
                  <c:v>6.5488785323823669E-17</c:v>
                </c:pt>
                <c:pt idx="922">
                  <c:v>5.8425099193674382E-17</c:v>
                </c:pt>
                <c:pt idx="923">
                  <c:v>5.2114043798380158E-17</c:v>
                </c:pt>
                <c:pt idx="924">
                  <c:v>4.6476442820691623E-17</c:v>
                </c:pt>
                <c:pt idx="925">
                  <c:v>4.1441339097244566E-17</c:v>
                </c:pt>
                <c:pt idx="926">
                  <c:v>3.6945153206310068E-17</c:v>
                </c:pt>
                <c:pt idx="927">
                  <c:v>3.2930926943048269E-17</c:v>
                </c:pt>
                <c:pt idx="928">
                  <c:v>2.93476432488607E-17</c:v>
                </c:pt>
                <c:pt idx="929">
                  <c:v>2.6149614985831095E-17</c:v>
                </c:pt>
                <c:pt idx="930">
                  <c:v>2.329593569235523E-17</c:v>
                </c:pt>
                <c:pt idx="931">
                  <c:v>2.074998612949616E-17</c:v>
                </c:pt>
                <c:pt idx="932">
                  <c:v>1.8478991036062294E-17</c:v>
                </c:pt>
                <c:pt idx="933">
                  <c:v>1.6453621060051562E-17</c:v>
                </c:pt>
                <c:pt idx="934">
                  <c:v>1.4647635330561928E-17</c:v>
                </c:pt>
                <c:pt idx="935">
                  <c:v>1.3037560582541032E-17</c:v>
                </c:pt>
                <c:pt idx="936">
                  <c:v>1.160240315145835E-17</c:v>
                </c:pt>
                <c:pt idx="937">
                  <c:v>1.0323390520299959E-17</c:v>
                </c:pt>
                <c:pt idx="938">
                  <c:v>9.1837394309332693E-18</c:v>
                </c:pt>
                <c:pt idx="939">
                  <c:v>8.1684478693494902E-18</c:v>
                </c:pt>
                <c:pt idx="940">
                  <c:v>7.2641085025932718E-18</c:v>
                </c:pt>
                <c:pt idx="941">
                  <c:v>6.458741387185565E-18</c:v>
                </c:pt>
                <c:pt idx="942">
                  <c:v>5.7416439870524634E-18</c:v>
                </c:pt>
                <c:pt idx="943">
                  <c:v>5.1032567356831841E-18</c:v>
                </c:pt>
                <c:pt idx="944">
                  <c:v>4.5350425545545543E-18</c:v>
                </c:pt>
                <c:pt idx="945">
                  <c:v>4.0293788996404822E-18</c:v>
                </c:pt>
                <c:pt idx="946">
                  <c:v>3.5794610517832895E-18</c:v>
                </c:pt>
                <c:pt idx="947">
                  <c:v>3.1792154963865565E-18</c:v>
                </c:pt>
                <c:pt idx="948">
                  <c:v>2.8232223546740495E-18</c:v>
                </c:pt>
                <c:pt idx="949">
                  <c:v>2.5066459339238228E-18</c:v>
                </c:pt>
                <c:pt idx="950">
                  <c:v>2.225172558754253E-18</c:v>
                </c:pt>
                <c:pt idx="951">
                  <c:v>1.9749549307482414E-18</c:v>
                </c:pt>
                <c:pt idx="952">
                  <c:v>1.7525623403818097E-18</c:v>
                </c:pt>
                <c:pt idx="953">
                  <c:v>1.554936124207298E-18</c:v>
                </c:pt>
                <c:pt idx="954">
                  <c:v>1.3793498222995519E-18</c:v>
                </c:pt>
                <c:pt idx="955">
                  <c:v>1.2233735467796641E-18</c:v>
                </c:pt>
                <c:pt idx="956">
                  <c:v>1.0848421224120536E-18</c:v>
                </c:pt>
                <c:pt idx="957">
                  <c:v>9.6182660538170207E-19</c:v>
                </c:pt>
                <c:pt idx="958">
                  <c:v>8.5260882690216212E-19</c:v>
                </c:pt>
                <c:pt idx="959">
                  <c:v>7.5565864474081932E-19</c:v>
                </c:pt>
                <c:pt idx="960">
                  <c:v>6.6961361848019691E-19</c:v>
                </c:pt>
                <c:pt idx="961">
                  <c:v>5.9326085373734167E-19</c:v>
                </c:pt>
                <c:pt idx="962">
                  <c:v>5.2552078696951257E-19</c:v>
                </c:pt>
                <c:pt idx="963">
                  <c:v>4.6543270620289633E-19</c:v>
                </c:pt>
                <c:pt idx="964">
                  <c:v>4.1214182430602515E-19</c:v>
                </c:pt>
                <c:pt idx="965">
                  <c:v>3.6488774053182996E-19</c:v>
                </c:pt>
                <c:pt idx="966">
                  <c:v>3.2299414319460484E-19</c:v>
                </c:pt>
                <c:pt idx="967">
                  <c:v>2.8585962172729356E-19</c:v>
                </c:pt>
                <c:pt idx="968">
                  <c:v>2.5294947015920144E-19</c:v>
                </c:pt>
                <c:pt idx="969">
                  <c:v>2.2378837642586975E-19</c:v>
                </c:pt>
                <c:pt idx="970">
                  <c:v>1.9795390301500162E-19</c:v>
                </c:pt>
                <c:pt idx="971">
                  <c:v>1.7507067439624002E-19</c:v>
                </c:pt>
                <c:pt idx="972">
                  <c:v>1.5480519559493131E-19</c:v>
                </c:pt>
                <c:pt idx="973">
                  <c:v>1.3686123425596024E-19</c:v>
                </c:pt>
                <c:pt idx="974">
                  <c:v>1.2097570569882981E-19</c:v>
                </c:pt>
                <c:pt idx="975">
                  <c:v>1.0691500687380099E-19</c:v>
                </c:pt>
                <c:pt idx="976">
                  <c:v>9.4471750868357002E-20</c:v>
                </c:pt>
                <c:pt idx="977">
                  <c:v>8.3461858752177526E-20</c:v>
                </c:pt>
                <c:pt idx="978">
                  <c:v>7.3721970149007829E-20</c:v>
                </c:pt>
                <c:pt idx="979">
                  <c:v>6.5107138041188828E-20</c:v>
                </c:pt>
                <c:pt idx="980">
                  <c:v>5.7488776996857472E-20</c:v>
                </c:pt>
                <c:pt idx="981">
                  <c:v>5.0752837306029749E-20</c:v>
                </c:pt>
                <c:pt idx="982">
                  <c:v>4.4798180460139596E-20</c:v>
                </c:pt>
                <c:pt idx="983">
                  <c:v>3.953513404627183E-20</c:v>
                </c:pt>
                <c:pt idx="984">
                  <c:v>3.4884206484903491E-20</c:v>
                </c:pt>
                <c:pt idx="985">
                  <c:v>3.0774944147423968E-20</c:v>
                </c:pt>
                <c:pt idx="986">
                  <c:v>2.7144915273309636E-20</c:v>
                </c:pt>
                <c:pt idx="987">
                  <c:v>2.393880679000709E-20</c:v>
                </c:pt>
                <c:pt idx="988">
                  <c:v>2.1107621642287235E-20</c:v>
                </c:pt>
                <c:pt idx="989">
                  <c:v>1.8607965581055952E-20</c:v>
                </c:pt>
                <c:pt idx="990">
                  <c:v>1.64014135611216E-20</c:v>
                </c:pt>
                <c:pt idx="991">
                  <c:v>1.4453946968462066E-20</c:v>
                </c:pt>
                <c:pt idx="992">
                  <c:v>1.2735453853660207E-20</c:v>
                </c:pt>
                <c:pt idx="993">
                  <c:v>1.1219285201497775E-20</c:v>
                </c:pt>
                <c:pt idx="994">
                  <c:v>9.8818610282059373E-21</c:v>
                </c:pt>
                <c:pt idx="995">
                  <c:v>8.7023207772157615E-21</c:v>
                </c:pt>
                <c:pt idx="996">
                  <c:v>7.6622130902469364E-21</c:v>
                </c:pt>
                <c:pt idx="997">
                  <c:v>6.7452205710016259E-21</c:v>
                </c:pt>
                <c:pt idx="998">
                  <c:v>5.9369156405834002E-21</c:v>
                </c:pt>
                <c:pt idx="999">
                  <c:v>5.2245440133326762E-21</c:v>
                </c:pt>
                <c:pt idx="1000">
                  <c:v>4.5968327046207058E-21</c:v>
                </c:pt>
              </c:numCache>
            </c:numRef>
          </c:yVal>
          <c:smooth val="0"/>
          <c:extLst>
            <c:ext xmlns:c16="http://schemas.microsoft.com/office/drawing/2014/chart" uri="{C3380CC4-5D6E-409C-BE32-E72D297353CC}">
              <c16:uniqueId val="{00000002-AB0F-E74C-B90C-351DF7543B8E}"/>
            </c:ext>
          </c:extLst>
        </c:ser>
        <c:ser>
          <c:idx val="3"/>
          <c:order val="3"/>
          <c:tx>
            <c:strRef>
              <c:f>Feuil1!$F$5</c:f>
              <c:strCache>
                <c:ptCount val="1"/>
                <c:pt idx="0">
                  <c:v>Env(+1/2)</c:v>
                </c:pt>
              </c:strCache>
            </c:strRef>
          </c:tx>
          <c:spPr>
            <a:ln w="19050" cap="rnd">
              <a:solidFill>
                <a:schemeClr val="accent4"/>
              </a:solidFill>
              <a:round/>
            </a:ln>
            <a:effectLst/>
          </c:spPr>
          <c:marker>
            <c:symbol val="none"/>
          </c:marker>
          <c:xVal>
            <c:numRef>
              <c:f>Feuil1!$A$6:$A$1006</c:f>
              <c:numCache>
                <c:formatCode>General</c:formatCode>
                <c:ptCount val="1001"/>
                <c:pt idx="0">
                  <c:v>0</c:v>
                </c:pt>
                <c:pt idx="1">
                  <c:v>0.2</c:v>
                </c:pt>
                <c:pt idx="2">
                  <c:v>0.4</c:v>
                </c:pt>
                <c:pt idx="3">
                  <c:v>0.6</c:v>
                </c:pt>
                <c:pt idx="4">
                  <c:v>0.8</c:v>
                </c:pt>
                <c:pt idx="5">
                  <c:v>1</c:v>
                </c:pt>
                <c:pt idx="6">
                  <c:v>1.2</c:v>
                </c:pt>
                <c:pt idx="7">
                  <c:v>1.4</c:v>
                </c:pt>
                <c:pt idx="8">
                  <c:v>1.6</c:v>
                </c:pt>
                <c:pt idx="9">
                  <c:v>1.8</c:v>
                </c:pt>
                <c:pt idx="10">
                  <c:v>2</c:v>
                </c:pt>
                <c:pt idx="11">
                  <c:v>2.2000000000000002</c:v>
                </c:pt>
                <c:pt idx="12">
                  <c:v>2.4</c:v>
                </c:pt>
                <c:pt idx="13">
                  <c:v>2.6</c:v>
                </c:pt>
                <c:pt idx="14">
                  <c:v>2.8</c:v>
                </c:pt>
                <c:pt idx="15">
                  <c:v>3</c:v>
                </c:pt>
                <c:pt idx="16">
                  <c:v>3.2</c:v>
                </c:pt>
                <c:pt idx="17">
                  <c:v>3.4</c:v>
                </c:pt>
                <c:pt idx="18">
                  <c:v>3.6</c:v>
                </c:pt>
                <c:pt idx="19">
                  <c:v>3.8</c:v>
                </c:pt>
                <c:pt idx="20">
                  <c:v>4</c:v>
                </c:pt>
                <c:pt idx="21">
                  <c:v>4.2</c:v>
                </c:pt>
                <c:pt idx="22">
                  <c:v>4.4000000000000004</c:v>
                </c:pt>
                <c:pt idx="23">
                  <c:v>4.5999999999999996</c:v>
                </c:pt>
                <c:pt idx="24">
                  <c:v>4.8</c:v>
                </c:pt>
                <c:pt idx="25">
                  <c:v>5</c:v>
                </c:pt>
                <c:pt idx="26">
                  <c:v>5.2</c:v>
                </c:pt>
                <c:pt idx="27">
                  <c:v>5.4</c:v>
                </c:pt>
                <c:pt idx="28">
                  <c:v>5.6</c:v>
                </c:pt>
                <c:pt idx="29">
                  <c:v>5.8</c:v>
                </c:pt>
                <c:pt idx="30">
                  <c:v>6</c:v>
                </c:pt>
                <c:pt idx="31">
                  <c:v>6.2</c:v>
                </c:pt>
                <c:pt idx="32">
                  <c:v>6.4</c:v>
                </c:pt>
                <c:pt idx="33">
                  <c:v>6.6</c:v>
                </c:pt>
                <c:pt idx="34">
                  <c:v>6.8</c:v>
                </c:pt>
                <c:pt idx="35">
                  <c:v>7</c:v>
                </c:pt>
                <c:pt idx="36">
                  <c:v>7.2</c:v>
                </c:pt>
                <c:pt idx="37">
                  <c:v>7.4</c:v>
                </c:pt>
                <c:pt idx="38">
                  <c:v>7.6</c:v>
                </c:pt>
                <c:pt idx="39">
                  <c:v>7.8</c:v>
                </c:pt>
                <c:pt idx="40">
                  <c:v>8</c:v>
                </c:pt>
                <c:pt idx="41">
                  <c:v>8.1999999999999993</c:v>
                </c:pt>
                <c:pt idx="42">
                  <c:v>8.4</c:v>
                </c:pt>
                <c:pt idx="43">
                  <c:v>8.6</c:v>
                </c:pt>
                <c:pt idx="44">
                  <c:v>8.8000000000000007</c:v>
                </c:pt>
                <c:pt idx="45">
                  <c:v>9</c:v>
                </c:pt>
                <c:pt idx="46">
                  <c:v>9.1999999999999993</c:v>
                </c:pt>
                <c:pt idx="47">
                  <c:v>9.4</c:v>
                </c:pt>
                <c:pt idx="48">
                  <c:v>9.6</c:v>
                </c:pt>
                <c:pt idx="49">
                  <c:v>9.8000000000000007</c:v>
                </c:pt>
                <c:pt idx="50">
                  <c:v>10</c:v>
                </c:pt>
                <c:pt idx="51">
                  <c:v>10.199999999999999</c:v>
                </c:pt>
                <c:pt idx="52">
                  <c:v>10.4</c:v>
                </c:pt>
                <c:pt idx="53">
                  <c:v>10.6</c:v>
                </c:pt>
                <c:pt idx="54">
                  <c:v>10.8</c:v>
                </c:pt>
                <c:pt idx="55">
                  <c:v>11</c:v>
                </c:pt>
                <c:pt idx="56">
                  <c:v>11.2</c:v>
                </c:pt>
                <c:pt idx="57">
                  <c:v>11.4</c:v>
                </c:pt>
                <c:pt idx="58">
                  <c:v>11.6</c:v>
                </c:pt>
                <c:pt idx="59">
                  <c:v>11.8</c:v>
                </c:pt>
                <c:pt idx="60">
                  <c:v>12</c:v>
                </c:pt>
                <c:pt idx="61">
                  <c:v>12.2</c:v>
                </c:pt>
                <c:pt idx="62">
                  <c:v>12.4</c:v>
                </c:pt>
                <c:pt idx="63">
                  <c:v>12.6</c:v>
                </c:pt>
                <c:pt idx="64">
                  <c:v>12.8</c:v>
                </c:pt>
                <c:pt idx="65">
                  <c:v>13</c:v>
                </c:pt>
                <c:pt idx="66">
                  <c:v>13.2</c:v>
                </c:pt>
                <c:pt idx="67">
                  <c:v>13.4</c:v>
                </c:pt>
                <c:pt idx="68">
                  <c:v>13.6</c:v>
                </c:pt>
                <c:pt idx="69">
                  <c:v>13.8</c:v>
                </c:pt>
                <c:pt idx="70">
                  <c:v>14</c:v>
                </c:pt>
                <c:pt idx="71">
                  <c:v>14.2</c:v>
                </c:pt>
                <c:pt idx="72">
                  <c:v>14.4</c:v>
                </c:pt>
                <c:pt idx="73">
                  <c:v>14.6</c:v>
                </c:pt>
                <c:pt idx="74">
                  <c:v>14.8</c:v>
                </c:pt>
                <c:pt idx="75">
                  <c:v>15</c:v>
                </c:pt>
                <c:pt idx="76">
                  <c:v>15.2</c:v>
                </c:pt>
                <c:pt idx="77">
                  <c:v>15.4</c:v>
                </c:pt>
                <c:pt idx="78">
                  <c:v>15.6</c:v>
                </c:pt>
                <c:pt idx="79">
                  <c:v>15.8</c:v>
                </c:pt>
                <c:pt idx="80">
                  <c:v>16</c:v>
                </c:pt>
                <c:pt idx="81">
                  <c:v>16.2</c:v>
                </c:pt>
                <c:pt idx="82">
                  <c:v>16.399999999999999</c:v>
                </c:pt>
                <c:pt idx="83">
                  <c:v>16.600000000000001</c:v>
                </c:pt>
                <c:pt idx="84">
                  <c:v>16.8</c:v>
                </c:pt>
                <c:pt idx="85">
                  <c:v>17</c:v>
                </c:pt>
                <c:pt idx="86">
                  <c:v>17.2</c:v>
                </c:pt>
                <c:pt idx="87">
                  <c:v>17.399999999999999</c:v>
                </c:pt>
                <c:pt idx="88">
                  <c:v>17.600000000000001</c:v>
                </c:pt>
                <c:pt idx="89">
                  <c:v>17.8</c:v>
                </c:pt>
                <c:pt idx="90">
                  <c:v>18</c:v>
                </c:pt>
                <c:pt idx="91">
                  <c:v>18.2</c:v>
                </c:pt>
                <c:pt idx="92">
                  <c:v>18.399999999999999</c:v>
                </c:pt>
                <c:pt idx="93">
                  <c:v>18.600000000000001</c:v>
                </c:pt>
                <c:pt idx="94">
                  <c:v>18.8</c:v>
                </c:pt>
                <c:pt idx="95">
                  <c:v>19</c:v>
                </c:pt>
                <c:pt idx="96">
                  <c:v>19.2</c:v>
                </c:pt>
                <c:pt idx="97">
                  <c:v>19.399999999999999</c:v>
                </c:pt>
                <c:pt idx="98">
                  <c:v>19.600000000000001</c:v>
                </c:pt>
                <c:pt idx="99">
                  <c:v>19.8</c:v>
                </c:pt>
                <c:pt idx="100">
                  <c:v>20</c:v>
                </c:pt>
                <c:pt idx="101">
                  <c:v>20.2</c:v>
                </c:pt>
                <c:pt idx="102">
                  <c:v>20.399999999999999</c:v>
                </c:pt>
                <c:pt idx="103">
                  <c:v>20.6</c:v>
                </c:pt>
                <c:pt idx="104">
                  <c:v>20.8</c:v>
                </c:pt>
                <c:pt idx="105">
                  <c:v>21</c:v>
                </c:pt>
                <c:pt idx="106">
                  <c:v>21.2</c:v>
                </c:pt>
                <c:pt idx="107">
                  <c:v>21.4</c:v>
                </c:pt>
                <c:pt idx="108">
                  <c:v>21.6</c:v>
                </c:pt>
                <c:pt idx="109">
                  <c:v>21.8</c:v>
                </c:pt>
                <c:pt idx="110">
                  <c:v>22</c:v>
                </c:pt>
                <c:pt idx="111">
                  <c:v>22.2</c:v>
                </c:pt>
                <c:pt idx="112">
                  <c:v>22.4</c:v>
                </c:pt>
                <c:pt idx="113">
                  <c:v>22.6</c:v>
                </c:pt>
                <c:pt idx="114">
                  <c:v>22.8</c:v>
                </c:pt>
                <c:pt idx="115">
                  <c:v>23</c:v>
                </c:pt>
                <c:pt idx="116">
                  <c:v>23.2</c:v>
                </c:pt>
                <c:pt idx="117">
                  <c:v>23.4</c:v>
                </c:pt>
                <c:pt idx="118">
                  <c:v>23.6</c:v>
                </c:pt>
                <c:pt idx="119">
                  <c:v>23.8</c:v>
                </c:pt>
                <c:pt idx="120">
                  <c:v>24</c:v>
                </c:pt>
                <c:pt idx="121">
                  <c:v>24.2</c:v>
                </c:pt>
                <c:pt idx="122">
                  <c:v>24.4</c:v>
                </c:pt>
                <c:pt idx="123">
                  <c:v>24.6</c:v>
                </c:pt>
                <c:pt idx="124">
                  <c:v>24.8</c:v>
                </c:pt>
                <c:pt idx="125">
                  <c:v>25</c:v>
                </c:pt>
                <c:pt idx="126">
                  <c:v>25.2</c:v>
                </c:pt>
                <c:pt idx="127">
                  <c:v>25.4</c:v>
                </c:pt>
                <c:pt idx="128">
                  <c:v>25.6</c:v>
                </c:pt>
                <c:pt idx="129">
                  <c:v>25.8</c:v>
                </c:pt>
                <c:pt idx="130">
                  <c:v>26</c:v>
                </c:pt>
                <c:pt idx="131">
                  <c:v>26.2</c:v>
                </c:pt>
                <c:pt idx="132">
                  <c:v>26.4</c:v>
                </c:pt>
                <c:pt idx="133">
                  <c:v>26.6</c:v>
                </c:pt>
                <c:pt idx="134">
                  <c:v>26.8</c:v>
                </c:pt>
                <c:pt idx="135">
                  <c:v>27</c:v>
                </c:pt>
                <c:pt idx="136">
                  <c:v>27.2</c:v>
                </c:pt>
                <c:pt idx="137">
                  <c:v>27.4</c:v>
                </c:pt>
                <c:pt idx="138">
                  <c:v>27.6</c:v>
                </c:pt>
                <c:pt idx="139">
                  <c:v>27.8</c:v>
                </c:pt>
                <c:pt idx="140">
                  <c:v>28</c:v>
                </c:pt>
                <c:pt idx="141">
                  <c:v>28.2</c:v>
                </c:pt>
                <c:pt idx="142">
                  <c:v>28.4</c:v>
                </c:pt>
                <c:pt idx="143">
                  <c:v>28.6</c:v>
                </c:pt>
                <c:pt idx="144">
                  <c:v>28.8</c:v>
                </c:pt>
                <c:pt idx="145">
                  <c:v>29</c:v>
                </c:pt>
                <c:pt idx="146">
                  <c:v>29.2</c:v>
                </c:pt>
                <c:pt idx="147">
                  <c:v>29.4</c:v>
                </c:pt>
                <c:pt idx="148">
                  <c:v>29.6</c:v>
                </c:pt>
                <c:pt idx="149">
                  <c:v>29.8</c:v>
                </c:pt>
                <c:pt idx="150">
                  <c:v>30</c:v>
                </c:pt>
                <c:pt idx="151">
                  <c:v>30.2</c:v>
                </c:pt>
                <c:pt idx="152">
                  <c:v>30.4</c:v>
                </c:pt>
                <c:pt idx="153">
                  <c:v>30.6</c:v>
                </c:pt>
                <c:pt idx="154">
                  <c:v>30.8</c:v>
                </c:pt>
                <c:pt idx="155">
                  <c:v>31</c:v>
                </c:pt>
                <c:pt idx="156">
                  <c:v>31.2</c:v>
                </c:pt>
                <c:pt idx="157">
                  <c:v>31.4</c:v>
                </c:pt>
                <c:pt idx="158">
                  <c:v>31.6</c:v>
                </c:pt>
                <c:pt idx="159">
                  <c:v>31.8</c:v>
                </c:pt>
                <c:pt idx="160">
                  <c:v>32</c:v>
                </c:pt>
                <c:pt idx="161">
                  <c:v>32.200000000000003</c:v>
                </c:pt>
                <c:pt idx="162">
                  <c:v>32.4</c:v>
                </c:pt>
                <c:pt idx="163">
                  <c:v>32.6</c:v>
                </c:pt>
                <c:pt idx="164">
                  <c:v>32.799999999999997</c:v>
                </c:pt>
                <c:pt idx="165">
                  <c:v>33</c:v>
                </c:pt>
                <c:pt idx="166">
                  <c:v>33.200000000000003</c:v>
                </c:pt>
                <c:pt idx="167">
                  <c:v>33.4</c:v>
                </c:pt>
                <c:pt idx="168">
                  <c:v>33.6</c:v>
                </c:pt>
                <c:pt idx="169">
                  <c:v>33.799999999999997</c:v>
                </c:pt>
                <c:pt idx="170">
                  <c:v>34</c:v>
                </c:pt>
                <c:pt idx="171">
                  <c:v>34.200000000000003</c:v>
                </c:pt>
                <c:pt idx="172">
                  <c:v>34.4</c:v>
                </c:pt>
                <c:pt idx="173">
                  <c:v>34.6</c:v>
                </c:pt>
                <c:pt idx="174">
                  <c:v>34.799999999999997</c:v>
                </c:pt>
                <c:pt idx="175">
                  <c:v>35</c:v>
                </c:pt>
                <c:pt idx="176">
                  <c:v>35.200000000000003</c:v>
                </c:pt>
                <c:pt idx="177">
                  <c:v>35.4</c:v>
                </c:pt>
                <c:pt idx="178">
                  <c:v>35.6</c:v>
                </c:pt>
                <c:pt idx="179">
                  <c:v>35.799999999999997</c:v>
                </c:pt>
                <c:pt idx="180">
                  <c:v>36</c:v>
                </c:pt>
                <c:pt idx="181">
                  <c:v>36.200000000000003</c:v>
                </c:pt>
                <c:pt idx="182">
                  <c:v>36.4</c:v>
                </c:pt>
                <c:pt idx="183">
                  <c:v>36.6</c:v>
                </c:pt>
                <c:pt idx="184">
                  <c:v>36.799999999999997</c:v>
                </c:pt>
                <c:pt idx="185">
                  <c:v>37</c:v>
                </c:pt>
                <c:pt idx="186">
                  <c:v>37.200000000000003</c:v>
                </c:pt>
                <c:pt idx="187">
                  <c:v>37.4</c:v>
                </c:pt>
                <c:pt idx="188">
                  <c:v>37.6</c:v>
                </c:pt>
                <c:pt idx="189">
                  <c:v>37.799999999999997</c:v>
                </c:pt>
                <c:pt idx="190">
                  <c:v>38</c:v>
                </c:pt>
                <c:pt idx="191">
                  <c:v>38.200000000000003</c:v>
                </c:pt>
                <c:pt idx="192">
                  <c:v>38.4</c:v>
                </c:pt>
                <c:pt idx="193">
                  <c:v>38.6</c:v>
                </c:pt>
                <c:pt idx="194">
                  <c:v>38.799999999999997</c:v>
                </c:pt>
                <c:pt idx="195">
                  <c:v>39</c:v>
                </c:pt>
                <c:pt idx="196">
                  <c:v>39.200000000000003</c:v>
                </c:pt>
                <c:pt idx="197">
                  <c:v>39.4</c:v>
                </c:pt>
                <c:pt idx="198">
                  <c:v>39.6</c:v>
                </c:pt>
                <c:pt idx="199">
                  <c:v>39.799999999999997</c:v>
                </c:pt>
                <c:pt idx="200">
                  <c:v>40</c:v>
                </c:pt>
                <c:pt idx="201">
                  <c:v>40.200000000000003</c:v>
                </c:pt>
                <c:pt idx="202">
                  <c:v>40.4</c:v>
                </c:pt>
                <c:pt idx="203">
                  <c:v>40.6</c:v>
                </c:pt>
                <c:pt idx="204">
                  <c:v>40.799999999999997</c:v>
                </c:pt>
                <c:pt idx="205">
                  <c:v>41</c:v>
                </c:pt>
                <c:pt idx="206">
                  <c:v>41.2</c:v>
                </c:pt>
                <c:pt idx="207">
                  <c:v>41.4</c:v>
                </c:pt>
                <c:pt idx="208">
                  <c:v>41.6</c:v>
                </c:pt>
                <c:pt idx="209">
                  <c:v>41.8</c:v>
                </c:pt>
                <c:pt idx="210">
                  <c:v>42</c:v>
                </c:pt>
                <c:pt idx="211">
                  <c:v>42.2</c:v>
                </c:pt>
                <c:pt idx="212">
                  <c:v>42.4</c:v>
                </c:pt>
                <c:pt idx="213">
                  <c:v>42.6</c:v>
                </c:pt>
                <c:pt idx="214">
                  <c:v>42.8</c:v>
                </c:pt>
                <c:pt idx="215">
                  <c:v>43</c:v>
                </c:pt>
                <c:pt idx="216">
                  <c:v>43.2</c:v>
                </c:pt>
                <c:pt idx="217">
                  <c:v>43.4</c:v>
                </c:pt>
                <c:pt idx="218">
                  <c:v>43.6</c:v>
                </c:pt>
                <c:pt idx="219">
                  <c:v>43.8</c:v>
                </c:pt>
                <c:pt idx="220">
                  <c:v>44</c:v>
                </c:pt>
                <c:pt idx="221">
                  <c:v>44.2</c:v>
                </c:pt>
                <c:pt idx="222">
                  <c:v>44.4</c:v>
                </c:pt>
                <c:pt idx="223">
                  <c:v>44.6</c:v>
                </c:pt>
                <c:pt idx="224">
                  <c:v>44.8</c:v>
                </c:pt>
                <c:pt idx="225">
                  <c:v>45</c:v>
                </c:pt>
                <c:pt idx="226">
                  <c:v>45.2</c:v>
                </c:pt>
                <c:pt idx="227">
                  <c:v>45.4</c:v>
                </c:pt>
                <c:pt idx="228">
                  <c:v>45.6</c:v>
                </c:pt>
                <c:pt idx="229">
                  <c:v>45.8</c:v>
                </c:pt>
                <c:pt idx="230">
                  <c:v>46</c:v>
                </c:pt>
                <c:pt idx="231">
                  <c:v>46.2</c:v>
                </c:pt>
                <c:pt idx="232">
                  <c:v>46.4</c:v>
                </c:pt>
                <c:pt idx="233">
                  <c:v>46.6</c:v>
                </c:pt>
                <c:pt idx="234">
                  <c:v>46.8</c:v>
                </c:pt>
                <c:pt idx="235">
                  <c:v>47</c:v>
                </c:pt>
                <c:pt idx="236">
                  <c:v>47.2</c:v>
                </c:pt>
                <c:pt idx="237">
                  <c:v>47.4</c:v>
                </c:pt>
                <c:pt idx="238">
                  <c:v>47.6</c:v>
                </c:pt>
                <c:pt idx="239">
                  <c:v>47.8</c:v>
                </c:pt>
                <c:pt idx="240">
                  <c:v>48</c:v>
                </c:pt>
                <c:pt idx="241">
                  <c:v>48.2</c:v>
                </c:pt>
                <c:pt idx="242">
                  <c:v>48.4</c:v>
                </c:pt>
                <c:pt idx="243">
                  <c:v>48.6</c:v>
                </c:pt>
                <c:pt idx="244">
                  <c:v>48.8</c:v>
                </c:pt>
                <c:pt idx="245">
                  <c:v>49</c:v>
                </c:pt>
                <c:pt idx="246">
                  <c:v>49.2</c:v>
                </c:pt>
                <c:pt idx="247">
                  <c:v>49.4</c:v>
                </c:pt>
                <c:pt idx="248">
                  <c:v>49.6</c:v>
                </c:pt>
                <c:pt idx="249">
                  <c:v>49.8</c:v>
                </c:pt>
                <c:pt idx="250">
                  <c:v>50</c:v>
                </c:pt>
                <c:pt idx="251">
                  <c:v>50.2</c:v>
                </c:pt>
                <c:pt idx="252">
                  <c:v>50.4</c:v>
                </c:pt>
                <c:pt idx="253">
                  <c:v>50.6</c:v>
                </c:pt>
                <c:pt idx="254">
                  <c:v>50.8</c:v>
                </c:pt>
                <c:pt idx="255">
                  <c:v>51</c:v>
                </c:pt>
                <c:pt idx="256">
                  <c:v>51.2</c:v>
                </c:pt>
                <c:pt idx="257">
                  <c:v>51.4</c:v>
                </c:pt>
                <c:pt idx="258">
                  <c:v>51.6</c:v>
                </c:pt>
                <c:pt idx="259">
                  <c:v>51.8</c:v>
                </c:pt>
                <c:pt idx="260">
                  <c:v>52</c:v>
                </c:pt>
                <c:pt idx="261">
                  <c:v>52.2</c:v>
                </c:pt>
                <c:pt idx="262">
                  <c:v>52.4</c:v>
                </c:pt>
                <c:pt idx="263">
                  <c:v>52.6</c:v>
                </c:pt>
                <c:pt idx="264">
                  <c:v>52.8</c:v>
                </c:pt>
                <c:pt idx="265">
                  <c:v>53</c:v>
                </c:pt>
                <c:pt idx="266">
                  <c:v>53.2</c:v>
                </c:pt>
                <c:pt idx="267">
                  <c:v>53.4</c:v>
                </c:pt>
                <c:pt idx="268">
                  <c:v>53.6</c:v>
                </c:pt>
                <c:pt idx="269">
                  <c:v>53.8</c:v>
                </c:pt>
                <c:pt idx="270">
                  <c:v>54</c:v>
                </c:pt>
                <c:pt idx="271">
                  <c:v>54.2</c:v>
                </c:pt>
                <c:pt idx="272">
                  <c:v>54.4</c:v>
                </c:pt>
                <c:pt idx="273">
                  <c:v>54.6</c:v>
                </c:pt>
                <c:pt idx="274">
                  <c:v>54.8</c:v>
                </c:pt>
                <c:pt idx="275">
                  <c:v>55</c:v>
                </c:pt>
                <c:pt idx="276">
                  <c:v>55.2</c:v>
                </c:pt>
                <c:pt idx="277">
                  <c:v>55.4</c:v>
                </c:pt>
                <c:pt idx="278">
                  <c:v>55.6</c:v>
                </c:pt>
                <c:pt idx="279">
                  <c:v>55.8</c:v>
                </c:pt>
                <c:pt idx="280">
                  <c:v>56</c:v>
                </c:pt>
                <c:pt idx="281">
                  <c:v>56.2</c:v>
                </c:pt>
                <c:pt idx="282">
                  <c:v>56.4</c:v>
                </c:pt>
                <c:pt idx="283">
                  <c:v>56.6</c:v>
                </c:pt>
                <c:pt idx="284">
                  <c:v>56.8</c:v>
                </c:pt>
                <c:pt idx="285">
                  <c:v>57</c:v>
                </c:pt>
                <c:pt idx="286">
                  <c:v>57.2</c:v>
                </c:pt>
                <c:pt idx="287">
                  <c:v>57.4</c:v>
                </c:pt>
                <c:pt idx="288">
                  <c:v>57.6</c:v>
                </c:pt>
                <c:pt idx="289">
                  <c:v>57.8</c:v>
                </c:pt>
                <c:pt idx="290">
                  <c:v>58</c:v>
                </c:pt>
                <c:pt idx="291">
                  <c:v>58.2</c:v>
                </c:pt>
                <c:pt idx="292">
                  <c:v>58.4</c:v>
                </c:pt>
                <c:pt idx="293">
                  <c:v>58.6</c:v>
                </c:pt>
                <c:pt idx="294">
                  <c:v>58.8</c:v>
                </c:pt>
                <c:pt idx="295">
                  <c:v>59</c:v>
                </c:pt>
                <c:pt idx="296">
                  <c:v>59.2</c:v>
                </c:pt>
                <c:pt idx="297">
                  <c:v>59.4</c:v>
                </c:pt>
                <c:pt idx="298">
                  <c:v>59.6</c:v>
                </c:pt>
                <c:pt idx="299">
                  <c:v>59.8</c:v>
                </c:pt>
                <c:pt idx="300">
                  <c:v>60</c:v>
                </c:pt>
                <c:pt idx="301">
                  <c:v>60.2</c:v>
                </c:pt>
                <c:pt idx="302">
                  <c:v>60.4</c:v>
                </c:pt>
                <c:pt idx="303">
                  <c:v>60.6</c:v>
                </c:pt>
                <c:pt idx="304">
                  <c:v>60.8</c:v>
                </c:pt>
                <c:pt idx="305">
                  <c:v>61</c:v>
                </c:pt>
                <c:pt idx="306">
                  <c:v>61.2</c:v>
                </c:pt>
                <c:pt idx="307">
                  <c:v>61.4</c:v>
                </c:pt>
                <c:pt idx="308">
                  <c:v>61.6</c:v>
                </c:pt>
                <c:pt idx="309">
                  <c:v>61.8</c:v>
                </c:pt>
                <c:pt idx="310">
                  <c:v>62</c:v>
                </c:pt>
                <c:pt idx="311">
                  <c:v>62.2</c:v>
                </c:pt>
                <c:pt idx="312">
                  <c:v>62.4</c:v>
                </c:pt>
                <c:pt idx="313">
                  <c:v>62.6</c:v>
                </c:pt>
                <c:pt idx="314">
                  <c:v>62.8</c:v>
                </c:pt>
                <c:pt idx="315">
                  <c:v>63</c:v>
                </c:pt>
                <c:pt idx="316">
                  <c:v>63.2</c:v>
                </c:pt>
                <c:pt idx="317">
                  <c:v>63.4</c:v>
                </c:pt>
                <c:pt idx="318">
                  <c:v>63.6</c:v>
                </c:pt>
                <c:pt idx="319">
                  <c:v>63.8</c:v>
                </c:pt>
                <c:pt idx="320">
                  <c:v>64</c:v>
                </c:pt>
                <c:pt idx="321">
                  <c:v>64.2</c:v>
                </c:pt>
                <c:pt idx="322">
                  <c:v>64.400000000000006</c:v>
                </c:pt>
                <c:pt idx="323">
                  <c:v>64.599999999999994</c:v>
                </c:pt>
                <c:pt idx="324">
                  <c:v>64.8</c:v>
                </c:pt>
                <c:pt idx="325">
                  <c:v>65</c:v>
                </c:pt>
                <c:pt idx="326">
                  <c:v>65.2</c:v>
                </c:pt>
                <c:pt idx="327">
                  <c:v>65.400000000000006</c:v>
                </c:pt>
                <c:pt idx="328">
                  <c:v>65.599999999999994</c:v>
                </c:pt>
                <c:pt idx="329">
                  <c:v>65.8</c:v>
                </c:pt>
                <c:pt idx="330">
                  <c:v>66</c:v>
                </c:pt>
                <c:pt idx="331">
                  <c:v>66.2</c:v>
                </c:pt>
                <c:pt idx="332">
                  <c:v>66.400000000000006</c:v>
                </c:pt>
                <c:pt idx="333">
                  <c:v>66.599999999999994</c:v>
                </c:pt>
                <c:pt idx="334">
                  <c:v>66.8</c:v>
                </c:pt>
                <c:pt idx="335">
                  <c:v>67</c:v>
                </c:pt>
                <c:pt idx="336">
                  <c:v>67.2</c:v>
                </c:pt>
                <c:pt idx="337">
                  <c:v>67.400000000000006</c:v>
                </c:pt>
                <c:pt idx="338">
                  <c:v>67.599999999999994</c:v>
                </c:pt>
                <c:pt idx="339">
                  <c:v>67.8</c:v>
                </c:pt>
                <c:pt idx="340">
                  <c:v>68</c:v>
                </c:pt>
                <c:pt idx="341">
                  <c:v>68.2</c:v>
                </c:pt>
                <c:pt idx="342">
                  <c:v>68.400000000000006</c:v>
                </c:pt>
                <c:pt idx="343">
                  <c:v>68.599999999999994</c:v>
                </c:pt>
                <c:pt idx="344">
                  <c:v>68.8</c:v>
                </c:pt>
                <c:pt idx="345">
                  <c:v>69</c:v>
                </c:pt>
                <c:pt idx="346">
                  <c:v>69.2</c:v>
                </c:pt>
                <c:pt idx="347">
                  <c:v>69.400000000000006</c:v>
                </c:pt>
                <c:pt idx="348">
                  <c:v>69.599999999999994</c:v>
                </c:pt>
                <c:pt idx="349">
                  <c:v>69.8</c:v>
                </c:pt>
                <c:pt idx="350">
                  <c:v>70</c:v>
                </c:pt>
                <c:pt idx="351">
                  <c:v>70.2</c:v>
                </c:pt>
                <c:pt idx="352">
                  <c:v>70.400000000000006</c:v>
                </c:pt>
                <c:pt idx="353">
                  <c:v>70.599999999999994</c:v>
                </c:pt>
                <c:pt idx="354">
                  <c:v>70.8</c:v>
                </c:pt>
                <c:pt idx="355">
                  <c:v>71</c:v>
                </c:pt>
                <c:pt idx="356">
                  <c:v>71.2</c:v>
                </c:pt>
                <c:pt idx="357">
                  <c:v>71.400000000000006</c:v>
                </c:pt>
                <c:pt idx="358">
                  <c:v>71.599999999999994</c:v>
                </c:pt>
                <c:pt idx="359">
                  <c:v>71.8</c:v>
                </c:pt>
                <c:pt idx="360">
                  <c:v>72</c:v>
                </c:pt>
                <c:pt idx="361">
                  <c:v>72.2</c:v>
                </c:pt>
                <c:pt idx="362">
                  <c:v>72.400000000000006</c:v>
                </c:pt>
                <c:pt idx="363">
                  <c:v>72.599999999999994</c:v>
                </c:pt>
                <c:pt idx="364">
                  <c:v>72.8</c:v>
                </c:pt>
                <c:pt idx="365">
                  <c:v>73</c:v>
                </c:pt>
                <c:pt idx="366">
                  <c:v>73.2</c:v>
                </c:pt>
                <c:pt idx="367">
                  <c:v>73.400000000000006</c:v>
                </c:pt>
                <c:pt idx="368">
                  <c:v>73.599999999999994</c:v>
                </c:pt>
                <c:pt idx="369">
                  <c:v>73.8</c:v>
                </c:pt>
                <c:pt idx="370">
                  <c:v>74</c:v>
                </c:pt>
                <c:pt idx="371">
                  <c:v>74.2</c:v>
                </c:pt>
                <c:pt idx="372">
                  <c:v>74.400000000000006</c:v>
                </c:pt>
                <c:pt idx="373">
                  <c:v>74.599999999999994</c:v>
                </c:pt>
                <c:pt idx="374">
                  <c:v>74.8</c:v>
                </c:pt>
                <c:pt idx="375">
                  <c:v>75</c:v>
                </c:pt>
                <c:pt idx="376">
                  <c:v>75.2</c:v>
                </c:pt>
                <c:pt idx="377">
                  <c:v>75.400000000000006</c:v>
                </c:pt>
                <c:pt idx="378">
                  <c:v>75.599999999999994</c:v>
                </c:pt>
                <c:pt idx="379">
                  <c:v>75.8</c:v>
                </c:pt>
                <c:pt idx="380">
                  <c:v>76</c:v>
                </c:pt>
                <c:pt idx="381">
                  <c:v>76.2</c:v>
                </c:pt>
                <c:pt idx="382">
                  <c:v>76.400000000000006</c:v>
                </c:pt>
                <c:pt idx="383">
                  <c:v>76.599999999999994</c:v>
                </c:pt>
                <c:pt idx="384">
                  <c:v>76.8</c:v>
                </c:pt>
                <c:pt idx="385">
                  <c:v>77</c:v>
                </c:pt>
                <c:pt idx="386">
                  <c:v>77.2</c:v>
                </c:pt>
                <c:pt idx="387">
                  <c:v>77.400000000000006</c:v>
                </c:pt>
                <c:pt idx="388">
                  <c:v>77.599999999999994</c:v>
                </c:pt>
                <c:pt idx="389">
                  <c:v>77.8</c:v>
                </c:pt>
                <c:pt idx="390">
                  <c:v>78</c:v>
                </c:pt>
                <c:pt idx="391">
                  <c:v>78.2</c:v>
                </c:pt>
                <c:pt idx="392">
                  <c:v>78.400000000000006</c:v>
                </c:pt>
                <c:pt idx="393">
                  <c:v>78.599999999999994</c:v>
                </c:pt>
                <c:pt idx="394">
                  <c:v>78.8</c:v>
                </c:pt>
                <c:pt idx="395">
                  <c:v>79</c:v>
                </c:pt>
                <c:pt idx="396">
                  <c:v>79.2</c:v>
                </c:pt>
                <c:pt idx="397">
                  <c:v>79.400000000000006</c:v>
                </c:pt>
                <c:pt idx="398">
                  <c:v>79.599999999999994</c:v>
                </c:pt>
                <c:pt idx="399">
                  <c:v>79.8</c:v>
                </c:pt>
                <c:pt idx="400">
                  <c:v>80</c:v>
                </c:pt>
                <c:pt idx="401">
                  <c:v>80.2</c:v>
                </c:pt>
                <c:pt idx="402">
                  <c:v>80.400000000000006</c:v>
                </c:pt>
                <c:pt idx="403">
                  <c:v>80.599999999999994</c:v>
                </c:pt>
                <c:pt idx="404">
                  <c:v>80.8</c:v>
                </c:pt>
                <c:pt idx="405">
                  <c:v>81</c:v>
                </c:pt>
                <c:pt idx="406">
                  <c:v>81.2</c:v>
                </c:pt>
                <c:pt idx="407">
                  <c:v>81.400000000000006</c:v>
                </c:pt>
                <c:pt idx="408">
                  <c:v>81.599999999999994</c:v>
                </c:pt>
                <c:pt idx="409">
                  <c:v>81.8</c:v>
                </c:pt>
                <c:pt idx="410">
                  <c:v>82</c:v>
                </c:pt>
                <c:pt idx="411">
                  <c:v>82.2</c:v>
                </c:pt>
                <c:pt idx="412">
                  <c:v>82.4</c:v>
                </c:pt>
                <c:pt idx="413">
                  <c:v>82.6</c:v>
                </c:pt>
                <c:pt idx="414">
                  <c:v>82.8</c:v>
                </c:pt>
                <c:pt idx="415">
                  <c:v>83</c:v>
                </c:pt>
                <c:pt idx="416">
                  <c:v>83.2</c:v>
                </c:pt>
                <c:pt idx="417">
                  <c:v>83.4</c:v>
                </c:pt>
                <c:pt idx="418">
                  <c:v>83.6</c:v>
                </c:pt>
                <c:pt idx="419">
                  <c:v>83.8</c:v>
                </c:pt>
                <c:pt idx="420">
                  <c:v>84</c:v>
                </c:pt>
                <c:pt idx="421">
                  <c:v>84.2</c:v>
                </c:pt>
                <c:pt idx="422">
                  <c:v>84.4</c:v>
                </c:pt>
                <c:pt idx="423">
                  <c:v>84.6</c:v>
                </c:pt>
                <c:pt idx="424">
                  <c:v>84.8</c:v>
                </c:pt>
                <c:pt idx="425">
                  <c:v>85</c:v>
                </c:pt>
                <c:pt idx="426">
                  <c:v>85.2</c:v>
                </c:pt>
                <c:pt idx="427">
                  <c:v>85.4</c:v>
                </c:pt>
                <c:pt idx="428">
                  <c:v>85.6</c:v>
                </c:pt>
                <c:pt idx="429">
                  <c:v>85.8</c:v>
                </c:pt>
                <c:pt idx="430">
                  <c:v>86</c:v>
                </c:pt>
                <c:pt idx="431">
                  <c:v>86.2</c:v>
                </c:pt>
                <c:pt idx="432">
                  <c:v>86.4</c:v>
                </c:pt>
                <c:pt idx="433">
                  <c:v>86.6</c:v>
                </c:pt>
                <c:pt idx="434">
                  <c:v>86.8</c:v>
                </c:pt>
                <c:pt idx="435">
                  <c:v>87</c:v>
                </c:pt>
                <c:pt idx="436">
                  <c:v>87.2</c:v>
                </c:pt>
                <c:pt idx="437">
                  <c:v>87.4</c:v>
                </c:pt>
                <c:pt idx="438">
                  <c:v>87.6</c:v>
                </c:pt>
                <c:pt idx="439">
                  <c:v>87.8</c:v>
                </c:pt>
                <c:pt idx="440">
                  <c:v>88</c:v>
                </c:pt>
                <c:pt idx="441">
                  <c:v>88.2</c:v>
                </c:pt>
                <c:pt idx="442">
                  <c:v>88.4</c:v>
                </c:pt>
                <c:pt idx="443">
                  <c:v>88.6</c:v>
                </c:pt>
                <c:pt idx="444">
                  <c:v>88.8</c:v>
                </c:pt>
                <c:pt idx="445">
                  <c:v>89</c:v>
                </c:pt>
                <c:pt idx="446">
                  <c:v>89.2</c:v>
                </c:pt>
                <c:pt idx="447">
                  <c:v>89.4</c:v>
                </c:pt>
                <c:pt idx="448">
                  <c:v>89.6</c:v>
                </c:pt>
                <c:pt idx="449">
                  <c:v>89.8</c:v>
                </c:pt>
                <c:pt idx="450">
                  <c:v>90</c:v>
                </c:pt>
                <c:pt idx="451">
                  <c:v>90.2</c:v>
                </c:pt>
                <c:pt idx="452">
                  <c:v>90.4</c:v>
                </c:pt>
                <c:pt idx="453">
                  <c:v>90.6</c:v>
                </c:pt>
                <c:pt idx="454">
                  <c:v>90.8</c:v>
                </c:pt>
                <c:pt idx="455">
                  <c:v>91</c:v>
                </c:pt>
                <c:pt idx="456">
                  <c:v>91.2</c:v>
                </c:pt>
                <c:pt idx="457">
                  <c:v>91.4</c:v>
                </c:pt>
                <c:pt idx="458">
                  <c:v>91.6</c:v>
                </c:pt>
                <c:pt idx="459">
                  <c:v>91.8</c:v>
                </c:pt>
                <c:pt idx="460">
                  <c:v>92</c:v>
                </c:pt>
                <c:pt idx="461">
                  <c:v>92.2</c:v>
                </c:pt>
                <c:pt idx="462">
                  <c:v>92.4</c:v>
                </c:pt>
                <c:pt idx="463">
                  <c:v>92.6</c:v>
                </c:pt>
                <c:pt idx="464">
                  <c:v>92.8</c:v>
                </c:pt>
                <c:pt idx="465">
                  <c:v>93</c:v>
                </c:pt>
                <c:pt idx="466">
                  <c:v>93.2</c:v>
                </c:pt>
                <c:pt idx="467">
                  <c:v>93.4</c:v>
                </c:pt>
                <c:pt idx="468">
                  <c:v>93.6</c:v>
                </c:pt>
                <c:pt idx="469">
                  <c:v>93.8</c:v>
                </c:pt>
                <c:pt idx="470">
                  <c:v>94</c:v>
                </c:pt>
                <c:pt idx="471">
                  <c:v>94.2</c:v>
                </c:pt>
                <c:pt idx="472">
                  <c:v>94.4</c:v>
                </c:pt>
                <c:pt idx="473">
                  <c:v>94.6</c:v>
                </c:pt>
                <c:pt idx="474">
                  <c:v>94.8</c:v>
                </c:pt>
                <c:pt idx="475">
                  <c:v>95</c:v>
                </c:pt>
                <c:pt idx="476">
                  <c:v>95.2</c:v>
                </c:pt>
                <c:pt idx="477">
                  <c:v>95.4</c:v>
                </c:pt>
                <c:pt idx="478">
                  <c:v>95.6</c:v>
                </c:pt>
                <c:pt idx="479">
                  <c:v>95.8</c:v>
                </c:pt>
                <c:pt idx="480">
                  <c:v>96</c:v>
                </c:pt>
                <c:pt idx="481">
                  <c:v>96.2</c:v>
                </c:pt>
                <c:pt idx="482">
                  <c:v>96.4</c:v>
                </c:pt>
                <c:pt idx="483">
                  <c:v>96.6</c:v>
                </c:pt>
                <c:pt idx="484">
                  <c:v>96.8</c:v>
                </c:pt>
                <c:pt idx="485">
                  <c:v>97</c:v>
                </c:pt>
                <c:pt idx="486">
                  <c:v>97.2</c:v>
                </c:pt>
                <c:pt idx="487">
                  <c:v>97.4</c:v>
                </c:pt>
                <c:pt idx="488">
                  <c:v>97.6</c:v>
                </c:pt>
                <c:pt idx="489">
                  <c:v>97.8</c:v>
                </c:pt>
                <c:pt idx="490">
                  <c:v>98</c:v>
                </c:pt>
                <c:pt idx="491">
                  <c:v>98.2</c:v>
                </c:pt>
                <c:pt idx="492">
                  <c:v>98.4</c:v>
                </c:pt>
                <c:pt idx="493">
                  <c:v>98.6</c:v>
                </c:pt>
                <c:pt idx="494">
                  <c:v>98.8</c:v>
                </c:pt>
                <c:pt idx="495">
                  <c:v>99</c:v>
                </c:pt>
                <c:pt idx="496">
                  <c:v>99.2</c:v>
                </c:pt>
                <c:pt idx="497">
                  <c:v>99.4</c:v>
                </c:pt>
                <c:pt idx="498">
                  <c:v>99.6</c:v>
                </c:pt>
                <c:pt idx="499">
                  <c:v>99.8</c:v>
                </c:pt>
                <c:pt idx="500">
                  <c:v>100</c:v>
                </c:pt>
                <c:pt idx="501">
                  <c:v>100.2</c:v>
                </c:pt>
                <c:pt idx="502">
                  <c:v>100.4</c:v>
                </c:pt>
                <c:pt idx="503">
                  <c:v>100.6</c:v>
                </c:pt>
                <c:pt idx="504">
                  <c:v>100.8</c:v>
                </c:pt>
                <c:pt idx="505">
                  <c:v>101</c:v>
                </c:pt>
                <c:pt idx="506">
                  <c:v>101.2</c:v>
                </c:pt>
                <c:pt idx="507">
                  <c:v>101.4</c:v>
                </c:pt>
                <c:pt idx="508">
                  <c:v>101.6</c:v>
                </c:pt>
                <c:pt idx="509">
                  <c:v>101.8</c:v>
                </c:pt>
                <c:pt idx="510">
                  <c:v>102</c:v>
                </c:pt>
                <c:pt idx="511">
                  <c:v>102.2</c:v>
                </c:pt>
                <c:pt idx="512">
                  <c:v>102.4</c:v>
                </c:pt>
                <c:pt idx="513">
                  <c:v>102.6</c:v>
                </c:pt>
                <c:pt idx="514">
                  <c:v>102.8</c:v>
                </c:pt>
                <c:pt idx="515">
                  <c:v>103</c:v>
                </c:pt>
                <c:pt idx="516">
                  <c:v>103.2</c:v>
                </c:pt>
                <c:pt idx="517">
                  <c:v>103.4</c:v>
                </c:pt>
                <c:pt idx="518">
                  <c:v>103.6</c:v>
                </c:pt>
                <c:pt idx="519">
                  <c:v>103.8</c:v>
                </c:pt>
                <c:pt idx="520">
                  <c:v>104</c:v>
                </c:pt>
                <c:pt idx="521">
                  <c:v>104.2</c:v>
                </c:pt>
                <c:pt idx="522">
                  <c:v>104.4</c:v>
                </c:pt>
                <c:pt idx="523">
                  <c:v>104.6</c:v>
                </c:pt>
                <c:pt idx="524">
                  <c:v>104.8</c:v>
                </c:pt>
                <c:pt idx="525">
                  <c:v>105</c:v>
                </c:pt>
                <c:pt idx="526">
                  <c:v>105.2</c:v>
                </c:pt>
                <c:pt idx="527">
                  <c:v>105.4</c:v>
                </c:pt>
                <c:pt idx="528">
                  <c:v>105.6</c:v>
                </c:pt>
                <c:pt idx="529">
                  <c:v>105.8</c:v>
                </c:pt>
                <c:pt idx="530">
                  <c:v>106</c:v>
                </c:pt>
                <c:pt idx="531">
                  <c:v>106.2</c:v>
                </c:pt>
                <c:pt idx="532">
                  <c:v>106.4</c:v>
                </c:pt>
                <c:pt idx="533">
                  <c:v>106.6</c:v>
                </c:pt>
                <c:pt idx="534">
                  <c:v>106.8</c:v>
                </c:pt>
                <c:pt idx="535">
                  <c:v>107</c:v>
                </c:pt>
                <c:pt idx="536">
                  <c:v>107.2</c:v>
                </c:pt>
                <c:pt idx="537">
                  <c:v>107.4</c:v>
                </c:pt>
                <c:pt idx="538">
                  <c:v>107.6</c:v>
                </c:pt>
                <c:pt idx="539">
                  <c:v>107.8</c:v>
                </c:pt>
                <c:pt idx="540">
                  <c:v>108</c:v>
                </c:pt>
                <c:pt idx="541">
                  <c:v>108.2</c:v>
                </c:pt>
                <c:pt idx="542">
                  <c:v>108.4</c:v>
                </c:pt>
                <c:pt idx="543">
                  <c:v>108.6</c:v>
                </c:pt>
                <c:pt idx="544">
                  <c:v>108.8</c:v>
                </c:pt>
                <c:pt idx="545">
                  <c:v>109</c:v>
                </c:pt>
                <c:pt idx="546">
                  <c:v>109.2</c:v>
                </c:pt>
                <c:pt idx="547">
                  <c:v>109.4</c:v>
                </c:pt>
                <c:pt idx="548">
                  <c:v>109.6</c:v>
                </c:pt>
                <c:pt idx="549">
                  <c:v>109.8</c:v>
                </c:pt>
                <c:pt idx="550">
                  <c:v>110</c:v>
                </c:pt>
                <c:pt idx="551">
                  <c:v>110.2</c:v>
                </c:pt>
                <c:pt idx="552">
                  <c:v>110.4</c:v>
                </c:pt>
                <c:pt idx="553">
                  <c:v>110.6</c:v>
                </c:pt>
                <c:pt idx="554">
                  <c:v>110.8</c:v>
                </c:pt>
                <c:pt idx="555">
                  <c:v>111</c:v>
                </c:pt>
                <c:pt idx="556">
                  <c:v>111.2</c:v>
                </c:pt>
                <c:pt idx="557">
                  <c:v>111.4</c:v>
                </c:pt>
                <c:pt idx="558">
                  <c:v>111.6</c:v>
                </c:pt>
                <c:pt idx="559">
                  <c:v>111.8</c:v>
                </c:pt>
                <c:pt idx="560">
                  <c:v>112</c:v>
                </c:pt>
                <c:pt idx="561">
                  <c:v>112.2</c:v>
                </c:pt>
                <c:pt idx="562">
                  <c:v>112.4</c:v>
                </c:pt>
                <c:pt idx="563">
                  <c:v>112.6</c:v>
                </c:pt>
                <c:pt idx="564">
                  <c:v>112.8</c:v>
                </c:pt>
                <c:pt idx="565">
                  <c:v>113</c:v>
                </c:pt>
                <c:pt idx="566">
                  <c:v>113.2</c:v>
                </c:pt>
                <c:pt idx="567">
                  <c:v>113.4</c:v>
                </c:pt>
                <c:pt idx="568">
                  <c:v>113.6</c:v>
                </c:pt>
                <c:pt idx="569">
                  <c:v>113.8</c:v>
                </c:pt>
                <c:pt idx="570">
                  <c:v>114</c:v>
                </c:pt>
                <c:pt idx="571">
                  <c:v>114.2</c:v>
                </c:pt>
                <c:pt idx="572">
                  <c:v>114.4</c:v>
                </c:pt>
                <c:pt idx="573">
                  <c:v>114.6</c:v>
                </c:pt>
                <c:pt idx="574">
                  <c:v>114.8</c:v>
                </c:pt>
                <c:pt idx="575">
                  <c:v>115</c:v>
                </c:pt>
                <c:pt idx="576">
                  <c:v>115.2</c:v>
                </c:pt>
                <c:pt idx="577">
                  <c:v>115.4</c:v>
                </c:pt>
                <c:pt idx="578">
                  <c:v>115.6</c:v>
                </c:pt>
                <c:pt idx="579">
                  <c:v>115.8</c:v>
                </c:pt>
                <c:pt idx="580">
                  <c:v>116</c:v>
                </c:pt>
                <c:pt idx="581">
                  <c:v>116.2</c:v>
                </c:pt>
                <c:pt idx="582">
                  <c:v>116.4</c:v>
                </c:pt>
                <c:pt idx="583">
                  <c:v>116.6</c:v>
                </c:pt>
                <c:pt idx="584">
                  <c:v>116.8</c:v>
                </c:pt>
                <c:pt idx="585">
                  <c:v>117</c:v>
                </c:pt>
                <c:pt idx="586">
                  <c:v>117.2</c:v>
                </c:pt>
                <c:pt idx="587">
                  <c:v>117.4</c:v>
                </c:pt>
                <c:pt idx="588">
                  <c:v>117.6</c:v>
                </c:pt>
                <c:pt idx="589">
                  <c:v>117.8</c:v>
                </c:pt>
                <c:pt idx="590">
                  <c:v>118</c:v>
                </c:pt>
                <c:pt idx="591">
                  <c:v>118.2</c:v>
                </c:pt>
                <c:pt idx="592">
                  <c:v>118.4</c:v>
                </c:pt>
                <c:pt idx="593">
                  <c:v>118.6</c:v>
                </c:pt>
                <c:pt idx="594">
                  <c:v>118.8</c:v>
                </c:pt>
                <c:pt idx="595">
                  <c:v>119</c:v>
                </c:pt>
                <c:pt idx="596">
                  <c:v>119.2</c:v>
                </c:pt>
                <c:pt idx="597">
                  <c:v>119.4</c:v>
                </c:pt>
                <c:pt idx="598">
                  <c:v>119.6</c:v>
                </c:pt>
                <c:pt idx="599">
                  <c:v>119.8</c:v>
                </c:pt>
                <c:pt idx="600">
                  <c:v>120</c:v>
                </c:pt>
                <c:pt idx="601">
                  <c:v>120.2</c:v>
                </c:pt>
                <c:pt idx="602">
                  <c:v>120.4</c:v>
                </c:pt>
                <c:pt idx="603">
                  <c:v>120.6</c:v>
                </c:pt>
                <c:pt idx="604">
                  <c:v>120.8</c:v>
                </c:pt>
                <c:pt idx="605">
                  <c:v>121</c:v>
                </c:pt>
                <c:pt idx="606">
                  <c:v>121.2</c:v>
                </c:pt>
                <c:pt idx="607">
                  <c:v>121.4</c:v>
                </c:pt>
                <c:pt idx="608">
                  <c:v>121.6</c:v>
                </c:pt>
                <c:pt idx="609">
                  <c:v>121.8</c:v>
                </c:pt>
                <c:pt idx="610">
                  <c:v>122</c:v>
                </c:pt>
                <c:pt idx="611">
                  <c:v>122.2</c:v>
                </c:pt>
                <c:pt idx="612">
                  <c:v>122.4</c:v>
                </c:pt>
                <c:pt idx="613">
                  <c:v>122.6</c:v>
                </c:pt>
                <c:pt idx="614">
                  <c:v>122.8</c:v>
                </c:pt>
                <c:pt idx="615">
                  <c:v>123</c:v>
                </c:pt>
                <c:pt idx="616">
                  <c:v>123.2</c:v>
                </c:pt>
                <c:pt idx="617">
                  <c:v>123.4</c:v>
                </c:pt>
                <c:pt idx="618">
                  <c:v>123.6</c:v>
                </c:pt>
                <c:pt idx="619">
                  <c:v>123.8</c:v>
                </c:pt>
                <c:pt idx="620">
                  <c:v>124</c:v>
                </c:pt>
                <c:pt idx="621">
                  <c:v>124.2</c:v>
                </c:pt>
                <c:pt idx="622">
                  <c:v>124.4</c:v>
                </c:pt>
                <c:pt idx="623">
                  <c:v>124.6</c:v>
                </c:pt>
                <c:pt idx="624">
                  <c:v>124.8</c:v>
                </c:pt>
                <c:pt idx="625">
                  <c:v>125</c:v>
                </c:pt>
                <c:pt idx="626">
                  <c:v>125.2</c:v>
                </c:pt>
                <c:pt idx="627">
                  <c:v>125.4</c:v>
                </c:pt>
                <c:pt idx="628">
                  <c:v>125.6</c:v>
                </c:pt>
                <c:pt idx="629">
                  <c:v>125.8</c:v>
                </c:pt>
                <c:pt idx="630">
                  <c:v>126</c:v>
                </c:pt>
                <c:pt idx="631">
                  <c:v>126.2</c:v>
                </c:pt>
                <c:pt idx="632">
                  <c:v>126.4</c:v>
                </c:pt>
                <c:pt idx="633">
                  <c:v>126.6</c:v>
                </c:pt>
                <c:pt idx="634">
                  <c:v>126.8</c:v>
                </c:pt>
                <c:pt idx="635">
                  <c:v>127</c:v>
                </c:pt>
                <c:pt idx="636">
                  <c:v>127.2</c:v>
                </c:pt>
                <c:pt idx="637">
                  <c:v>127.4</c:v>
                </c:pt>
                <c:pt idx="638">
                  <c:v>127.6</c:v>
                </c:pt>
                <c:pt idx="639">
                  <c:v>127.8</c:v>
                </c:pt>
                <c:pt idx="640">
                  <c:v>128</c:v>
                </c:pt>
                <c:pt idx="641">
                  <c:v>128.19999999999999</c:v>
                </c:pt>
                <c:pt idx="642">
                  <c:v>128.4</c:v>
                </c:pt>
                <c:pt idx="643">
                  <c:v>128.6</c:v>
                </c:pt>
                <c:pt idx="644">
                  <c:v>128.80000000000001</c:v>
                </c:pt>
                <c:pt idx="645">
                  <c:v>129</c:v>
                </c:pt>
                <c:pt idx="646">
                  <c:v>129.19999999999999</c:v>
                </c:pt>
                <c:pt idx="647">
                  <c:v>129.4</c:v>
                </c:pt>
                <c:pt idx="648">
                  <c:v>129.6</c:v>
                </c:pt>
                <c:pt idx="649">
                  <c:v>129.80000000000001</c:v>
                </c:pt>
                <c:pt idx="650">
                  <c:v>130</c:v>
                </c:pt>
                <c:pt idx="651">
                  <c:v>130.19999999999999</c:v>
                </c:pt>
                <c:pt idx="652">
                  <c:v>130.4</c:v>
                </c:pt>
                <c:pt idx="653">
                  <c:v>130.6</c:v>
                </c:pt>
                <c:pt idx="654">
                  <c:v>130.80000000000001</c:v>
                </c:pt>
                <c:pt idx="655">
                  <c:v>131</c:v>
                </c:pt>
                <c:pt idx="656">
                  <c:v>131.19999999999999</c:v>
                </c:pt>
                <c:pt idx="657">
                  <c:v>131.4</c:v>
                </c:pt>
                <c:pt idx="658">
                  <c:v>131.6</c:v>
                </c:pt>
                <c:pt idx="659">
                  <c:v>131.80000000000001</c:v>
                </c:pt>
                <c:pt idx="660">
                  <c:v>132.00000000000099</c:v>
                </c:pt>
                <c:pt idx="661">
                  <c:v>132.20000000000101</c:v>
                </c:pt>
                <c:pt idx="662">
                  <c:v>132.4</c:v>
                </c:pt>
                <c:pt idx="663">
                  <c:v>132.6</c:v>
                </c:pt>
                <c:pt idx="664">
                  <c:v>132.80000000000001</c:v>
                </c:pt>
                <c:pt idx="665">
                  <c:v>133.00000000000099</c:v>
                </c:pt>
                <c:pt idx="666">
                  <c:v>133.20000000000101</c:v>
                </c:pt>
                <c:pt idx="667">
                  <c:v>133.4</c:v>
                </c:pt>
                <c:pt idx="668">
                  <c:v>133.6</c:v>
                </c:pt>
                <c:pt idx="669">
                  <c:v>133.80000000000001</c:v>
                </c:pt>
                <c:pt idx="670">
                  <c:v>134.00000000000099</c:v>
                </c:pt>
                <c:pt idx="671">
                  <c:v>134.20000000000101</c:v>
                </c:pt>
                <c:pt idx="672">
                  <c:v>134.4</c:v>
                </c:pt>
                <c:pt idx="673">
                  <c:v>134.6</c:v>
                </c:pt>
                <c:pt idx="674">
                  <c:v>134.80000000000001</c:v>
                </c:pt>
                <c:pt idx="675">
                  <c:v>135.00000000000099</c:v>
                </c:pt>
                <c:pt idx="676">
                  <c:v>135.20000000000101</c:v>
                </c:pt>
                <c:pt idx="677">
                  <c:v>135.4</c:v>
                </c:pt>
                <c:pt idx="678">
                  <c:v>135.6</c:v>
                </c:pt>
                <c:pt idx="679">
                  <c:v>135.80000000000001</c:v>
                </c:pt>
                <c:pt idx="680">
                  <c:v>136.00000000000099</c:v>
                </c:pt>
                <c:pt idx="681">
                  <c:v>136.20000000000101</c:v>
                </c:pt>
                <c:pt idx="682">
                  <c:v>136.4</c:v>
                </c:pt>
                <c:pt idx="683">
                  <c:v>136.6</c:v>
                </c:pt>
                <c:pt idx="684">
                  <c:v>136.80000000000001</c:v>
                </c:pt>
                <c:pt idx="685">
                  <c:v>137.00000000000099</c:v>
                </c:pt>
                <c:pt idx="686">
                  <c:v>137.20000000000101</c:v>
                </c:pt>
                <c:pt idx="687">
                  <c:v>137.4</c:v>
                </c:pt>
                <c:pt idx="688">
                  <c:v>137.6</c:v>
                </c:pt>
                <c:pt idx="689">
                  <c:v>137.80000000000001</c:v>
                </c:pt>
                <c:pt idx="690">
                  <c:v>138.00000000000099</c:v>
                </c:pt>
                <c:pt idx="691">
                  <c:v>138.20000000000101</c:v>
                </c:pt>
                <c:pt idx="692">
                  <c:v>138.400000000001</c:v>
                </c:pt>
                <c:pt idx="693">
                  <c:v>138.60000000000099</c:v>
                </c:pt>
                <c:pt idx="694">
                  <c:v>138.80000000000101</c:v>
                </c:pt>
                <c:pt idx="695">
                  <c:v>139.00000000000099</c:v>
                </c:pt>
                <c:pt idx="696">
                  <c:v>139.20000000000101</c:v>
                </c:pt>
                <c:pt idx="697">
                  <c:v>139.400000000001</c:v>
                </c:pt>
                <c:pt idx="698">
                  <c:v>139.60000000000099</c:v>
                </c:pt>
                <c:pt idx="699">
                  <c:v>139.80000000000101</c:v>
                </c:pt>
                <c:pt idx="700">
                  <c:v>140.00000000000099</c:v>
                </c:pt>
                <c:pt idx="701">
                  <c:v>140.20000000000101</c:v>
                </c:pt>
                <c:pt idx="702">
                  <c:v>140.400000000001</c:v>
                </c:pt>
                <c:pt idx="703">
                  <c:v>140.60000000000099</c:v>
                </c:pt>
                <c:pt idx="704">
                  <c:v>140.80000000000101</c:v>
                </c:pt>
                <c:pt idx="705">
                  <c:v>141.00000000000099</c:v>
                </c:pt>
                <c:pt idx="706">
                  <c:v>141.20000000000101</c:v>
                </c:pt>
                <c:pt idx="707">
                  <c:v>141.400000000001</c:v>
                </c:pt>
                <c:pt idx="708">
                  <c:v>141.60000000000099</c:v>
                </c:pt>
                <c:pt idx="709">
                  <c:v>141.80000000000101</c:v>
                </c:pt>
                <c:pt idx="710">
                  <c:v>142.00000000000099</c:v>
                </c:pt>
                <c:pt idx="711">
                  <c:v>142.20000000000101</c:v>
                </c:pt>
                <c:pt idx="712">
                  <c:v>142.400000000001</c:v>
                </c:pt>
                <c:pt idx="713">
                  <c:v>142.60000000000099</c:v>
                </c:pt>
                <c:pt idx="714">
                  <c:v>142.80000000000101</c:v>
                </c:pt>
                <c:pt idx="715">
                  <c:v>143.00000000000099</c:v>
                </c:pt>
                <c:pt idx="716">
                  <c:v>143.20000000000101</c:v>
                </c:pt>
                <c:pt idx="717">
                  <c:v>143.400000000001</c:v>
                </c:pt>
                <c:pt idx="718">
                  <c:v>143.60000000000099</c:v>
                </c:pt>
                <c:pt idx="719">
                  <c:v>143.80000000000101</c:v>
                </c:pt>
                <c:pt idx="720">
                  <c:v>144.00000000000099</c:v>
                </c:pt>
                <c:pt idx="721">
                  <c:v>144.20000000000101</c:v>
                </c:pt>
                <c:pt idx="722">
                  <c:v>144.400000000001</c:v>
                </c:pt>
                <c:pt idx="723">
                  <c:v>144.60000000000099</c:v>
                </c:pt>
                <c:pt idx="724">
                  <c:v>144.80000000000101</c:v>
                </c:pt>
                <c:pt idx="725">
                  <c:v>145.00000000000099</c:v>
                </c:pt>
                <c:pt idx="726">
                  <c:v>145.20000000000101</c:v>
                </c:pt>
                <c:pt idx="727">
                  <c:v>145.400000000001</c:v>
                </c:pt>
                <c:pt idx="728">
                  <c:v>145.60000000000099</c:v>
                </c:pt>
                <c:pt idx="729">
                  <c:v>145.80000000000101</c:v>
                </c:pt>
                <c:pt idx="730">
                  <c:v>146.00000000000099</c:v>
                </c:pt>
                <c:pt idx="731">
                  <c:v>146.20000000000101</c:v>
                </c:pt>
                <c:pt idx="732">
                  <c:v>146.400000000001</c:v>
                </c:pt>
                <c:pt idx="733">
                  <c:v>146.60000000000099</c:v>
                </c:pt>
                <c:pt idx="734">
                  <c:v>146.80000000000101</c:v>
                </c:pt>
                <c:pt idx="735">
                  <c:v>147.00000000000099</c:v>
                </c:pt>
                <c:pt idx="736">
                  <c:v>147.20000000000101</c:v>
                </c:pt>
                <c:pt idx="737">
                  <c:v>147.400000000001</c:v>
                </c:pt>
                <c:pt idx="738">
                  <c:v>147.60000000000099</c:v>
                </c:pt>
                <c:pt idx="739">
                  <c:v>147.80000000000101</c:v>
                </c:pt>
                <c:pt idx="740">
                  <c:v>148.00000000000099</c:v>
                </c:pt>
                <c:pt idx="741">
                  <c:v>148.20000000000101</c:v>
                </c:pt>
                <c:pt idx="742">
                  <c:v>148.400000000001</c:v>
                </c:pt>
                <c:pt idx="743">
                  <c:v>148.60000000000099</c:v>
                </c:pt>
                <c:pt idx="744">
                  <c:v>148.80000000000101</c:v>
                </c:pt>
                <c:pt idx="745">
                  <c:v>149.00000000000099</c:v>
                </c:pt>
                <c:pt idx="746">
                  <c:v>149.20000000000101</c:v>
                </c:pt>
                <c:pt idx="747">
                  <c:v>149.400000000001</c:v>
                </c:pt>
                <c:pt idx="748">
                  <c:v>149.60000000000099</c:v>
                </c:pt>
                <c:pt idx="749">
                  <c:v>149.80000000000101</c:v>
                </c:pt>
                <c:pt idx="750">
                  <c:v>150.00000000000099</c:v>
                </c:pt>
                <c:pt idx="751">
                  <c:v>150.20000000000101</c:v>
                </c:pt>
                <c:pt idx="752">
                  <c:v>150.400000000001</c:v>
                </c:pt>
                <c:pt idx="753">
                  <c:v>150.60000000000099</c:v>
                </c:pt>
                <c:pt idx="754">
                  <c:v>150.80000000000101</c:v>
                </c:pt>
                <c:pt idx="755">
                  <c:v>151.00000000000099</c:v>
                </c:pt>
                <c:pt idx="756">
                  <c:v>151.20000000000101</c:v>
                </c:pt>
                <c:pt idx="757">
                  <c:v>151.400000000001</c:v>
                </c:pt>
                <c:pt idx="758">
                  <c:v>151.60000000000099</c:v>
                </c:pt>
                <c:pt idx="759">
                  <c:v>151.80000000000101</c:v>
                </c:pt>
                <c:pt idx="760">
                  <c:v>152.00000000000099</c:v>
                </c:pt>
                <c:pt idx="761">
                  <c:v>152.20000000000101</c:v>
                </c:pt>
                <c:pt idx="762">
                  <c:v>152.400000000001</c:v>
                </c:pt>
                <c:pt idx="763">
                  <c:v>152.60000000000099</c:v>
                </c:pt>
                <c:pt idx="764">
                  <c:v>152.80000000000101</c:v>
                </c:pt>
                <c:pt idx="765">
                  <c:v>153.00000000000099</c:v>
                </c:pt>
                <c:pt idx="766">
                  <c:v>153.20000000000101</c:v>
                </c:pt>
                <c:pt idx="767">
                  <c:v>153.400000000001</c:v>
                </c:pt>
                <c:pt idx="768">
                  <c:v>153.60000000000099</c:v>
                </c:pt>
                <c:pt idx="769">
                  <c:v>153.80000000000101</c:v>
                </c:pt>
                <c:pt idx="770">
                  <c:v>154.00000000000099</c:v>
                </c:pt>
                <c:pt idx="771">
                  <c:v>154.20000000000101</c:v>
                </c:pt>
                <c:pt idx="772">
                  <c:v>154.400000000001</c:v>
                </c:pt>
                <c:pt idx="773">
                  <c:v>154.60000000000099</c:v>
                </c:pt>
                <c:pt idx="774">
                  <c:v>154.80000000000101</c:v>
                </c:pt>
                <c:pt idx="775">
                  <c:v>155.00000000000099</c:v>
                </c:pt>
                <c:pt idx="776">
                  <c:v>155.20000000000101</c:v>
                </c:pt>
                <c:pt idx="777">
                  <c:v>155.400000000001</c:v>
                </c:pt>
                <c:pt idx="778">
                  <c:v>155.60000000000099</c:v>
                </c:pt>
                <c:pt idx="779">
                  <c:v>155.80000000000101</c:v>
                </c:pt>
                <c:pt idx="780">
                  <c:v>156.00000000000099</c:v>
                </c:pt>
                <c:pt idx="781">
                  <c:v>156.20000000000101</c:v>
                </c:pt>
                <c:pt idx="782">
                  <c:v>156.400000000001</c:v>
                </c:pt>
                <c:pt idx="783">
                  <c:v>156.60000000000099</c:v>
                </c:pt>
                <c:pt idx="784">
                  <c:v>156.80000000000101</c:v>
                </c:pt>
                <c:pt idx="785">
                  <c:v>157.00000000000099</c:v>
                </c:pt>
                <c:pt idx="786">
                  <c:v>157.20000000000101</c:v>
                </c:pt>
                <c:pt idx="787">
                  <c:v>157.400000000001</c:v>
                </c:pt>
                <c:pt idx="788">
                  <c:v>157.60000000000099</c:v>
                </c:pt>
                <c:pt idx="789">
                  <c:v>157.80000000000101</c:v>
                </c:pt>
                <c:pt idx="790">
                  <c:v>158.00000000000099</c:v>
                </c:pt>
                <c:pt idx="791">
                  <c:v>158.20000000000101</c:v>
                </c:pt>
                <c:pt idx="792">
                  <c:v>158.400000000001</c:v>
                </c:pt>
                <c:pt idx="793">
                  <c:v>158.60000000000099</c:v>
                </c:pt>
                <c:pt idx="794">
                  <c:v>158.80000000000101</c:v>
                </c:pt>
                <c:pt idx="795">
                  <c:v>159.00000000000099</c:v>
                </c:pt>
                <c:pt idx="796">
                  <c:v>159.20000000000101</c:v>
                </c:pt>
                <c:pt idx="797">
                  <c:v>159.400000000001</c:v>
                </c:pt>
                <c:pt idx="798">
                  <c:v>159.60000000000099</c:v>
                </c:pt>
                <c:pt idx="799">
                  <c:v>159.80000000000101</c:v>
                </c:pt>
                <c:pt idx="800">
                  <c:v>160.00000000000099</c:v>
                </c:pt>
                <c:pt idx="801">
                  <c:v>160.20000000000101</c:v>
                </c:pt>
                <c:pt idx="802">
                  <c:v>160.400000000001</c:v>
                </c:pt>
                <c:pt idx="803">
                  <c:v>160.60000000000099</c:v>
                </c:pt>
                <c:pt idx="804">
                  <c:v>160.80000000000101</c:v>
                </c:pt>
                <c:pt idx="805">
                  <c:v>161.00000000000099</c:v>
                </c:pt>
                <c:pt idx="806">
                  <c:v>161.20000000000101</c:v>
                </c:pt>
                <c:pt idx="807">
                  <c:v>161.400000000001</c:v>
                </c:pt>
                <c:pt idx="808">
                  <c:v>161.60000000000099</c:v>
                </c:pt>
                <c:pt idx="809">
                  <c:v>161.80000000000101</c:v>
                </c:pt>
                <c:pt idx="810">
                  <c:v>162.00000000000099</c:v>
                </c:pt>
                <c:pt idx="811">
                  <c:v>162.20000000000101</c:v>
                </c:pt>
                <c:pt idx="812">
                  <c:v>162.400000000001</c:v>
                </c:pt>
                <c:pt idx="813">
                  <c:v>162.60000000000099</c:v>
                </c:pt>
                <c:pt idx="814">
                  <c:v>162.80000000000101</c:v>
                </c:pt>
                <c:pt idx="815">
                  <c:v>163.00000000000099</c:v>
                </c:pt>
                <c:pt idx="816">
                  <c:v>163.20000000000101</c:v>
                </c:pt>
                <c:pt idx="817">
                  <c:v>163.400000000001</c:v>
                </c:pt>
                <c:pt idx="818">
                  <c:v>163.60000000000099</c:v>
                </c:pt>
                <c:pt idx="819">
                  <c:v>163.80000000000101</c:v>
                </c:pt>
                <c:pt idx="820">
                  <c:v>164.00000000000099</c:v>
                </c:pt>
                <c:pt idx="821">
                  <c:v>164.20000000000101</c:v>
                </c:pt>
                <c:pt idx="822">
                  <c:v>164.400000000001</c:v>
                </c:pt>
                <c:pt idx="823">
                  <c:v>164.60000000000099</c:v>
                </c:pt>
                <c:pt idx="824">
                  <c:v>164.80000000000101</c:v>
                </c:pt>
                <c:pt idx="825">
                  <c:v>165.00000000000099</c:v>
                </c:pt>
                <c:pt idx="826">
                  <c:v>165.20000000000101</c:v>
                </c:pt>
                <c:pt idx="827">
                  <c:v>165.400000000001</c:v>
                </c:pt>
                <c:pt idx="828">
                  <c:v>165.60000000000099</c:v>
                </c:pt>
                <c:pt idx="829">
                  <c:v>165.80000000000101</c:v>
                </c:pt>
                <c:pt idx="830">
                  <c:v>166.00000000000099</c:v>
                </c:pt>
                <c:pt idx="831">
                  <c:v>166.20000000000101</c:v>
                </c:pt>
                <c:pt idx="832">
                  <c:v>166.400000000001</c:v>
                </c:pt>
                <c:pt idx="833">
                  <c:v>166.60000000000099</c:v>
                </c:pt>
                <c:pt idx="834">
                  <c:v>166.80000000000101</c:v>
                </c:pt>
                <c:pt idx="835">
                  <c:v>167.00000000000099</c:v>
                </c:pt>
                <c:pt idx="836">
                  <c:v>167.20000000000101</c:v>
                </c:pt>
                <c:pt idx="837">
                  <c:v>167.400000000001</c:v>
                </c:pt>
                <c:pt idx="838">
                  <c:v>167.60000000000099</c:v>
                </c:pt>
                <c:pt idx="839">
                  <c:v>167.80000000000101</c:v>
                </c:pt>
                <c:pt idx="840">
                  <c:v>168.00000000000099</c:v>
                </c:pt>
                <c:pt idx="841">
                  <c:v>168.20000000000101</c:v>
                </c:pt>
                <c:pt idx="842">
                  <c:v>168.400000000001</c:v>
                </c:pt>
                <c:pt idx="843">
                  <c:v>168.60000000000099</c:v>
                </c:pt>
                <c:pt idx="844">
                  <c:v>168.80000000000101</c:v>
                </c:pt>
                <c:pt idx="845">
                  <c:v>169.00000000000099</c:v>
                </c:pt>
                <c:pt idx="846">
                  <c:v>169.20000000000101</c:v>
                </c:pt>
                <c:pt idx="847">
                  <c:v>169.400000000001</c:v>
                </c:pt>
                <c:pt idx="848">
                  <c:v>169.60000000000099</c:v>
                </c:pt>
                <c:pt idx="849">
                  <c:v>169.80000000000101</c:v>
                </c:pt>
                <c:pt idx="850">
                  <c:v>170.00000000000099</c:v>
                </c:pt>
                <c:pt idx="851">
                  <c:v>170.20000000000101</c:v>
                </c:pt>
                <c:pt idx="852">
                  <c:v>170.400000000001</c:v>
                </c:pt>
                <c:pt idx="853">
                  <c:v>170.60000000000099</c:v>
                </c:pt>
                <c:pt idx="854">
                  <c:v>170.80000000000101</c:v>
                </c:pt>
                <c:pt idx="855">
                  <c:v>171.00000000000099</c:v>
                </c:pt>
                <c:pt idx="856">
                  <c:v>171.20000000000101</c:v>
                </c:pt>
                <c:pt idx="857">
                  <c:v>171.400000000001</c:v>
                </c:pt>
                <c:pt idx="858">
                  <c:v>171.60000000000099</c:v>
                </c:pt>
                <c:pt idx="859">
                  <c:v>171.80000000000101</c:v>
                </c:pt>
                <c:pt idx="860">
                  <c:v>172.00000000000099</c:v>
                </c:pt>
                <c:pt idx="861">
                  <c:v>172.20000000000101</c:v>
                </c:pt>
                <c:pt idx="862">
                  <c:v>172.400000000001</c:v>
                </c:pt>
                <c:pt idx="863">
                  <c:v>172.60000000000099</c:v>
                </c:pt>
                <c:pt idx="864">
                  <c:v>172.80000000000101</c:v>
                </c:pt>
                <c:pt idx="865">
                  <c:v>173.00000000000099</c:v>
                </c:pt>
                <c:pt idx="866">
                  <c:v>173.20000000000101</c:v>
                </c:pt>
                <c:pt idx="867">
                  <c:v>173.400000000001</c:v>
                </c:pt>
                <c:pt idx="868">
                  <c:v>173.60000000000099</c:v>
                </c:pt>
                <c:pt idx="869">
                  <c:v>173.80000000000101</c:v>
                </c:pt>
                <c:pt idx="870">
                  <c:v>174.00000000000099</c:v>
                </c:pt>
                <c:pt idx="871">
                  <c:v>174.20000000000101</c:v>
                </c:pt>
                <c:pt idx="872">
                  <c:v>174.400000000001</c:v>
                </c:pt>
                <c:pt idx="873">
                  <c:v>174.60000000000099</c:v>
                </c:pt>
                <c:pt idx="874">
                  <c:v>174.80000000000101</c:v>
                </c:pt>
                <c:pt idx="875">
                  <c:v>175.00000000000099</c:v>
                </c:pt>
                <c:pt idx="876">
                  <c:v>175.20000000000101</c:v>
                </c:pt>
                <c:pt idx="877">
                  <c:v>175.400000000001</c:v>
                </c:pt>
                <c:pt idx="878">
                  <c:v>175.60000000000099</c:v>
                </c:pt>
                <c:pt idx="879">
                  <c:v>175.80000000000101</c:v>
                </c:pt>
                <c:pt idx="880">
                  <c:v>176.00000000000099</c:v>
                </c:pt>
                <c:pt idx="881">
                  <c:v>176.20000000000101</c:v>
                </c:pt>
                <c:pt idx="882">
                  <c:v>176.400000000001</c:v>
                </c:pt>
                <c:pt idx="883">
                  <c:v>176.60000000000099</c:v>
                </c:pt>
                <c:pt idx="884">
                  <c:v>176.80000000000101</c:v>
                </c:pt>
                <c:pt idx="885">
                  <c:v>177.00000000000099</c:v>
                </c:pt>
                <c:pt idx="886">
                  <c:v>177.20000000000101</c:v>
                </c:pt>
                <c:pt idx="887">
                  <c:v>177.400000000001</c:v>
                </c:pt>
                <c:pt idx="888">
                  <c:v>177.60000000000099</c:v>
                </c:pt>
                <c:pt idx="889">
                  <c:v>177.80000000000101</c:v>
                </c:pt>
                <c:pt idx="890">
                  <c:v>178.00000000000099</c:v>
                </c:pt>
                <c:pt idx="891">
                  <c:v>178.20000000000101</c:v>
                </c:pt>
                <c:pt idx="892">
                  <c:v>178.400000000001</c:v>
                </c:pt>
                <c:pt idx="893">
                  <c:v>178.60000000000099</c:v>
                </c:pt>
                <c:pt idx="894">
                  <c:v>178.80000000000101</c:v>
                </c:pt>
                <c:pt idx="895">
                  <c:v>179.00000000000099</c:v>
                </c:pt>
                <c:pt idx="896">
                  <c:v>179.20000000000101</c:v>
                </c:pt>
                <c:pt idx="897">
                  <c:v>179.400000000001</c:v>
                </c:pt>
                <c:pt idx="898">
                  <c:v>179.60000000000099</c:v>
                </c:pt>
                <c:pt idx="899">
                  <c:v>179.80000000000101</c:v>
                </c:pt>
                <c:pt idx="900">
                  <c:v>180.00000000000099</c:v>
                </c:pt>
                <c:pt idx="901">
                  <c:v>180.20000000000101</c:v>
                </c:pt>
                <c:pt idx="902">
                  <c:v>180.400000000001</c:v>
                </c:pt>
                <c:pt idx="903">
                  <c:v>180.60000000000099</c:v>
                </c:pt>
                <c:pt idx="904">
                  <c:v>180.80000000000101</c:v>
                </c:pt>
                <c:pt idx="905">
                  <c:v>181.00000000000099</c:v>
                </c:pt>
                <c:pt idx="906">
                  <c:v>181.20000000000101</c:v>
                </c:pt>
                <c:pt idx="907">
                  <c:v>181.400000000001</c:v>
                </c:pt>
                <c:pt idx="908">
                  <c:v>181.60000000000099</c:v>
                </c:pt>
                <c:pt idx="909">
                  <c:v>181.80000000000101</c:v>
                </c:pt>
                <c:pt idx="910">
                  <c:v>182.00000000000099</c:v>
                </c:pt>
                <c:pt idx="911">
                  <c:v>182.20000000000101</c:v>
                </c:pt>
                <c:pt idx="912">
                  <c:v>182.400000000001</c:v>
                </c:pt>
                <c:pt idx="913">
                  <c:v>182.60000000000099</c:v>
                </c:pt>
                <c:pt idx="914">
                  <c:v>182.80000000000101</c:v>
                </c:pt>
                <c:pt idx="915">
                  <c:v>183.00000000000099</c:v>
                </c:pt>
                <c:pt idx="916">
                  <c:v>183.20000000000101</c:v>
                </c:pt>
                <c:pt idx="917">
                  <c:v>183.400000000001</c:v>
                </c:pt>
                <c:pt idx="918">
                  <c:v>183.60000000000099</c:v>
                </c:pt>
                <c:pt idx="919">
                  <c:v>183.80000000000101</c:v>
                </c:pt>
                <c:pt idx="920">
                  <c:v>184.00000000000099</c:v>
                </c:pt>
                <c:pt idx="921">
                  <c:v>184.20000000000101</c:v>
                </c:pt>
                <c:pt idx="922">
                  <c:v>184.400000000001</c:v>
                </c:pt>
                <c:pt idx="923">
                  <c:v>184.60000000000099</c:v>
                </c:pt>
                <c:pt idx="924">
                  <c:v>184.80000000000101</c:v>
                </c:pt>
                <c:pt idx="925">
                  <c:v>185.00000000000099</c:v>
                </c:pt>
                <c:pt idx="926">
                  <c:v>185.20000000000101</c:v>
                </c:pt>
                <c:pt idx="927">
                  <c:v>185.400000000001</c:v>
                </c:pt>
                <c:pt idx="928">
                  <c:v>185.60000000000099</c:v>
                </c:pt>
                <c:pt idx="929">
                  <c:v>185.80000000000101</c:v>
                </c:pt>
                <c:pt idx="930">
                  <c:v>186.00000000000099</c:v>
                </c:pt>
                <c:pt idx="931">
                  <c:v>186.20000000000101</c:v>
                </c:pt>
                <c:pt idx="932">
                  <c:v>186.400000000001</c:v>
                </c:pt>
                <c:pt idx="933">
                  <c:v>186.60000000000099</c:v>
                </c:pt>
                <c:pt idx="934">
                  <c:v>186.80000000000101</c:v>
                </c:pt>
                <c:pt idx="935">
                  <c:v>187.00000000000099</c:v>
                </c:pt>
                <c:pt idx="936">
                  <c:v>187.20000000000101</c:v>
                </c:pt>
                <c:pt idx="937">
                  <c:v>187.400000000001</c:v>
                </c:pt>
                <c:pt idx="938">
                  <c:v>187.60000000000099</c:v>
                </c:pt>
                <c:pt idx="939">
                  <c:v>187.80000000000101</c:v>
                </c:pt>
                <c:pt idx="940">
                  <c:v>188.00000000000099</c:v>
                </c:pt>
                <c:pt idx="941">
                  <c:v>188.20000000000101</c:v>
                </c:pt>
                <c:pt idx="942">
                  <c:v>188.400000000001</c:v>
                </c:pt>
                <c:pt idx="943">
                  <c:v>188.60000000000099</c:v>
                </c:pt>
                <c:pt idx="944">
                  <c:v>188.80000000000101</c:v>
                </c:pt>
                <c:pt idx="945">
                  <c:v>189.00000000000099</c:v>
                </c:pt>
                <c:pt idx="946">
                  <c:v>189.20000000000101</c:v>
                </c:pt>
                <c:pt idx="947">
                  <c:v>189.400000000001</c:v>
                </c:pt>
                <c:pt idx="948">
                  <c:v>189.60000000000099</c:v>
                </c:pt>
                <c:pt idx="949">
                  <c:v>189.80000000000101</c:v>
                </c:pt>
                <c:pt idx="950">
                  <c:v>190.00000000000099</c:v>
                </c:pt>
                <c:pt idx="951">
                  <c:v>190.20000000000101</c:v>
                </c:pt>
                <c:pt idx="952">
                  <c:v>190.400000000001</c:v>
                </c:pt>
                <c:pt idx="953">
                  <c:v>190.60000000000099</c:v>
                </c:pt>
                <c:pt idx="954">
                  <c:v>190.80000000000101</c:v>
                </c:pt>
                <c:pt idx="955">
                  <c:v>191.00000000000099</c:v>
                </c:pt>
                <c:pt idx="956">
                  <c:v>191.20000000000101</c:v>
                </c:pt>
                <c:pt idx="957">
                  <c:v>191.400000000001</c:v>
                </c:pt>
                <c:pt idx="958">
                  <c:v>191.60000000000099</c:v>
                </c:pt>
                <c:pt idx="959">
                  <c:v>191.80000000000101</c:v>
                </c:pt>
                <c:pt idx="960">
                  <c:v>192.00000000000099</c:v>
                </c:pt>
                <c:pt idx="961">
                  <c:v>192.20000000000101</c:v>
                </c:pt>
                <c:pt idx="962">
                  <c:v>192.400000000001</c:v>
                </c:pt>
                <c:pt idx="963">
                  <c:v>192.60000000000099</c:v>
                </c:pt>
                <c:pt idx="964">
                  <c:v>192.80000000000101</c:v>
                </c:pt>
                <c:pt idx="965">
                  <c:v>193.00000000000099</c:v>
                </c:pt>
                <c:pt idx="966">
                  <c:v>193.20000000000101</c:v>
                </c:pt>
                <c:pt idx="967">
                  <c:v>193.400000000001</c:v>
                </c:pt>
                <c:pt idx="968">
                  <c:v>193.60000000000099</c:v>
                </c:pt>
                <c:pt idx="969">
                  <c:v>193.80000000000101</c:v>
                </c:pt>
                <c:pt idx="970">
                  <c:v>194.00000000000099</c:v>
                </c:pt>
                <c:pt idx="971">
                  <c:v>194.20000000000101</c:v>
                </c:pt>
                <c:pt idx="972">
                  <c:v>194.400000000001</c:v>
                </c:pt>
                <c:pt idx="973">
                  <c:v>194.60000000000099</c:v>
                </c:pt>
                <c:pt idx="974">
                  <c:v>194.80000000000101</c:v>
                </c:pt>
                <c:pt idx="975">
                  <c:v>195.00000000000099</c:v>
                </c:pt>
                <c:pt idx="976">
                  <c:v>195.20000000000101</c:v>
                </c:pt>
                <c:pt idx="977">
                  <c:v>195.400000000001</c:v>
                </c:pt>
                <c:pt idx="978">
                  <c:v>195.60000000000099</c:v>
                </c:pt>
                <c:pt idx="979">
                  <c:v>195.80000000000101</c:v>
                </c:pt>
                <c:pt idx="980">
                  <c:v>196.00000000000099</c:v>
                </c:pt>
                <c:pt idx="981">
                  <c:v>196.20000000000101</c:v>
                </c:pt>
                <c:pt idx="982">
                  <c:v>196.400000000001</c:v>
                </c:pt>
                <c:pt idx="983">
                  <c:v>196.60000000000099</c:v>
                </c:pt>
                <c:pt idx="984">
                  <c:v>196.80000000000101</c:v>
                </c:pt>
                <c:pt idx="985">
                  <c:v>197.00000000000099</c:v>
                </c:pt>
                <c:pt idx="986">
                  <c:v>197.20000000000101</c:v>
                </c:pt>
                <c:pt idx="987">
                  <c:v>197.400000000001</c:v>
                </c:pt>
                <c:pt idx="988">
                  <c:v>197.60000000000099</c:v>
                </c:pt>
                <c:pt idx="989">
                  <c:v>197.80000000000101</c:v>
                </c:pt>
                <c:pt idx="990">
                  <c:v>198.00000000000099</c:v>
                </c:pt>
                <c:pt idx="991">
                  <c:v>198.20000000000101</c:v>
                </c:pt>
                <c:pt idx="992">
                  <c:v>198.400000000001</c:v>
                </c:pt>
                <c:pt idx="993">
                  <c:v>198.60000000000099</c:v>
                </c:pt>
                <c:pt idx="994">
                  <c:v>198.80000000000101</c:v>
                </c:pt>
                <c:pt idx="995">
                  <c:v>199.00000000000099</c:v>
                </c:pt>
                <c:pt idx="996">
                  <c:v>199.20000000000101</c:v>
                </c:pt>
                <c:pt idx="997">
                  <c:v>199.400000000001</c:v>
                </c:pt>
                <c:pt idx="998">
                  <c:v>199.60000000000099</c:v>
                </c:pt>
                <c:pt idx="999">
                  <c:v>199.80000000000101</c:v>
                </c:pt>
                <c:pt idx="1000">
                  <c:v>200.00000000000099</c:v>
                </c:pt>
              </c:numCache>
            </c:numRef>
          </c:xVal>
          <c:yVal>
            <c:numRef>
              <c:f>Feuil1!$F$6:$F$1006</c:f>
              <c:numCache>
                <c:formatCode>General</c:formatCode>
                <c:ptCount val="1001"/>
                <c:pt idx="0">
                  <c:v>4.5968327046458385E-21</c:v>
                </c:pt>
                <c:pt idx="1">
                  <c:v>5.2245440133613146E-21</c:v>
                </c:pt>
                <c:pt idx="2">
                  <c:v>5.9369156406157325E-21</c:v>
                </c:pt>
                <c:pt idx="3">
                  <c:v>6.7452205710383133E-21</c:v>
                </c:pt>
                <c:pt idx="4">
                  <c:v>7.6622130902886102E-21</c:v>
                </c:pt>
                <c:pt idx="5">
                  <c:v>8.702320777263031E-21</c:v>
                </c:pt>
                <c:pt idx="6">
                  <c:v>9.8818610282597535E-21</c:v>
                </c:pt>
                <c:pt idx="7">
                  <c:v>1.1219285201558477E-20</c:v>
                </c:pt>
                <c:pt idx="8">
                  <c:v>1.2735453853729021E-20</c:v>
                </c:pt>
                <c:pt idx="9">
                  <c:v>1.4453946968540168E-20</c:v>
                </c:pt>
                <c:pt idx="10">
                  <c:v>1.6401413561209988E-20</c:v>
                </c:pt>
                <c:pt idx="11">
                  <c:v>1.860796558115663E-20</c:v>
                </c:pt>
                <c:pt idx="12">
                  <c:v>2.1107621642400838E-20</c:v>
                </c:pt>
                <c:pt idx="13">
                  <c:v>2.393880679013542E-20</c:v>
                </c:pt>
                <c:pt idx="14">
                  <c:v>2.7144915273455351E-20</c:v>
                </c:pt>
                <c:pt idx="15">
                  <c:v>3.0774944147588948E-20</c:v>
                </c:pt>
                <c:pt idx="16">
                  <c:v>3.4884206485090745E-20</c:v>
                </c:pt>
                <c:pt idx="17">
                  <c:v>3.9535134046482924E-20</c:v>
                </c:pt>
                <c:pt idx="18">
                  <c:v>4.4798180460378484E-20</c:v>
                </c:pt>
                <c:pt idx="19">
                  <c:v>5.0752837306300378E-20</c:v>
                </c:pt>
                <c:pt idx="20">
                  <c:v>5.748877699716361E-20</c:v>
                </c:pt>
                <c:pt idx="21">
                  <c:v>6.5107138041535989E-20</c:v>
                </c:pt>
                <c:pt idx="22">
                  <c:v>7.372197014939937E-20</c:v>
                </c:pt>
                <c:pt idx="23">
                  <c:v>8.3461858752619021E-20</c:v>
                </c:pt>
                <c:pt idx="24">
                  <c:v>9.4471750868856059E-20</c:v>
                </c:pt>
                <c:pt idx="25">
                  <c:v>1.0691500687436577E-19</c:v>
                </c:pt>
                <c:pt idx="26">
                  <c:v>1.2097570569946973E-19</c:v>
                </c:pt>
                <c:pt idx="27">
                  <c:v>1.3686123425668129E-19</c:v>
                </c:pt>
                <c:pt idx="28">
                  <c:v>1.5480519559574576E-19</c:v>
                </c:pt>
                <c:pt idx="29">
                  <c:v>1.7507067439715987E-19</c:v>
                </c:pt>
                <c:pt idx="30">
                  <c:v>1.9795390301604028E-19</c:v>
                </c:pt>
                <c:pt idx="31">
                  <c:v>2.2378837642704558E-19</c:v>
                </c:pt>
                <c:pt idx="32">
                  <c:v>2.5294947016052513E-19</c:v>
                </c:pt>
                <c:pt idx="33">
                  <c:v>2.8585962172878538E-19</c:v>
                </c:pt>
                <c:pt idx="34">
                  <c:v>3.2299414319629046E-19</c:v>
                </c:pt>
                <c:pt idx="35">
                  <c:v>3.6488774053373158E-19</c:v>
                </c:pt>
                <c:pt idx="36">
                  <c:v>4.1214182430817598E-19</c:v>
                </c:pt>
                <c:pt idx="37">
                  <c:v>4.654327062053153E-19</c:v>
                </c:pt>
                <c:pt idx="38">
                  <c:v>5.2552078697224017E-19</c:v>
                </c:pt>
                <c:pt idx="39">
                  <c:v>5.9326085374041661E-19</c:v>
                </c:pt>
                <c:pt idx="40">
                  <c:v>6.6961361848365809E-19</c:v>
                </c:pt>
                <c:pt idx="41">
                  <c:v>7.5565864474473599E-19</c:v>
                </c:pt>
                <c:pt idx="42">
                  <c:v>8.5260882690655709E-19</c:v>
                </c:pt>
                <c:pt idx="43">
                  <c:v>9.618266053866598E-19</c:v>
                </c:pt>
                <c:pt idx="44">
                  <c:v>1.0848421224176379E-18</c:v>
                </c:pt>
                <c:pt idx="45">
                  <c:v>1.2233735467859527E-18</c:v>
                </c:pt>
                <c:pt idx="46">
                  <c:v>1.3793498223066522E-18</c:v>
                </c:pt>
                <c:pt idx="47">
                  <c:v>1.554936124215269E-18</c:v>
                </c:pt>
                <c:pt idx="48">
                  <c:v>1.7525623403907688E-18</c:v>
                </c:pt>
                <c:pt idx="49">
                  <c:v>1.9749549307583375E-18</c:v>
                </c:pt>
                <c:pt idx="50">
                  <c:v>2.2251725587656125E-18</c:v>
                </c:pt>
                <c:pt idx="51">
                  <c:v>2.5066459339366545E-18</c:v>
                </c:pt>
                <c:pt idx="52">
                  <c:v>2.8232223546884219E-18</c:v>
                </c:pt>
                <c:pt idx="53">
                  <c:v>3.1792154964027189E-18</c:v>
                </c:pt>
                <c:pt idx="54">
                  <c:v>3.579461051801461E-18</c:v>
                </c:pt>
                <c:pt idx="55">
                  <c:v>4.0293788996608801E-18</c:v>
                </c:pt>
                <c:pt idx="56">
                  <c:v>4.5350425545775769E-18</c:v>
                </c:pt>
                <c:pt idx="57">
                  <c:v>5.1032567357089453E-18</c:v>
                </c:pt>
                <c:pt idx="58">
                  <c:v>5.7416439870814478E-18</c:v>
                </c:pt>
                <c:pt idx="59">
                  <c:v>6.458741387218077E-18</c:v>
                </c:pt>
                <c:pt idx="60">
                  <c:v>7.2641085026297874E-18</c:v>
                </c:pt>
                <c:pt idx="61">
                  <c:v>8.168447869390608E-18</c:v>
                </c:pt>
                <c:pt idx="62">
                  <c:v>9.1837394309793684E-18</c:v>
                </c:pt>
                <c:pt idx="63">
                  <c:v>1.0323390520351632E-17</c:v>
                </c:pt>
                <c:pt idx="64">
                  <c:v>1.1602403151516426E-17</c:v>
                </c:pt>
                <c:pt idx="65">
                  <c:v>1.3037560582606107E-17</c:v>
                </c:pt>
                <c:pt idx="66">
                  <c:v>1.4647635330635144E-17</c:v>
                </c:pt>
                <c:pt idx="67">
                  <c:v>1.6453621060133453E-17</c:v>
                </c:pt>
                <c:pt idx="68">
                  <c:v>1.8478991036154131E-17</c:v>
                </c:pt>
                <c:pt idx="69">
                  <c:v>2.0749986129599137E-17</c:v>
                </c:pt>
                <c:pt idx="70">
                  <c:v>2.3295935692470681E-17</c:v>
                </c:pt>
                <c:pt idx="71">
                  <c:v>2.614961498596106E-17</c:v>
                </c:pt>
                <c:pt idx="72">
                  <c:v>2.9347643249005931E-17</c:v>
                </c:pt>
                <c:pt idx="73">
                  <c:v>3.2930926943210762E-17</c:v>
                </c:pt>
                <c:pt idx="74">
                  <c:v>3.6945153206492369E-17</c:v>
                </c:pt>
                <c:pt idx="75">
                  <c:v>4.1441339097448172E-17</c:v>
                </c:pt>
                <c:pt idx="76">
                  <c:v>4.6476442820920627E-17</c:v>
                </c:pt>
                <c:pt idx="77">
                  <c:v>5.2114043798635829E-17</c:v>
                </c:pt>
                <c:pt idx="78">
                  <c:v>5.8425099193960184E-17</c:v>
                </c:pt>
                <c:pt idx="79">
                  <c:v>6.5488785324144489E-17</c:v>
                </c:pt>
                <c:pt idx="80">
                  <c:v>7.3393433305260097E-17</c:v>
                </c:pt>
                <c:pt idx="81">
                  <c:v>8.2237569283308996E-17</c:v>
                </c:pt>
                <c:pt idx="82">
                  <c:v>9.2131070719819722E-17</c:v>
                </c:pt>
                <c:pt idx="83">
                  <c:v>1.0319645143249882E-16</c:v>
                </c:pt>
                <c:pt idx="84">
                  <c:v>1.1557028945344336E-16</c:v>
                </c:pt>
                <c:pt idx="85">
                  <c:v>1.2940481327217821E-16</c:v>
                </c:pt>
                <c:pt idx="86">
                  <c:v>1.4486966369318923E-16</c:v>
                </c:pt>
                <c:pt idx="87">
                  <c:v>1.6215385037368189E-16</c:v>
                </c:pt>
                <c:pt idx="88">
                  <c:v>1.81467924134762E-16</c:v>
                </c:pt>
                <c:pt idx="89">
                  <c:v>2.0304638837769715E-16</c:v>
                </c:pt>
                <c:pt idx="90">
                  <c:v>2.2715037540761921E-16</c:v>
                </c:pt>
                <c:pt idx="91">
                  <c:v>2.540706161937726E-16</c:v>
                </c:pt>
                <c:pt idx="92">
                  <c:v>2.8413073510382569E-16</c:v>
                </c:pt>
                <c:pt idx="93">
                  <c:v>3.1769090446854093E-16</c:v>
                </c:pt>
                <c:pt idx="94">
                  <c:v>3.5515189749321631E-16</c:v>
                </c:pt>
                <c:pt idx="95">
                  <c:v>3.9695958206832163E-16</c:v>
                </c:pt>
                <c:pt idx="96">
                  <c:v>4.4360990248114848E-16</c:v>
                </c:pt>
                <c:pt idx="97">
                  <c:v>4.95654400934428E-16</c:v>
                </c:pt>
                <c:pt idx="98">
                  <c:v>5.5370633618221126E-16</c:v>
                </c:pt>
                <c:pt idx="99">
                  <c:v>6.1844746254750608E-16</c:v>
                </c:pt>
                <c:pt idx="100">
                  <c:v>6.9063553914489493E-16</c:v>
                </c:pt>
                <c:pt idx="101">
                  <c:v>7.7111264635443201E-16</c:v>
                </c:pt>
                <c:pt idx="102">
                  <c:v>8.6081439454632311E-16</c:v>
                </c:pt>
                <c:pt idx="103">
                  <c:v>9.6078011881089078E-16</c:v>
                </c:pt>
                <c:pt idx="104">
                  <c:v>1.0721641630845567E-15</c:v>
                </c:pt>
                <c:pt idx="105">
                  <c:v>1.1962483676655121E-15</c:v>
                </c:pt>
                <c:pt idx="106">
                  <c:v>1.3344558857783822E-15</c:v>
                </c:pt>
                <c:pt idx="107">
                  <c:v>1.4883664676778826E-15</c:v>
                </c:pt>
                <c:pt idx="108">
                  <c:v>1.6597333648915699E-15</c:v>
                </c:pt>
                <c:pt idx="109">
                  <c:v>1.8505020227155433E-15</c:v>
                </c:pt>
                <c:pt idx="110">
                  <c:v>2.0628307461298002E-15</c:v>
                </c:pt>
                <c:pt idx="111">
                  <c:v>2.2991135430418186E-15</c:v>
                </c:pt>
                <c:pt idx="112">
                  <c:v>2.5620053693596292E-15</c:v>
                </c:pt>
                <c:pt idx="113">
                  <c:v>2.8544500230175216E-15</c:v>
                </c:pt>
                <c:pt idx="114">
                  <c:v>3.1797109589247116E-15</c:v>
                </c:pt>
                <c:pt idx="115">
                  <c:v>3.5414053240897832E-15</c:v>
                </c:pt>
                <c:pt idx="116">
                  <c:v>3.9435415421287048E-15</c:v>
                </c:pt>
                <c:pt idx="117">
                  <c:v>4.3905608092406756E-15</c:v>
                </c:pt>
                <c:pt idx="118">
                  <c:v>4.8873828998171977E-15</c:v>
                </c:pt>
                <c:pt idx="119">
                  <c:v>5.4394567194359274E-15</c:v>
                </c:pt>
                <c:pt idx="120">
                  <c:v>6.0528160864136075E-15</c:v>
                </c:pt>
                <c:pt idx="121">
                  <c:v>6.7341412707157287E-15</c:v>
                </c:pt>
                <c:pt idx="122">
                  <c:v>7.4908268712389732E-15</c:v>
                </c:pt>
                <c:pt idx="123">
                  <c:v>8.3310566697234269E-15</c:v>
                </c:pt>
                <c:pt idx="124">
                  <c:v>9.2638861622937526E-15</c:v>
                </c:pt>
                <c:pt idx="125">
                  <c:v>1.0299333538374744E-14</c:v>
                </c:pt>
                <c:pt idx="126">
                  <c:v>1.1448479952046951E-14</c:v>
                </c:pt>
                <c:pt idx="127">
                  <c:v>1.2723580013404732E-14</c:v>
                </c:pt>
                <c:pt idx="128">
                  <c:v>1.4138183517820332E-14</c:v>
                </c:pt>
                <c:pt idx="129">
                  <c:v>1.5707269529932443E-14</c:v>
                </c:pt>
                <c:pt idx="130">
                  <c:v>1.7447394047444859E-14</c:v>
                </c:pt>
                <c:pt idx="131">
                  <c:v>1.9376852588318378E-14</c:v>
                </c:pt>
                <c:pt idx="132">
                  <c:v>2.1515859174584391E-14</c:v>
                </c:pt>
                <c:pt idx="133">
                  <c:v>2.3886743327837847E-14</c:v>
                </c:pt>
                <c:pt idx="134">
                  <c:v>2.6514166846585205E-14</c:v>
                </c:pt>
                <c:pt idx="135">
                  <c:v>2.9425362305233719E-14</c:v>
                </c:pt>
                <c:pt idx="136">
                  <c:v>3.2650395399943142E-14</c:v>
                </c:pt>
                <c:pt idx="137">
                  <c:v>3.6222453469228814E-14</c:v>
                </c:pt>
                <c:pt idx="138">
                  <c:v>4.0178162738682916E-14</c:v>
                </c:pt>
                <c:pt idx="139">
                  <c:v>4.4557937081149308E-14</c:v>
                </c:pt>
                <c:pt idx="140">
                  <c:v>4.9406361347987213E-14</c:v>
                </c:pt>
                <c:pt idx="141">
                  <c:v>5.4772612615704724E-14</c:v>
                </c:pt>
                <c:pt idx="142">
                  <c:v>6.0710923007373469E-14</c:v>
                </c:pt>
                <c:pt idx="143">
                  <c:v>6.7281088092257092E-14</c:v>
                </c:pt>
                <c:pt idx="144">
                  <c:v>7.4549025242528155E-14</c:v>
                </c:pt>
                <c:pt idx="145">
                  <c:v>8.2587386735587975E-14</c:v>
                </c:pt>
                <c:pt idx="146">
                  <c:v>9.1476232837429584E-14</c:v>
                </c:pt>
                <c:pt idx="147">
                  <c:v>1.0130377058985727E-13</c:v>
                </c:pt>
                <c:pt idx="148">
                  <c:v>1.1216716455589844E-13</c:v>
                </c:pt>
                <c:pt idx="149">
                  <c:v>1.241734263571411E-13</c:v>
                </c:pt>
                <c:pt idx="150">
                  <c:v>1.3744039046828683E-13</c:v>
                </c:pt>
                <c:pt idx="151">
                  <c:v>1.5209778442244544E-13</c:v>
                </c:pt>
                <c:pt idx="152">
                  <c:v>1.6828840233046154E-13</c:v>
                </c:pt>
                <c:pt idx="153">
                  <c:v>1.8616939143431684E-13</c:v>
                </c:pt>
                <c:pt idx="154">
                  <c:v>2.0591366230408759E-13</c:v>
                </c:pt>
                <c:pt idx="155">
                  <c:v>2.2771143425628006E-13</c:v>
                </c:pt>
                <c:pt idx="156">
                  <c:v>2.5177192862559967E-13</c:v>
                </c:pt>
                <c:pt idx="157">
                  <c:v>2.7832522366934711E-13</c:v>
                </c:pt>
                <c:pt idx="158">
                  <c:v>3.0762428613197828E-13</c:v>
                </c:pt>
                <c:pt idx="159">
                  <c:v>3.3994719585528288E-13</c:v>
                </c:pt>
                <c:pt idx="160">
                  <c:v>3.7559958129643889E-13</c:v>
                </c:pt>
                <c:pt idx="161">
                  <c:v>4.1491728542224702E-13</c:v>
                </c:pt>
                <c:pt idx="162">
                  <c:v>4.5826928319351246E-13</c:v>
                </c:pt>
                <c:pt idx="163">
                  <c:v>5.0606087375116454E-13</c:v>
                </c:pt>
                <c:pt idx="164">
                  <c:v>5.5873717247763176E-13</c:v>
                </c:pt>
                <c:pt idx="165">
                  <c:v>6.167869303470132E-13</c:v>
                </c:pt>
                <c:pt idx="166">
                  <c:v>6.80746710410905E-13</c:v>
                </c:pt>
                <c:pt idx="167">
                  <c:v>7.5120545390889347E-13</c:v>
                </c:pt>
                <c:pt idx="168">
                  <c:v>8.2880947136145733E-13</c:v>
                </c:pt>
                <c:pt idx="169">
                  <c:v>9.1426789711695396E-13</c:v>
                </c:pt>
                <c:pt idx="170">
                  <c:v>1.0083586492035238E-12</c:v>
                </c:pt>
                <c:pt idx="171">
                  <c:v>1.1119349400032169E-12</c:v>
                </c:pt>
                <c:pt idx="172">
                  <c:v>1.2259323872428391E-12</c:v>
                </c:pt>
                <c:pt idx="173">
                  <c:v>1.3513767791091134E-12</c:v>
                </c:pt>
                <c:pt idx="174">
                  <c:v>1.4893925519725734E-12</c:v>
                </c:pt>
                <c:pt idx="175">
                  <c:v>1.6412120442740724E-12</c:v>
                </c:pt>
                <c:pt idx="176">
                  <c:v>1.808185595622452E-12</c:v>
                </c:pt>
                <c:pt idx="177">
                  <c:v>1.9917925661050423E-12</c:v>
                </c:pt>
                <c:pt idx="178">
                  <c:v>2.1936533572623444E-12</c:v>
                </c:pt>
                <c:pt idx="179">
                  <c:v>2.4155425231630862E-12</c:v>
                </c:pt>
                <c:pt idx="180">
                  <c:v>2.6594030675795719E-12</c:v>
                </c:pt>
                <c:pt idx="181">
                  <c:v>2.9273620314515953E-12</c:v>
                </c:pt>
                <c:pt idx="182">
                  <c:v>3.2217474836893738E-12</c:v>
                </c:pt>
                <c:pt idx="183">
                  <c:v>3.5451070379561153E-12</c:v>
                </c:pt>
                <c:pt idx="184">
                  <c:v>3.9002280284461329E-12</c:v>
                </c:pt>
                <c:pt idx="185">
                  <c:v>4.2901594888954627E-12</c:v>
                </c:pt>
                <c:pt idx="186">
                  <c:v>4.7182360911979037E-12</c:v>
                </c:pt>
                <c:pt idx="187">
                  <c:v>5.1881042131177433E-12</c:v>
                </c:pt>
                <c:pt idx="188">
                  <c:v>5.7037503187717731E-12</c:v>
                </c:pt>
                <c:pt idx="189">
                  <c:v>6.2695318508768939E-12</c:v>
                </c:pt>
                <c:pt idx="190">
                  <c:v>6.8902108503156967E-12</c:v>
                </c:pt>
                <c:pt idx="191">
                  <c:v>7.5709905364558005E-12</c:v>
                </c:pt>
                <c:pt idx="192">
                  <c:v>8.3175551009710171E-12</c:v>
                </c:pt>
                <c:pt idx="193">
                  <c:v>9.1361129887627454E-12</c:v>
                </c:pt>
                <c:pt idx="194">
                  <c:v>1.0033443962086934E-11</c:v>
                </c:pt>
                <c:pt idx="195">
                  <c:v>1.1016950268280653E-11</c:v>
                </c:pt>
                <c:pt idx="196">
                  <c:v>1.2094712257688164E-11</c:v>
                </c:pt>
                <c:pt idx="197">
                  <c:v>1.3275548826654148E-11</c:v>
                </c:pt>
                <c:pt idx="198">
                  <c:v>1.4569083090936529E-11</c:v>
                </c:pt>
                <c:pt idx="199">
                  <c:v>1.5985813727760884E-11</c:v>
                </c:pt>
                <c:pt idx="200">
                  <c:v>1.7537192460167631E-11</c:v>
                </c:pt>
                <c:pt idx="201">
                  <c:v>1.9235708195489595E-11</c:v>
                </c:pt>
                <c:pt idx="202">
                  <c:v>2.1094978370934973E-11</c:v>
                </c:pt>
                <c:pt idx="203">
                  <c:v>2.3129848103572165E-11</c:v>
                </c:pt>
                <c:pt idx="204">
                  <c:v>2.535649778973774E-11</c:v>
                </c:pt>
                <c:pt idx="205">
                  <c:v>2.7792559850277207E-11</c:v>
                </c:pt>
                <c:pt idx="206">
                  <c:v>3.0457245373351643E-11</c:v>
                </c:pt>
                <c:pt idx="207">
                  <c:v>3.3371481466070042E-11</c:v>
                </c:pt>
                <c:pt idx="208">
                  <c:v>3.6558060190268943E-11</c:v>
                </c:pt>
                <c:pt idx="209">
                  <c:v>4.0041800026666529E-11</c:v>
                </c:pt>
                <c:pt idx="210">
                  <c:v>4.3849720885717033E-11</c:v>
                </c:pt>
                <c:pt idx="211">
                  <c:v>4.801123376318546E-11</c:v>
                </c:pt>
                <c:pt idx="212">
                  <c:v>5.2558346224100817E-11</c:v>
                </c:pt>
                <c:pt idx="213">
                  <c:v>5.7525884990802524E-11</c:v>
                </c:pt>
                <c:pt idx="214">
                  <c:v>6.2951737009707986E-11</c:v>
                </c:pt>
                <c:pt idx="215">
                  <c:v>6.8877110477657847E-11</c:v>
                </c:pt>
                <c:pt idx="216">
                  <c:v>7.5346817422817656E-11</c:v>
                </c:pt>
                <c:pt idx="217">
                  <c:v>8.2409579557610011E-11</c:v>
                </c:pt>
                <c:pt idx="218">
                  <c:v>9.0118359252673108E-11</c:v>
                </c:pt>
                <c:pt idx="219">
                  <c:v>9.8530717621976569E-11</c:v>
                </c:pt>
                <c:pt idx="220">
                  <c:v>1.0770920186064269E-10</c:v>
                </c:pt>
                <c:pt idx="221">
                  <c:v>1.1772176413949609E-10</c:v>
                </c:pt>
                <c:pt idx="222">
                  <c:v>1.2864221453452288E-10</c:v>
                </c:pt>
                <c:pt idx="223">
                  <c:v>1.405507106562357E-10</c:v>
                </c:pt>
                <c:pt idx="224">
                  <c:v>1.5353428684415332E-10</c:v>
                </c:pt>
                <c:pt idx="225">
                  <c:v>1.676874260061242E-10</c:v>
                </c:pt>
                <c:pt idx="226">
                  <c:v>1.8311267741216943E-10</c:v>
                </c:pt>
                <c:pt idx="227">
                  <c:v>1.9992132399872062E-10</c:v>
                </c:pt>
                <c:pt idx="228">
                  <c:v>2.18234103002831E-10</c:v>
                </c:pt>
                <c:pt idx="229">
                  <c:v>2.381819840282932E-10</c:v>
                </c:pt>
                <c:pt idx="230">
                  <c:v>2.5990700894774727E-10</c:v>
                </c:pt>
                <c:pt idx="231">
                  <c:v>2.8356319836832145E-10</c:v>
                </c:pt>
                <c:pt idx="232">
                  <c:v>3.0931752973425999E-10</c:v>
                </c:pt>
                <c:pt idx="233">
                  <c:v>3.3735099251011053E-10</c:v>
                </c:pt>
                <c:pt idx="234">
                  <c:v>3.6785972628375993E-10</c:v>
                </c:pt>
                <c:pt idx="235">
                  <c:v>4.0105624805163134E-10</c:v>
                </c:pt>
                <c:pt idx="236">
                  <c:v>4.3717077540063882E-10</c:v>
                </c:pt>
                <c:pt idx="237">
                  <c:v>4.7645265278456752E-10</c:v>
                </c:pt>
                <c:pt idx="238">
                  <c:v>5.1917188860883547E-10</c:v>
                </c:pt>
                <c:pt idx="239">
                  <c:v>5.6562081138884043E-10</c:v>
                </c:pt>
                <c:pt idx="240">
                  <c:v>6.1611585383578256E-10</c:v>
                </c:pt>
                <c:pt idx="241">
                  <c:v>6.7099947435231489E-10</c:v>
                </c:pt>
                <c:pt idx="242">
                  <c:v>7.3064222609099845E-10</c:v>
                </c:pt>
                <c:pt idx="243">
                  <c:v>7.95444984444156E-10</c:v>
                </c:pt>
                <c:pt idx="244">
                  <c:v>8.6584134459709219E-10</c:v>
                </c:pt>
                <c:pt idx="245">
                  <c:v>9.4230020159063151E-10</c:v>
                </c:pt>
                <c:pt idx="246">
                  <c:v>1.025328526207044E-9</c:v>
                </c:pt>
                <c:pt idx="247">
                  <c:v>1.1154743509183215E-9</c:v>
                </c:pt>
                <c:pt idx="248">
                  <c:v>1.213329981122021E-9</c:v>
                </c:pt>
                <c:pt idx="249">
                  <c:v>1.3195354479398707E-9</c:v>
                </c:pt>
                <c:pt idx="250">
                  <c:v>1.4347822199733659E-9</c:v>
                </c:pt>
                <c:pt idx="251">
                  <c:v>1.5598171926017531E-9</c:v>
                </c:pt>
                <c:pt idx="252">
                  <c:v>1.6954469746760565E-9</c:v>
                </c:pt>
                <c:pt idx="253">
                  <c:v>1.8425424938125202E-9</c:v>
                </c:pt>
                <c:pt idx="254">
                  <c:v>2.0020439429251001E-9</c:v>
                </c:pt>
                <c:pt idx="255">
                  <c:v>2.1749660921643319E-9</c:v>
                </c:pt>
                <c:pt idx="256">
                  <c:v>2.3624039920547032E-9</c:v>
                </c:pt>
                <c:pt idx="257">
                  <c:v>2.565539095350225E-9</c:v>
                </c:pt>
                <c:pt idx="258">
                  <c:v>2.7856458269635912E-9</c:v>
                </c:pt>
                <c:pt idx="259">
                  <c:v>3.0240986332764734E-9</c:v>
                </c:pt>
                <c:pt idx="260">
                  <c:v>3.2823795442103344E-9</c:v>
                </c:pt>
                <c:pt idx="261">
                  <c:v>3.5620862836398114E-9</c:v>
                </c:pt>
                <c:pt idx="262">
                  <c:v>3.8649409660680384E-9</c:v>
                </c:pt>
                <c:pt idx="263">
                  <c:v>4.1927994199652387E-9</c:v>
                </c:pt>
                <c:pt idx="264">
                  <c:v>4.5476611808058181E-9</c:v>
                </c:pt>
                <c:pt idx="265">
                  <c:v>4.9316801996331774E-9</c:v>
                </c:pt>
                <c:pt idx="266">
                  <c:v>5.3471763159464968E-9</c:v>
                </c:pt>
                <c:pt idx="267">
                  <c:v>5.7966475468462638E-9</c:v>
                </c:pt>
                <c:pt idx="268">
                  <c:v>6.2827832477078233E-9</c:v>
                </c:pt>
                <c:pt idx="269">
                  <c:v>6.8084782031846965E-9</c:v>
                </c:pt>
                <c:pt idx="270">
                  <c:v>7.3768477110843715E-9</c:v>
                </c:pt>
                <c:pt idx="271">
                  <c:v>7.9912437256253061E-9</c:v>
                </c:pt>
                <c:pt idx="272">
                  <c:v>8.6552721307802751E-9</c:v>
                </c:pt>
                <c:pt idx="273">
                  <c:v>9.3728112188571818E-9</c:v>
                </c:pt>
                <c:pt idx="274">
                  <c:v>1.0148031454172273E-8</c:v>
                </c:pt>
                <c:pt idx="275">
                  <c:v>1.0985416606648515E-8</c:v>
                </c:pt>
                <c:pt idx="276">
                  <c:v>1.1889786345438719E-8</c:v>
                </c:pt>
                <c:pt idx="277">
                  <c:v>1.2866320388241319E-8</c:v>
                </c:pt>
                <c:pt idx="278">
                  <c:v>1.3920584307865769E-8</c:v>
                </c:pt>
                <c:pt idx="279">
                  <c:v>1.5058557103827139E-8</c:v>
                </c:pt>
                <c:pt idx="280">
                  <c:v>1.6286660653327024E-8</c:v>
                </c:pt>
                <c:pt idx="281">
                  <c:v>1.7611791162925006E-8</c:v>
                </c:pt>
                <c:pt idx="282">
                  <c:v>1.9041352749542113E-8</c:v>
                </c:pt>
                <c:pt idx="283">
                  <c:v>2.058329328718399E-8</c:v>
                </c:pt>
                <c:pt idx="284">
                  <c:v>2.224614266394915E-8</c:v>
                </c:pt>
                <c:pt idx="285">
                  <c:v>2.4039053602513397E-8</c:v>
                </c:pt>
                <c:pt idx="286">
                  <c:v>2.5971845206386936E-8</c:v>
                </c:pt>
                <c:pt idx="287">
                  <c:v>2.8055049403835668E-8</c:v>
                </c:pt>
                <c:pt idx="288">
                  <c:v>3.0299960471478881E-8</c:v>
                </c:pt>
                <c:pt idx="289">
                  <c:v>3.2718687830246163E-8</c:v>
                </c:pt>
                <c:pt idx="290">
                  <c:v>3.5324212317605724E-8</c:v>
                </c:pt>
                <c:pt idx="291">
                  <c:v>3.8130446151826541E-8</c:v>
                </c:pt>
                <c:pt idx="292">
                  <c:v>4.1152296816495277E-8</c:v>
                </c:pt>
                <c:pt idx="293">
                  <c:v>4.4405735106638972E-8</c:v>
                </c:pt>
                <c:pt idx="294">
                  <c:v>4.790786759161514E-8</c:v>
                </c:pt>
                <c:pt idx="295">
                  <c:v>5.1677013764463197E-8</c:v>
                </c:pt>
                <c:pt idx="296">
                  <c:v>5.5732788162705492E-8</c:v>
                </c:pt>
                <c:pt idx="297">
                  <c:v>6.0096187761650968E-8</c:v>
                </c:pt>
                <c:pt idx="298">
                  <c:v>6.4789684958154199E-8</c:v>
                </c:pt>
                <c:pt idx="299">
                  <c:v>6.9837326480547582E-8</c:v>
                </c:pt>
                <c:pt idx="300">
                  <c:v>7.5264838579099737E-8</c:v>
                </c:pt>
                <c:pt idx="301">
                  <c:v>8.109973887096951E-8</c:v>
                </c:pt>
                <c:pt idx="302">
                  <c:v>8.7371455234169119E-8</c:v>
                </c:pt>
                <c:pt idx="303">
                  <c:v>9.4111452166655559E-8</c:v>
                </c:pt>
                <c:pt idx="304">
                  <c:v>1.0135336504931403E-7</c:v>
                </c:pt>
                <c:pt idx="305">
                  <c:v>1.0913314277535527E-7</c:v>
                </c:pt>
                <c:pt idx="306">
                  <c:v>1.174891992335692E-7</c:v>
                </c:pt>
                <c:pt idx="307">
                  <c:v>1.2646257415898986E-7</c:v>
                </c:pt>
                <c:pt idx="308">
                  <c:v>1.3609710389189026E-7</c:v>
                </c:pt>
                <c:pt idx="309">
                  <c:v>1.4643960261471195E-7</c:v>
                </c:pt>
                <c:pt idx="310">
                  <c:v>1.5754005466652933E-7</c:v>
                </c:pt>
                <c:pt idx="311">
                  <c:v>1.6945181856611871E-7</c:v>
                </c:pt>
                <c:pt idx="312">
                  <c:v>1.82231843407566E-7</c:v>
                </c:pt>
                <c:pt idx="313">
                  <c:v>1.9594089832678411E-7</c:v>
                </c:pt>
                <c:pt idx="314">
                  <c:v>2.1064381577329201E-7</c:v>
                </c:pt>
                <c:pt idx="315">
                  <c:v>2.2640974935924824E-7</c:v>
                </c:pt>
                <c:pt idx="316">
                  <c:v>2.4331244709706411E-7</c:v>
                </c:pt>
                <c:pt idx="317">
                  <c:v>2.6143054087800987E-7</c:v>
                </c:pt>
                <c:pt idx="318">
                  <c:v>2.8084785308715093E-7</c:v>
                </c:pt>
                <c:pt idx="319">
                  <c:v>3.0165372129477372E-7</c:v>
                </c:pt>
                <c:pt idx="320">
                  <c:v>3.2394334201119616E-7</c:v>
                </c:pt>
                <c:pt idx="321">
                  <c:v>3.478181345407189E-7</c:v>
                </c:pt>
                <c:pt idx="322">
                  <c:v>3.7338612602130183E-7</c:v>
                </c:pt>
                <c:pt idx="323">
                  <c:v>4.0076235878966513E-7</c:v>
                </c:pt>
                <c:pt idx="324">
                  <c:v>4.3006932126679707E-7</c:v>
                </c:pt>
                <c:pt idx="325">
                  <c:v>4.6143740361646257E-7</c:v>
                </c:pt>
                <c:pt idx="326">
                  <c:v>4.9500537948935153E-7</c:v>
                </c:pt>
                <c:pt idx="327">
                  <c:v>5.3092091522793871E-7</c:v>
                </c:pt>
                <c:pt idx="328">
                  <c:v>5.6934110797217077E-7</c:v>
                </c:pt>
                <c:pt idx="329">
                  <c:v>6.1043305417373912E-7</c:v>
                </c:pt>
                <c:pt idx="330">
                  <c:v>6.5437445009697479E-7</c:v>
                </c:pt>
                <c:pt idx="331">
                  <c:v>7.0135422595762595E-7</c:v>
                </c:pt>
                <c:pt idx="332">
                  <c:v>7.5157321542663849E-7</c:v>
                </c:pt>
                <c:pt idx="333">
                  <c:v>8.0524486230504349E-7</c:v>
                </c:pt>
                <c:pt idx="334">
                  <c:v>8.6259596625797478E-7</c:v>
                </c:pt>
                <c:pt idx="335">
                  <c:v>9.2386746958081653E-7</c:v>
                </c:pt>
                <c:pt idx="336">
                  <c:v>9.8931528705883011E-7</c:v>
                </c:pt>
                <c:pt idx="337">
                  <c:v>1.0592111810729498E-6</c:v>
                </c:pt>
                <c:pt idx="338">
                  <c:v>1.1338436841993154E-6</c:v>
                </c:pt>
                <c:pt idx="339">
                  <c:v>1.2135190716484911E-6</c:v>
                </c:pt>
                <c:pt idx="340">
                  <c:v>1.2985623859917678E-6</c:v>
                </c:pt>
                <c:pt idx="341">
                  <c:v>1.3893185167277095E-6</c:v>
                </c:pt>
                <c:pt idx="342">
                  <c:v>1.4861533373507863E-6</c:v>
                </c:pt>
                <c:pt idx="343">
                  <c:v>1.5894549026968359E-6</c:v>
                </c:pt>
                <c:pt idx="344">
                  <c:v>1.6996347094567206E-6</c:v>
                </c:pt>
                <c:pt idx="345">
                  <c:v>1.8171290228698403E-6</c:v>
                </c:pt>
                <c:pt idx="346">
                  <c:v>1.9424002727338473E-6</c:v>
                </c:pt>
                <c:pt idx="347">
                  <c:v>2.0759385219951809E-6</c:v>
                </c:pt>
                <c:pt idx="348">
                  <c:v>2.2182630113176634E-6</c:v>
                </c:pt>
                <c:pt idx="349">
                  <c:v>2.3699237831633117E-6</c:v>
                </c:pt>
                <c:pt idx="350">
                  <c:v>2.5315033890601247E-6</c:v>
                </c:pt>
                <c:pt idx="351">
                  <c:v>2.7036186838773368E-6</c:v>
                </c:pt>
                <c:pt idx="352">
                  <c:v>2.8869227110778802E-6</c:v>
                </c:pt>
                <c:pt idx="353">
                  <c:v>3.0821066830718744E-6</c:v>
                </c:pt>
                <c:pt idx="354">
                  <c:v>3.2899020609536476E-6</c:v>
                </c:pt>
                <c:pt idx="355">
                  <c:v>3.5110827380671316E-6</c:v>
                </c:pt>
                <c:pt idx="356">
                  <c:v>3.7464673320126891E-6</c:v>
                </c:pt>
                <c:pt idx="357">
                  <c:v>3.9969215898796396E-6</c:v>
                </c:pt>
                <c:pt idx="358">
                  <c:v>4.2633609116657424E-6</c:v>
                </c:pt>
                <c:pt idx="359">
                  <c:v>4.5467529970259428E-6</c:v>
                </c:pt>
                <c:pt idx="360">
                  <c:v>4.8481206206780457E-6</c:v>
                </c:pt>
                <c:pt idx="361">
                  <c:v>5.168544541983757E-6</c:v>
                </c:pt>
                <c:pt idx="362">
                  <c:v>5.5091665544180871E-6</c:v>
                </c:pt>
                <c:pt idx="363">
                  <c:v>5.8711926808394286E-6</c:v>
                </c:pt>
                <c:pt idx="364">
                  <c:v>6.2558965206770163E-6</c:v>
                </c:pt>
                <c:pt idx="365">
                  <c:v>6.6646227553601713E-6</c:v>
                </c:pt>
                <c:pt idx="366">
                  <c:v>7.0987908185275805E-6</c:v>
                </c:pt>
                <c:pt idx="367">
                  <c:v>7.5598987377712822E-6</c:v>
                </c:pt>
                <c:pt idx="368">
                  <c:v>8.0495271548921584E-6</c:v>
                </c:pt>
                <c:pt idx="369">
                  <c:v>8.5693435318695012E-6</c:v>
                </c:pt>
                <c:pt idx="370">
                  <c:v>9.1211065499765864E-6</c:v>
                </c:pt>
                <c:pt idx="371">
                  <c:v>9.7066707097096663E-6</c:v>
                </c:pt>
                <c:pt idx="372">
                  <c:v>1.032799113943367E-5</c:v>
                </c:pt>
                <c:pt idx="373">
                  <c:v>1.0987128620891617E-5</c:v>
                </c:pt>
                <c:pt idx="374">
                  <c:v>1.1686254839968653E-5</c:v>
                </c:pt>
                <c:pt idx="375">
                  <c:v>1.2427657871350228E-5</c:v>
                </c:pt>
                <c:pt idx="376">
                  <c:v>1.3213747905967842E-5</c:v>
                </c:pt>
                <c:pt idx="377">
                  <c:v>1.4047063230377922E-5</c:v>
                </c:pt>
                <c:pt idx="378">
                  <c:v>1.4930276467479419E-5</c:v>
                </c:pt>
                <c:pt idx="379">
                  <c:v>1.5866201088235632E-5</c:v>
                </c:pt>
                <c:pt idx="380">
                  <c:v>1.6857798204326774E-5</c:v>
                </c:pt>
                <c:pt idx="381">
                  <c:v>1.7908183651927567E-5</c:v>
                </c:pt>
                <c:pt idx="382">
                  <c:v>1.9020635377067478E-5</c:v>
                </c:pt>
                <c:pt idx="383">
                  <c:v>2.0198601133300976E-5</c:v>
                </c:pt>
                <c:pt idx="384">
                  <c:v>2.144570650268267E-5</c:v>
                </c:pt>
                <c:pt idx="385">
                  <c:v>2.2765763251312152E-5</c:v>
                </c:pt>
                <c:pt idx="386">
                  <c:v>2.4162778030983522E-5</c:v>
                </c:pt>
                <c:pt idx="387">
                  <c:v>2.5640961438741915E-5</c:v>
                </c:pt>
                <c:pt idx="388">
                  <c:v>2.7204737446421171E-5</c:v>
                </c:pt>
                <c:pt idx="389">
                  <c:v>2.8858753212501549E-5</c:v>
                </c:pt>
                <c:pt idx="390">
                  <c:v>3.0607889288892464E-5</c:v>
                </c:pt>
                <c:pt idx="391">
                  <c:v>3.2457270235512337E-5</c:v>
                </c:pt>
                <c:pt idx="392">
                  <c:v>3.4412275655793759E-5</c:v>
                </c:pt>
                <c:pt idx="393">
                  <c:v>3.647855166650245E-5</c:v>
                </c:pt>
                <c:pt idx="394">
                  <c:v>3.8662022815513215E-5</c:v>
                </c:pt>
                <c:pt idx="395">
                  <c:v>4.0968904461430533E-5</c:v>
                </c:pt>
                <c:pt idx="396">
                  <c:v>4.3405715629190166E-5</c:v>
                </c:pt>
                <c:pt idx="397">
                  <c:v>4.59792923560128E-5</c:v>
                </c:pt>
                <c:pt idx="398">
                  <c:v>4.8696801542310656E-5</c:v>
                </c:pt>
                <c:pt idx="399">
                  <c:v>5.1565755322374692E-5</c:v>
                </c:pt>
                <c:pt idx="400">
                  <c:v>5.4594025969878469E-5</c:v>
                </c:pt>
                <c:pt idx="401">
                  <c:v>5.7789861353447855E-5</c:v>
                </c:pt>
                <c:pt idx="402">
                  <c:v>6.1161900957733853E-5</c:v>
                </c:pt>
                <c:pt idx="403">
                  <c:v>6.4719192485614702E-5</c:v>
                </c:pt>
                <c:pt idx="404">
                  <c:v>6.8471209057322047E-5</c:v>
                </c:pt>
                <c:pt idx="405">
                  <c:v>7.2427867022445826E-5</c:v>
                </c:pt>
                <c:pt idx="406">
                  <c:v>7.6599544400921806E-5</c:v>
                </c:pt>
                <c:pt idx="407">
                  <c:v>8.0997099969225305E-5</c:v>
                </c:pt>
                <c:pt idx="408">
                  <c:v>8.5631893008120122E-5</c:v>
                </c:pt>
                <c:pt idx="409">
                  <c:v>9.051580372839945E-5</c:v>
                </c:pt>
                <c:pt idx="410">
                  <c:v>9.5661254391133719E-5</c:v>
                </c:pt>
                <c:pt idx="411">
                  <c:v>1.0108123113900617E-4</c:v>
                </c:pt>
                <c:pt idx="412">
                  <c:v>1.0678930655534229E-4</c:v>
                </c:pt>
                <c:pt idx="413">
                  <c:v>1.1279966296746431E-4</c:v>
                </c:pt>
                <c:pt idx="414">
                  <c:v>1.1912711651098703E-4</c:v>
                </c:pt>
                <c:pt idx="415">
                  <c:v>1.2578714197163937E-4</c:v>
                </c:pt>
                <c:pt idx="416">
                  <c:v>1.3279589842114082E-4</c:v>
                </c:pt>
                <c:pt idx="417">
                  <c:v>1.4017025566356671E-4</c:v>
                </c:pt>
                <c:pt idx="418">
                  <c:v>1.4792782150852783E-4</c:v>
                </c:pt>
                <c:pt idx="419">
                  <c:v>1.5608696988734204E-4</c:v>
                </c:pt>
                <c:pt idx="420">
                  <c:v>1.6466686982819086E-4</c:v>
                </c:pt>
                <c:pt idx="421">
                  <c:v>1.7368751530605475E-4</c:v>
                </c:pt>
                <c:pt idx="422">
                  <c:v>1.8316975598296528E-4</c:v>
                </c:pt>
                <c:pt idx="423">
                  <c:v>1.9313532885383101E-4</c:v>
                </c:pt>
                <c:pt idx="424">
                  <c:v>2.0360689081278245E-4</c:v>
                </c:pt>
                <c:pt idx="425">
                  <c:v>2.1460805215460562E-4</c:v>
                </c:pt>
                <c:pt idx="426">
                  <c:v>2.2616341102545264E-4</c:v>
                </c:pt>
                <c:pt idx="427">
                  <c:v>2.3829858883656134E-4</c:v>
                </c:pt>
                <c:pt idx="428">
                  <c:v>2.5104026665423272E-4</c:v>
                </c:pt>
                <c:pt idx="429">
                  <c:v>2.6441622257878728E-4</c:v>
                </c:pt>
                <c:pt idx="430">
                  <c:v>2.7845537012462598E-4</c:v>
                </c:pt>
                <c:pt idx="431">
                  <c:v>2.931877976129229E-4</c:v>
                </c:pt>
                <c:pt idx="432">
                  <c:v>3.0864480858776056E-4</c:v>
                </c:pt>
                <c:pt idx="433">
                  <c:v>3.2485896326581805E-4</c:v>
                </c:pt>
                <c:pt idx="434">
                  <c:v>3.4186412102892337E-4</c:v>
                </c:pt>
                <c:pt idx="435">
                  <c:v>3.5969548396793863E-4</c:v>
                </c:pt>
                <c:pt idx="436">
                  <c:v>3.7838964148556418E-4</c:v>
                </c:pt>
                <c:pt idx="437">
                  <c:v>3.9798461596468382E-4</c:v>
                </c:pt>
                <c:pt idx="438">
                  <c:v>4.1851990950785364E-4</c:v>
                </c:pt>
                <c:pt idx="439">
                  <c:v>4.4003655175248592E-4</c:v>
                </c:pt>
                <c:pt idx="440">
                  <c:v>4.6257714876509642E-4</c:v>
                </c:pt>
                <c:pt idx="441">
                  <c:v>4.8618593301684844E-4</c:v>
                </c:pt>
                <c:pt idx="442">
                  <c:v>5.1090881444128863E-4</c:v>
                </c:pt>
                <c:pt idx="443">
                  <c:v>5.3679343257389428E-4</c:v>
                </c:pt>
                <c:pt idx="444">
                  <c:v>5.6388920977162014E-4</c:v>
                </c:pt>
                <c:pt idx="445">
                  <c:v>5.9224740550915713E-4</c:v>
                </c:pt>
                <c:pt idx="446">
                  <c:v>6.219211717471188E-4</c:v>
                </c:pt>
                <c:pt idx="447">
                  <c:v>6.52965609365703E-4</c:v>
                </c:pt>
                <c:pt idx="448">
                  <c:v>6.8543782565573909E-4</c:v>
                </c:pt>
                <c:pt idx="449">
                  <c:v>7.1939699285726404E-4</c:v>
                </c:pt>
                <c:pt idx="450">
                  <c:v>7.5490440773390158E-4</c:v>
                </c:pt>
                <c:pt idx="451">
                  <c:v>7.9202355216950683E-4</c:v>
                </c:pt>
                <c:pt idx="452">
                  <c:v>8.308201547714563E-4</c:v>
                </c:pt>
                <c:pt idx="453">
                  <c:v>8.7136225346299266E-4</c:v>
                </c:pt>
                <c:pt idx="454">
                  <c:v>9.1372025904485038E-4</c:v>
                </c:pt>
                <c:pt idx="455">
                  <c:v>9.5796701970420582E-4</c:v>
                </c:pt>
                <c:pt idx="456">
                  <c:v>1.0041778864467361E-3</c:v>
                </c:pt>
                <c:pt idx="457">
                  <c:v>1.0524307794251631E-3</c:v>
                </c:pt>
                <c:pt idx="458">
                  <c:v>1.1028062551352727E-3</c:v>
                </c:pt>
                <c:pt idx="459">
                  <c:v>1.155387574447883E-3</c:v>
                </c:pt>
                <c:pt idx="460">
                  <c:v>1.2102607714426011E-3</c:v>
                </c:pt>
                <c:pt idx="461">
                  <c:v>1.2675147230066495E-3</c:v>
                </c:pt>
                <c:pt idx="462">
                  <c:v>1.3272412191592221E-3</c:v>
                </c:pt>
                <c:pt idx="463">
                  <c:v>1.3895350340590541E-3</c:v>
                </c:pt>
                <c:pt idx="464">
                  <c:v>1.4544939976500677E-3</c:v>
                </c:pt>
                <c:pt idx="465">
                  <c:v>1.5222190678968672E-3</c:v>
                </c:pt>
                <c:pt idx="466">
                  <c:v>1.5928144035590572E-3</c:v>
                </c:pt>
                <c:pt idx="467">
                  <c:v>1.6663874374500723E-3</c:v>
                </c:pt>
                <c:pt idx="468">
                  <c:v>1.7430489501231593E-3</c:v>
                </c:pt>
                <c:pt idx="469">
                  <c:v>1.8229131439239799E-3</c:v>
                </c:pt>
                <c:pt idx="470">
                  <c:v>1.9060977173458815E-3</c:v>
                </c:pt>
                <c:pt idx="471">
                  <c:v>1.9927239396207701E-3</c:v>
                </c:pt>
                <c:pt idx="472">
                  <c:v>2.082916725474929E-3</c:v>
                </c:pt>
                <c:pt idx="473">
                  <c:v>2.1768047099758347E-3</c:v>
                </c:pt>
                <c:pt idx="474">
                  <c:v>2.2745203233924681E-3</c:v>
                </c:pt>
                <c:pt idx="475">
                  <c:v>2.376199865988065E-3</c:v>
                </c:pt>
                <c:pt idx="476">
                  <c:v>2.4819835826607873E-3</c:v>
                </c:pt>
                <c:pt idx="477">
                  <c:v>2.5920157373440574E-3</c:v>
                </c:pt>
                <c:pt idx="478">
                  <c:v>2.706444687074728E-3</c:v>
                </c:pt>
                <c:pt idx="479">
                  <c:v>2.8254229556335668E-3</c:v>
                </c:pt>
                <c:pt idx="480">
                  <c:v>2.9491073066588028E-3</c:v>
                </c:pt>
                <c:pt idx="481">
                  <c:v>3.077658816129856E-3</c:v>
                </c:pt>
                <c:pt idx="482">
                  <c:v>3.2112429441145023E-3</c:v>
                </c:pt>
                <c:pt idx="483">
                  <c:v>3.3500296056691364E-3</c:v>
                </c:pt>
                <c:pt idx="484">
                  <c:v>3.4941932407779176E-3</c:v>
                </c:pt>
                <c:pt idx="485">
                  <c:v>3.6439128832128341E-3</c:v>
                </c:pt>
                <c:pt idx="486">
                  <c:v>3.7993722281932179E-3</c:v>
                </c:pt>
                <c:pt idx="487">
                  <c:v>3.960759698719161E-3</c:v>
                </c:pt>
                <c:pt idx="488">
                  <c:v>4.1282685104498803E-3</c:v>
                </c:pt>
                <c:pt idx="489">
                  <c:v>4.3020967349943189E-3</c:v>
                </c:pt>
                <c:pt idx="490">
                  <c:v>4.4824473614774769E-3</c:v>
                </c:pt>
                <c:pt idx="491">
                  <c:v>4.6695283562427272E-3</c:v>
                </c:pt>
                <c:pt idx="492">
                  <c:v>4.8635527205465063E-3</c:v>
                </c:pt>
                <c:pt idx="493">
                  <c:v>5.0647385460983983E-3</c:v>
                </c:pt>
                <c:pt idx="494">
                  <c:v>5.2733090682963654E-3</c:v>
                </c:pt>
                <c:pt idx="495">
                  <c:v>5.4894927170032219E-3</c:v>
                </c:pt>
                <c:pt idx="496">
                  <c:v>5.713523164707579E-3</c:v>
                </c:pt>
                <c:pt idx="497">
                  <c:v>5.9456393719090608E-3</c:v>
                </c:pt>
                <c:pt idx="498">
                  <c:v>6.1860856295645871E-3</c:v>
                </c:pt>
                <c:pt idx="499">
                  <c:v>6.4351115984297366E-3</c:v>
                </c:pt>
                <c:pt idx="500">
                  <c:v>6.6929723451260546E-3</c:v>
                </c:pt>
                <c:pt idx="501">
                  <c:v>6.9599283747628707E-3</c:v>
                </c:pt>
                <c:pt idx="502">
                  <c:v>7.2362456599393901E-3</c:v>
                </c:pt>
                <c:pt idx="503">
                  <c:v>7.5221956659503987E-3</c:v>
                </c:pt>
                <c:pt idx="504">
                  <c:v>7.8180553720169858E-3</c:v>
                </c:pt>
                <c:pt idx="505">
                  <c:v>8.1241072883609482E-3</c:v>
                </c:pt>
                <c:pt idx="506">
                  <c:v>8.440639468940676E-3</c:v>
                </c:pt>
                <c:pt idx="507">
                  <c:v>8.7679455196636013E-3</c:v>
                </c:pt>
                <c:pt idx="508">
                  <c:v>9.106324601889329E-3</c:v>
                </c:pt>
                <c:pt idx="509">
                  <c:v>9.456081431036387E-3</c:v>
                </c:pt>
                <c:pt idx="510">
                  <c:v>9.8175262701038195E-3</c:v>
                </c:pt>
                <c:pt idx="511">
                  <c:v>1.0190974917918901E-2</c:v>
                </c:pt>
                <c:pt idx="512">
                  <c:v>1.0576748691920894E-2</c:v>
                </c:pt>
                <c:pt idx="513">
                  <c:v>1.0975174405290847E-2</c:v>
                </c:pt>
                <c:pt idx="514">
                  <c:v>1.138658433823733E-2</c:v>
                </c:pt>
                <c:pt idx="515">
                  <c:v>1.1811316203247671E-2</c:v>
                </c:pt>
                <c:pt idx="516">
                  <c:v>1.2249713104115803E-2</c:v>
                </c:pt>
                <c:pt idx="517">
                  <c:v>1.2702123488557449E-2</c:v>
                </c:pt>
                <c:pt idx="518">
                  <c:v>1.3168901094225095E-2</c:v>
                </c:pt>
                <c:pt idx="519">
                  <c:v>1.3650404887936623E-2</c:v>
                </c:pt>
                <c:pt idx="520">
                  <c:v>1.4146998997932501E-2</c:v>
                </c:pt>
                <c:pt idx="521">
                  <c:v>1.4659052638979517E-2</c:v>
                </c:pt>
                <c:pt idx="522">
                  <c:v>1.5186940030140511E-2</c:v>
                </c:pt>
                <c:pt idx="523">
                  <c:v>1.5731040305032529E-2</c:v>
                </c:pt>
                <c:pt idx="524">
                  <c:v>1.629173741439946E-2</c:v>
                </c:pt>
                <c:pt idx="525">
                  <c:v>1.6869420020827256E-2</c:v>
                </c:pt>
                <c:pt idx="526">
                  <c:v>1.7464481385435673E-2</c:v>
                </c:pt>
                <c:pt idx="527">
                  <c:v>1.8077319246382673E-2</c:v>
                </c:pt>
                <c:pt idx="528">
                  <c:v>1.8708335689023414E-2</c:v>
                </c:pt>
                <c:pt idx="529">
                  <c:v>1.9357937007570603E-2</c:v>
                </c:pt>
                <c:pt idx="530">
                  <c:v>2.0026533558107313E-2</c:v>
                </c:pt>
                <c:pt idx="531">
                  <c:v>2.0714539602810989E-2</c:v>
                </c:pt>
                <c:pt idx="532">
                  <c:v>2.142237314525168E-2</c:v>
                </c:pt>
                <c:pt idx="533">
                  <c:v>2.2150455756635205E-2</c:v>
                </c:pt>
                <c:pt idx="534">
                  <c:v>2.2899212392868937E-2</c:v>
                </c:pt>
                <c:pt idx="535">
                  <c:v>2.3669071202334191E-2</c:v>
                </c:pt>
                <c:pt idx="536">
                  <c:v>2.4460463324258903E-2</c:v>
                </c:pt>
                <c:pt idx="537">
                  <c:v>2.5273822677590953E-2</c:v>
                </c:pt>
                <c:pt idx="538">
                  <c:v>2.6109585740281566E-2</c:v>
                </c:pt>
                <c:pt idx="539">
                  <c:v>2.6968191318898205E-2</c:v>
                </c:pt>
                <c:pt idx="540">
                  <c:v>2.7850080308494056E-2</c:v>
                </c:pt>
                <c:pt idx="541">
                  <c:v>2.8755695442673382E-2</c:v>
                </c:pt>
                <c:pt idx="542">
                  <c:v>2.9685481033800618E-2</c:v>
                </c:pt>
                <c:pt idx="543">
                  <c:v>3.0639882703312547E-2</c:v>
                </c:pt>
                <c:pt idx="544">
                  <c:v>3.1619347102104442E-2</c:v>
                </c:pt>
                <c:pt idx="545">
                  <c:v>3.2624321620971279E-2</c:v>
                </c:pt>
                <c:pt idx="546">
                  <c:v>3.3655254091099415E-2</c:v>
                </c:pt>
                <c:pt idx="547">
                  <c:v>3.4712592474614078E-2</c:v>
                </c:pt>
                <c:pt idx="548">
                  <c:v>3.5796784545202243E-2</c:v>
                </c:pt>
                <c:pt idx="549">
                  <c:v>3.6908277558843801E-2</c:v>
                </c:pt>
                <c:pt idx="550">
                  <c:v>3.804751791469551E-2</c:v>
                </c:pt>
                <c:pt idx="551">
                  <c:v>3.9214950806189336E-2</c:v>
                </c:pt>
                <c:pt idx="552">
                  <c:v>4.0411019862417477E-2</c:v>
                </c:pt>
                <c:pt idx="553">
                  <c:v>4.163616677989377E-2</c:v>
                </c:pt>
                <c:pt idx="554">
                  <c:v>4.289083094479481E-2</c:v>
                </c:pt>
                <c:pt idx="555">
                  <c:v>4.4175449045797996E-2</c:v>
                </c:pt>
                <c:pt idx="556">
                  <c:v>4.5490454677653086E-2</c:v>
                </c:pt>
                <c:pt idx="557">
                  <c:v>4.6836277935634864E-2</c:v>
                </c:pt>
                <c:pt idx="558">
                  <c:v>4.8213345001043857E-2</c:v>
                </c:pt>
                <c:pt idx="559">
                  <c:v>4.962207771793764E-2</c:v>
                </c:pt>
                <c:pt idx="560">
                  <c:v>5.1062893161289771E-2</c:v>
                </c:pt>
                <c:pt idx="561">
                  <c:v>5.2536203196793335E-2</c:v>
                </c:pt>
                <c:pt idx="562">
                  <c:v>5.4042414032540557E-2</c:v>
                </c:pt>
                <c:pt idx="563">
                  <c:v>5.5581925762827215E-2</c:v>
                </c:pt>
                <c:pt idx="564">
                  <c:v>5.7155131904349302E-2</c:v>
                </c:pt>
                <c:pt idx="565">
                  <c:v>5.8762418925073716E-2</c:v>
                </c:pt>
                <c:pt idx="566">
                  <c:v>6.0404165766085961E-2</c:v>
                </c:pt>
                <c:pt idx="567">
                  <c:v>6.2080743356731777E-2</c:v>
                </c:pt>
                <c:pt idx="568">
                  <c:v>6.3792514123388697E-2</c:v>
                </c:pt>
                <c:pt idx="569">
                  <c:v>6.5539831492221742E-2</c:v>
                </c:pt>
                <c:pt idx="570">
                  <c:v>6.7323039386291667E-2</c:v>
                </c:pt>
                <c:pt idx="571">
                  <c:v>6.9142471717406312E-2</c:v>
                </c:pt>
                <c:pt idx="572">
                  <c:v>7.0998451873119067E-2</c:v>
                </c:pt>
                <c:pt idx="573">
                  <c:v>7.289129219929627E-2</c:v>
                </c:pt>
                <c:pt idx="574">
                  <c:v>7.4821293478695497E-2</c:v>
                </c:pt>
                <c:pt idx="575">
                  <c:v>7.6788744406007275E-2</c:v>
                </c:pt>
                <c:pt idx="576">
                  <c:v>7.8793921059837388E-2</c:v>
                </c:pt>
                <c:pt idx="577">
                  <c:v>8.0837086372116659E-2</c:v>
                </c:pt>
                <c:pt idx="578">
                  <c:v>8.2918489595444261E-2</c:v>
                </c:pt>
                <c:pt idx="579">
                  <c:v>8.5038365768887667E-2</c:v>
                </c:pt>
                <c:pt idx="580">
                  <c:v>8.7196935182772731E-2</c:v>
                </c:pt>
                <c:pt idx="581">
                  <c:v>8.9394402843020374E-2</c:v>
                </c:pt>
                <c:pt idx="582">
                  <c:v>9.1630957935593574E-2</c:v>
                </c:pt>
                <c:pt idx="583">
                  <c:v>9.3906773291637005E-2</c:v>
                </c:pt>
                <c:pt idx="584">
                  <c:v>9.6222004853905307E-2</c:v>
                </c:pt>
                <c:pt idx="585">
                  <c:v>9.8576791145085066E-2</c:v>
                </c:pt>
                <c:pt idx="586">
                  <c:v>0.10097125273863622</c:v>
                </c:pt>
                <c:pt idx="587">
                  <c:v>0.10340549173278243</c:v>
                </c:pt>
                <c:pt idx="588">
                  <c:v>0.10587959122829682</c:v>
                </c:pt>
                <c:pt idx="589">
                  <c:v>0.10839361481074</c:v>
                </c:pt>
                <c:pt idx="590">
                  <c:v>0.11094760603781295</c:v>
                </c:pt>
                <c:pt idx="591">
                  <c:v>0.11354158793250488</c:v>
                </c:pt>
                <c:pt idx="592">
                  <c:v>0.11617556248271745</c:v>
                </c:pt>
                <c:pt idx="593">
                  <c:v>0.11884951014805867</c:v>
                </c:pt>
                <c:pt idx="594">
                  <c:v>0.12156338937450743</c:v>
                </c:pt>
                <c:pt idx="595">
                  <c:v>0.12431713611765159</c:v>
                </c:pt>
                <c:pt idx="596">
                  <c:v>0.12711066337521526</c:v>
                </c:pt>
                <c:pt idx="597">
                  <c:v>0.12994386072958888</c:v>
                </c:pt>
                <c:pt idx="598">
                  <c:v>0.13281659390108255</c:v>
                </c:pt>
                <c:pt idx="599">
                  <c:v>0.13572870431262682</c:v>
                </c:pt>
                <c:pt idx="600">
                  <c:v>0.13868000866664187</c:v>
                </c:pt>
                <c:pt idx="601">
                  <c:v>0.14167029853480498</c:v>
                </c:pt>
                <c:pt idx="602">
                  <c:v>0.1446993399614378</c:v>
                </c:pt>
                <c:pt idx="603">
                  <c:v>0.14776687308123834</c:v>
                </c:pt>
                <c:pt idx="604">
                  <c:v>0.15087261175208017</c:v>
                </c:pt>
                <c:pt idx="605">
                  <c:v>0.15401624320359289</c:v>
                </c:pt>
                <c:pt idx="606">
                  <c:v>0.15719742770224285</c:v>
                </c:pt>
                <c:pt idx="607">
                  <c:v>0.16041579823361643</c:v>
                </c:pt>
                <c:pt idx="608">
                  <c:v>0.16367096020260991</c:v>
                </c:pt>
                <c:pt idx="609">
                  <c:v>0.16696249115221873</c:v>
                </c:pt>
                <c:pt idx="610">
                  <c:v>0.17028994050160615</c:v>
                </c:pt>
                <c:pt idx="611">
                  <c:v>0.17365282930413037</c:v>
                </c:pt>
                <c:pt idx="612">
                  <c:v>0.1770506500259873</c:v>
                </c:pt>
                <c:pt idx="613">
                  <c:v>0.1804828663461211</c:v>
                </c:pt>
                <c:pt idx="614">
                  <c:v>0.18394891297803687</c:v>
                </c:pt>
                <c:pt idx="615">
                  <c:v>0.18744819551413461</c:v>
                </c:pt>
                <c:pt idx="616">
                  <c:v>0.19098009029317153</c:v>
                </c:pt>
                <c:pt idx="617">
                  <c:v>0.19454394429143712</c:v>
                </c:pt>
                <c:pt idx="618">
                  <c:v>0.19813907503821007</c:v>
                </c:pt>
                <c:pt idx="619">
                  <c:v>0.20176477055604647</c:v>
                </c:pt>
                <c:pt idx="620">
                  <c:v>0.20542028932642334</c:v>
                </c:pt>
                <c:pt idx="621">
                  <c:v>0.20910486028124836</c:v>
                </c:pt>
                <c:pt idx="622">
                  <c:v>0.21281768282071381</c:v>
                </c:pt>
                <c:pt idx="623">
                  <c:v>0.21655792685795436</c:v>
                </c:pt>
                <c:pt idx="624">
                  <c:v>0.22032473289094287</c:v>
                </c:pt>
                <c:pt idx="625">
                  <c:v>0.22411721210202612</c:v>
                </c:pt>
                <c:pt idx="626">
                  <c:v>0.2279344464854845</c:v>
                </c:pt>
                <c:pt idx="627">
                  <c:v>0.23177548900346215</c:v>
                </c:pt>
                <c:pt idx="628">
                  <c:v>0.23563936377058906</c:v>
                </c:pt>
                <c:pt idx="629">
                  <c:v>0.23952506626758699</c:v>
                </c:pt>
                <c:pt idx="630">
                  <c:v>0.24343156358411311</c:v>
                </c:pt>
                <c:pt idx="631">
                  <c:v>0.24735779469107408</c:v>
                </c:pt>
                <c:pt idx="632">
                  <c:v>0.2513026707425986</c:v>
                </c:pt>
                <c:pt idx="633">
                  <c:v>0.25526507540782917</c:v>
                </c:pt>
                <c:pt idx="634">
                  <c:v>0.25924386523265919</c:v>
                </c:pt>
                <c:pt idx="635">
                  <c:v>0.2632378700314989</c:v>
                </c:pt>
                <c:pt idx="636">
                  <c:v>0.26724589330912868</c:v>
                </c:pt>
                <c:pt idx="637">
                  <c:v>0.27126671271265151</c:v>
                </c:pt>
                <c:pt idx="638">
                  <c:v>0.27529908051352292</c:v>
                </c:pt>
                <c:pt idx="639">
                  <c:v>0.27934172411960012</c:v>
                </c:pt>
                <c:pt idx="640">
                  <c:v>0.28339334661710858</c:v>
                </c:pt>
                <c:pt idx="641">
                  <c:v>0.28745262734239202</c:v>
                </c:pt>
                <c:pt idx="642">
                  <c:v>0.29151822248326842</c:v>
                </c:pt>
                <c:pt idx="643">
                  <c:v>0.29558876570976916</c:v>
                </c:pt>
                <c:pt idx="644">
                  <c:v>0.29966286883401838</c:v>
                </c:pt>
                <c:pt idx="645">
                  <c:v>0.30373912249893742</c:v>
                </c:pt>
                <c:pt idx="646">
                  <c:v>0.30781609689545686</c:v>
                </c:pt>
                <c:pt idx="647">
                  <c:v>0.31189234250784292</c:v>
                </c:pt>
                <c:pt idx="648">
                  <c:v>0.31596639088672668</c:v>
                </c:pt>
                <c:pt idx="649">
                  <c:v>0.32003675544938442</c:v>
                </c:pt>
                <c:pt idx="650">
                  <c:v>0.32410193230675521</c:v>
                </c:pt>
                <c:pt idx="651">
                  <c:v>0.32816040111667505</c:v>
                </c:pt>
                <c:pt idx="652">
                  <c:v>0.33221062596273571</c:v>
                </c:pt>
                <c:pt idx="653">
                  <c:v>0.33625105625815543</c:v>
                </c:pt>
                <c:pt idx="654">
                  <c:v>0.34028012767401028</c:v>
                </c:pt>
                <c:pt idx="655">
                  <c:v>0.34429626309111777</c:v>
                </c:pt>
                <c:pt idx="656">
                  <c:v>0.34829787357485426</c:v>
                </c:pt>
                <c:pt idx="657">
                  <c:v>0.35228335937212296</c:v>
                </c:pt>
                <c:pt idx="658">
                  <c:v>0.35625111092966844</c:v>
                </c:pt>
                <c:pt idx="659">
                  <c:v>0.36019950993289995</c:v>
                </c:pt>
                <c:pt idx="660">
                  <c:v>0.36412693036434923</c:v>
                </c:pt>
                <c:pt idx="661">
                  <c:v>0.36803173958074892</c:v>
                </c:pt>
                <c:pt idx="662">
                  <c:v>0.37191229940803955</c:v>
                </c:pt>
                <c:pt idx="663">
                  <c:v>0.37576696725306685</c:v>
                </c:pt>
                <c:pt idx="664">
                  <c:v>0.37959409723094778</c:v>
                </c:pt>
                <c:pt idx="665">
                  <c:v>0.38339204130735505</c:v>
                </c:pt>
                <c:pt idx="666">
                  <c:v>0.38715915045427174</c:v>
                </c:pt>
                <c:pt idx="667">
                  <c:v>0.39089377581848161</c:v>
                </c:pt>
                <c:pt idx="668">
                  <c:v>0.39459426990140056</c:v>
                </c:pt>
                <c:pt idx="669">
                  <c:v>0.3982589877490863</c:v>
                </c:pt>
                <c:pt idx="670">
                  <c:v>0.40188628815153471</c:v>
                </c:pt>
                <c:pt idx="671">
                  <c:v>0.40547453484969831</c:v>
                </c:pt>
                <c:pt idx="672">
                  <c:v>0.40902209774936049</c:v>
                </c:pt>
                <c:pt idx="673">
                  <c:v>0.41252735414036557</c:v>
                </c:pt>
                <c:pt idx="674">
                  <c:v>0.41598868991994298</c:v>
                </c:pt>
                <c:pt idx="675">
                  <c:v>0.41940450081911729</c:v>
                </c:pt>
                <c:pt idx="676">
                  <c:v>0.42277319363057181</c:v>
                </c:pt>
                <c:pt idx="677">
                  <c:v>0.42609318743699637</c:v>
                </c:pt>
                <c:pt idx="678">
                  <c:v>0.42936291483836281</c:v>
                </c:pt>
                <c:pt idx="679">
                  <c:v>0.43258082317680141</c:v>
                </c:pt>
                <c:pt idx="680">
                  <c:v>0.43574537575799782</c:v>
                </c:pt>
                <c:pt idx="681">
                  <c:v>0.43885505306745404</c:v>
                </c:pt>
                <c:pt idx="682">
                  <c:v>0.44190835398058242</c:v>
                </c:pt>
                <c:pt idx="683">
                  <c:v>0.44490379696506482</c:v>
                </c:pt>
                <c:pt idx="684">
                  <c:v>0.44783992127413308</c:v>
                </c:pt>
                <c:pt idx="685">
                  <c:v>0.45071528812965855</c:v>
                </c:pt>
                <c:pt idx="686">
                  <c:v>0.45352848189342182</c:v>
                </c:pt>
                <c:pt idx="687">
                  <c:v>0.45627811122551304</c:v>
                </c:pt>
                <c:pt idx="688">
                  <c:v>0.4589628102283323</c:v>
                </c:pt>
                <c:pt idx="689">
                  <c:v>0.46158123957487823</c:v>
                </c:pt>
                <c:pt idx="690">
                  <c:v>0.46413208762022634</c:v>
                </c:pt>
                <c:pt idx="691">
                  <c:v>0.46661407149464568</c:v>
                </c:pt>
                <c:pt idx="692">
                  <c:v>0.46902593817734278</c:v>
                </c:pt>
                <c:pt idx="693">
                  <c:v>0.47136646554932127</c:v>
                </c:pt>
                <c:pt idx="694">
                  <c:v>0.4736344634243016</c:v>
                </c:pt>
                <c:pt idx="695">
                  <c:v>0.47582877455641248</c:v>
                </c:pt>
                <c:pt idx="696">
                  <c:v>0.47794827562347614</c:v>
                </c:pt>
                <c:pt idx="697">
                  <c:v>0.47999187818471134</c:v>
                </c:pt>
                <c:pt idx="698">
                  <c:v>0.48195852961172098</c:v>
                </c:pt>
                <c:pt idx="699">
                  <c:v>0.48384721399164304</c:v>
                </c:pt>
                <c:pt idx="700">
                  <c:v>0.48565695300138301</c:v>
                </c:pt>
                <c:pt idx="701">
                  <c:v>0.48738680675187851</c:v>
                </c:pt>
                <c:pt idx="702">
                  <c:v>0.4890358746013691</c:v>
                </c:pt>
                <c:pt idx="703">
                  <c:v>0.49060329593669483</c:v>
                </c:pt>
                <c:pt idx="704">
                  <c:v>0.49208825092166852</c:v>
                </c:pt>
                <c:pt idx="705">
                  <c:v>0.49348996121161282</c:v>
                </c:pt>
                <c:pt idx="706">
                  <c:v>0.49480769063319369</c:v>
                </c:pt>
                <c:pt idx="707">
                  <c:v>0.49604074582871244</c:v>
                </c:pt>
                <c:pt idx="708">
                  <c:v>0.49718847686407436</c:v>
                </c:pt>
                <c:pt idx="709">
                  <c:v>0.49825027779968217</c:v>
                </c:pt>
                <c:pt idx="710">
                  <c:v>0.49922558722355448</c:v>
                </c:pt>
                <c:pt idx="711">
                  <c:v>0.50011388874601359</c:v>
                </c:pt>
                <c:pt idx="712">
                  <c:v>0.50091471145532995</c:v>
                </c:pt>
                <c:pt idx="713">
                  <c:v>0.50162763033376367</c:v>
                </c:pt>
                <c:pt idx="714">
                  <c:v>0.50225226663348499</c:v>
                </c:pt>
                <c:pt idx="715">
                  <c:v>0.50278828821191057</c:v>
                </c:pt>
                <c:pt idx="716">
                  <c:v>0.50323540982604054</c:v>
                </c:pt>
                <c:pt idx="717">
                  <c:v>0.50359339338542786</c:v>
                </c:pt>
                <c:pt idx="718">
                  <c:v>0.50386204816347024</c:v>
                </c:pt>
                <c:pt idx="719">
                  <c:v>0.50404123096675879</c:v>
                </c:pt>
                <c:pt idx="720">
                  <c:v>0.504130846262274</c:v>
                </c:pt>
                <c:pt idx="721">
                  <c:v>0.50413084626227156</c:v>
                </c:pt>
                <c:pt idx="722">
                  <c:v>0.50404123096675146</c:v>
                </c:pt>
                <c:pt idx="723">
                  <c:v>0.50386204816345792</c:v>
                </c:pt>
                <c:pt idx="724">
                  <c:v>0.50359339338541054</c:v>
                </c:pt>
                <c:pt idx="725">
                  <c:v>0.50323540982601833</c:v>
                </c:pt>
                <c:pt idx="726">
                  <c:v>0.50278828821188359</c:v>
                </c:pt>
                <c:pt idx="727">
                  <c:v>0.50225226663345302</c:v>
                </c:pt>
                <c:pt idx="728">
                  <c:v>0.50162763033372704</c:v>
                </c:pt>
                <c:pt idx="729">
                  <c:v>0.50091471145528832</c:v>
                </c:pt>
                <c:pt idx="730">
                  <c:v>0.50011388874596707</c:v>
                </c:pt>
                <c:pt idx="731">
                  <c:v>0.49922558722350324</c:v>
                </c:pt>
                <c:pt idx="732">
                  <c:v>0.49825027779962616</c:v>
                </c:pt>
                <c:pt idx="733">
                  <c:v>0.49718847686401374</c:v>
                </c:pt>
                <c:pt idx="734">
                  <c:v>0.49604074582864693</c:v>
                </c:pt>
                <c:pt idx="735">
                  <c:v>0.49480769063312358</c:v>
                </c:pt>
                <c:pt idx="736">
                  <c:v>0.49348996121153804</c:v>
                </c:pt>
                <c:pt idx="737">
                  <c:v>0.49208825092158914</c:v>
                </c:pt>
                <c:pt idx="738">
                  <c:v>0.49060329593661112</c:v>
                </c:pt>
                <c:pt idx="739">
                  <c:v>0.48903587460128056</c:v>
                </c:pt>
                <c:pt idx="740">
                  <c:v>0.48738680675178558</c:v>
                </c:pt>
                <c:pt idx="741">
                  <c:v>0.48565695300128564</c:v>
                </c:pt>
                <c:pt idx="742">
                  <c:v>0.48384721399154135</c:v>
                </c:pt>
                <c:pt idx="743">
                  <c:v>0.48195852961161523</c:v>
                </c:pt>
                <c:pt idx="744">
                  <c:v>0.47999187818460104</c:v>
                </c:pt>
                <c:pt idx="745">
                  <c:v>0.47794827562336162</c:v>
                </c:pt>
                <c:pt idx="746">
                  <c:v>0.47582877455629385</c:v>
                </c:pt>
                <c:pt idx="747">
                  <c:v>0.47363446342417886</c:v>
                </c:pt>
                <c:pt idx="748">
                  <c:v>0.47136646554919481</c:v>
                </c:pt>
                <c:pt idx="749">
                  <c:v>0.46902593817721211</c:v>
                </c:pt>
                <c:pt idx="750">
                  <c:v>0.46661407149451112</c:v>
                </c:pt>
                <c:pt idx="751">
                  <c:v>0.46413208762008795</c:v>
                </c:pt>
                <c:pt idx="752">
                  <c:v>0.46158123957474884</c:v>
                </c:pt>
                <c:pt idx="753">
                  <c:v>0.45896281022820001</c:v>
                </c:pt>
                <c:pt idx="754">
                  <c:v>0.45627811122537709</c:v>
                </c:pt>
                <c:pt idx="755">
                  <c:v>0.45352848189326883</c:v>
                </c:pt>
                <c:pt idx="756">
                  <c:v>0.45071528812950212</c:v>
                </c:pt>
                <c:pt idx="757">
                  <c:v>0.4478399212739877</c:v>
                </c:pt>
                <c:pt idx="758">
                  <c:v>0.44490379696491694</c:v>
                </c:pt>
                <c:pt idx="759">
                  <c:v>0.4419083539804311</c:v>
                </c:pt>
                <c:pt idx="760">
                  <c:v>0.43885505306728456</c:v>
                </c:pt>
                <c:pt idx="761">
                  <c:v>0.43574537575782535</c:v>
                </c:pt>
                <c:pt idx="762">
                  <c:v>0.43258082317664182</c:v>
                </c:pt>
                <c:pt idx="763">
                  <c:v>0.42936291483820099</c:v>
                </c:pt>
                <c:pt idx="764">
                  <c:v>0.42609318743683156</c:v>
                </c:pt>
                <c:pt idx="765">
                  <c:v>0.42277319363038784</c:v>
                </c:pt>
                <c:pt idx="766">
                  <c:v>0.41940450081893077</c:v>
                </c:pt>
                <c:pt idx="767">
                  <c:v>0.41598868991977095</c:v>
                </c:pt>
                <c:pt idx="768">
                  <c:v>0.41252735414019176</c:v>
                </c:pt>
                <c:pt idx="769">
                  <c:v>0.40902209774918408</c:v>
                </c:pt>
                <c:pt idx="770">
                  <c:v>0.40547453484950208</c:v>
                </c:pt>
                <c:pt idx="771">
                  <c:v>0.4018862881513362</c:v>
                </c:pt>
                <c:pt idx="772">
                  <c:v>0.39825898774890389</c:v>
                </c:pt>
                <c:pt idx="773">
                  <c:v>0.39459426990121688</c:v>
                </c:pt>
                <c:pt idx="774">
                  <c:v>0.39089377581829571</c:v>
                </c:pt>
                <c:pt idx="775">
                  <c:v>0.3871591504540654</c:v>
                </c:pt>
                <c:pt idx="776">
                  <c:v>0.38339204130714699</c:v>
                </c:pt>
                <c:pt idx="777">
                  <c:v>0.37959409723075704</c:v>
                </c:pt>
                <c:pt idx="778">
                  <c:v>0.37576696725287523</c:v>
                </c:pt>
                <c:pt idx="779">
                  <c:v>0.37191229940784609</c:v>
                </c:pt>
                <c:pt idx="780">
                  <c:v>0.36803173958053487</c:v>
                </c:pt>
                <c:pt idx="781">
                  <c:v>0.36412693036413391</c:v>
                </c:pt>
                <c:pt idx="782">
                  <c:v>0.360199509932703</c:v>
                </c:pt>
                <c:pt idx="783">
                  <c:v>0.35625111092947104</c:v>
                </c:pt>
                <c:pt idx="784">
                  <c:v>0.35228335937192401</c:v>
                </c:pt>
                <c:pt idx="785">
                  <c:v>0.34829787357465508</c:v>
                </c:pt>
                <c:pt idx="786">
                  <c:v>0.34429626309091726</c:v>
                </c:pt>
                <c:pt idx="787">
                  <c:v>0.34028012767380911</c:v>
                </c:pt>
                <c:pt idx="788">
                  <c:v>0.33625105625795415</c:v>
                </c:pt>
                <c:pt idx="789">
                  <c:v>0.33221062596253331</c:v>
                </c:pt>
                <c:pt idx="790">
                  <c:v>0.32816040111647277</c:v>
                </c:pt>
                <c:pt idx="791">
                  <c:v>0.32410193230655199</c:v>
                </c:pt>
                <c:pt idx="792">
                  <c:v>0.32003675544918098</c:v>
                </c:pt>
                <c:pt idx="793">
                  <c:v>0.31596639088652356</c:v>
                </c:pt>
                <c:pt idx="794">
                  <c:v>0.31189234250763909</c:v>
                </c:pt>
                <c:pt idx="795">
                  <c:v>0.30781609689525352</c:v>
                </c:pt>
                <c:pt idx="796">
                  <c:v>0.30373912249873353</c:v>
                </c:pt>
                <c:pt idx="797">
                  <c:v>0.29966286883381449</c:v>
                </c:pt>
                <c:pt idx="798">
                  <c:v>0.29558876570956605</c:v>
                </c:pt>
                <c:pt idx="799">
                  <c:v>0.29151822248306491</c:v>
                </c:pt>
                <c:pt idx="800">
                  <c:v>0.2874526273421894</c:v>
                </c:pt>
                <c:pt idx="801">
                  <c:v>0.28339334661690568</c:v>
                </c:pt>
                <c:pt idx="802">
                  <c:v>0.27934172411939795</c:v>
                </c:pt>
                <c:pt idx="803">
                  <c:v>0.27529908051332147</c:v>
                </c:pt>
                <c:pt idx="804">
                  <c:v>0.27126671271245018</c:v>
                </c:pt>
                <c:pt idx="805">
                  <c:v>0.26724589330892817</c:v>
                </c:pt>
                <c:pt idx="806">
                  <c:v>0.26323787003129873</c:v>
                </c:pt>
                <c:pt idx="807">
                  <c:v>0.25924386523246012</c:v>
                </c:pt>
                <c:pt idx="808">
                  <c:v>0.25526507540763116</c:v>
                </c:pt>
                <c:pt idx="809">
                  <c:v>0.25130267074240081</c:v>
                </c:pt>
                <c:pt idx="810">
                  <c:v>0.24735779469087749</c:v>
                </c:pt>
                <c:pt idx="811">
                  <c:v>0.24343156358391718</c:v>
                </c:pt>
                <c:pt idx="812">
                  <c:v>0.23952506626739234</c:v>
                </c:pt>
                <c:pt idx="813">
                  <c:v>0.23563936377039577</c:v>
                </c:pt>
                <c:pt idx="814">
                  <c:v>0.23177548900326944</c:v>
                </c:pt>
                <c:pt idx="815">
                  <c:v>0.22793444648529324</c:v>
                </c:pt>
                <c:pt idx="816">
                  <c:v>0.2241172121018358</c:v>
                </c:pt>
                <c:pt idx="817">
                  <c:v>0.22032473289075413</c:v>
                </c:pt>
                <c:pt idx="818">
                  <c:v>0.21655792685776715</c:v>
                </c:pt>
                <c:pt idx="819">
                  <c:v>0.21281768282052743</c:v>
                </c:pt>
                <c:pt idx="820">
                  <c:v>0.20910486028106362</c:v>
                </c:pt>
                <c:pt idx="821">
                  <c:v>0.20542028932623974</c:v>
                </c:pt>
                <c:pt idx="822">
                  <c:v>0.20176477055586459</c:v>
                </c:pt>
                <c:pt idx="823">
                  <c:v>0.19813907503802997</c:v>
                </c:pt>
                <c:pt idx="824">
                  <c:v>0.19454394429125807</c:v>
                </c:pt>
                <c:pt idx="825">
                  <c:v>0.19098009029299426</c:v>
                </c:pt>
                <c:pt idx="826">
                  <c:v>0.18744819551395875</c:v>
                </c:pt>
                <c:pt idx="827">
                  <c:v>0.18394891297786295</c:v>
                </c:pt>
                <c:pt idx="828">
                  <c:v>0.18048286634594901</c:v>
                </c:pt>
                <c:pt idx="829">
                  <c:v>0.17705065002581646</c:v>
                </c:pt>
                <c:pt idx="830">
                  <c:v>0.17365282930396148</c:v>
                </c:pt>
                <c:pt idx="831">
                  <c:v>0.17028994050143886</c:v>
                </c:pt>
                <c:pt idx="832">
                  <c:v>0.16696249115205342</c:v>
                </c:pt>
                <c:pt idx="833">
                  <c:v>0.16367096020244659</c:v>
                </c:pt>
                <c:pt idx="834">
                  <c:v>0.16041579823345445</c:v>
                </c:pt>
                <c:pt idx="835">
                  <c:v>0.15719742770208303</c:v>
                </c:pt>
                <c:pt idx="836">
                  <c:v>0.15401624320343474</c:v>
                </c:pt>
                <c:pt idx="837">
                  <c:v>0.1508726117519241</c:v>
                </c:pt>
                <c:pt idx="838">
                  <c:v>0.14776687308108435</c:v>
                </c:pt>
                <c:pt idx="839">
                  <c:v>0.14469933996128528</c:v>
                </c:pt>
                <c:pt idx="840">
                  <c:v>0.14167029853465465</c:v>
                </c:pt>
                <c:pt idx="841">
                  <c:v>0.13868000866649324</c:v>
                </c:pt>
                <c:pt idx="842">
                  <c:v>0.13572870431248038</c:v>
                </c:pt>
                <c:pt idx="843">
                  <c:v>0.13281659390093828</c:v>
                </c:pt>
                <c:pt idx="844">
                  <c:v>0.12994386072944614</c:v>
                </c:pt>
                <c:pt idx="845">
                  <c:v>0.12711066337507473</c:v>
                </c:pt>
                <c:pt idx="846">
                  <c:v>0.12431713611751284</c:v>
                </c:pt>
                <c:pt idx="847">
                  <c:v>0.1215633893743709</c:v>
                </c:pt>
                <c:pt idx="848">
                  <c:v>0.1188495101479243</c:v>
                </c:pt>
                <c:pt idx="849">
                  <c:v>0.11617556248258468</c:v>
                </c:pt>
                <c:pt idx="850">
                  <c:v>0.11354158793237432</c:v>
                </c:pt>
                <c:pt idx="851">
                  <c:v>0.11094760603768418</c:v>
                </c:pt>
                <c:pt idx="852">
                  <c:v>0.10839361481061342</c:v>
                </c:pt>
                <c:pt idx="853">
                  <c:v>0.10587959122817243</c:v>
                </c:pt>
                <c:pt idx="854">
                  <c:v>0.10340549173265964</c:v>
                </c:pt>
                <c:pt idx="855">
                  <c:v>0.10097125273851565</c:v>
                </c:pt>
                <c:pt idx="856">
                  <c:v>9.8576791144966314E-2</c:v>
                </c:pt>
                <c:pt idx="857">
                  <c:v>9.6222004853788665E-2</c:v>
                </c:pt>
                <c:pt idx="858">
                  <c:v>9.3906773291522513E-2</c:v>
                </c:pt>
                <c:pt idx="859">
                  <c:v>9.1630957935480692E-2</c:v>
                </c:pt>
                <c:pt idx="860">
                  <c:v>8.9394402842909629E-2</c:v>
                </c:pt>
                <c:pt idx="861">
                  <c:v>8.7196935182663776E-2</c:v>
                </c:pt>
                <c:pt idx="862">
                  <c:v>8.5038365768780794E-2</c:v>
                </c:pt>
                <c:pt idx="863">
                  <c:v>8.2918489595339498E-2</c:v>
                </c:pt>
                <c:pt idx="864">
                  <c:v>8.0837086372013464E-2</c:v>
                </c:pt>
                <c:pt idx="865">
                  <c:v>7.8793921059736274E-2</c:v>
                </c:pt>
                <c:pt idx="866">
                  <c:v>7.6788744405907924E-2</c:v>
                </c:pt>
                <c:pt idx="867">
                  <c:v>7.4821293478598186E-2</c:v>
                </c:pt>
                <c:pt idx="868">
                  <c:v>7.289129219920093E-2</c:v>
                </c:pt>
                <c:pt idx="869">
                  <c:v>7.0998451873025267E-2</c:v>
                </c:pt>
                <c:pt idx="870">
                  <c:v>6.9142471717314524E-2</c:v>
                </c:pt>
                <c:pt idx="871">
                  <c:v>6.7323039386201558E-2</c:v>
                </c:pt>
                <c:pt idx="872">
                  <c:v>6.5539831492133577E-2</c:v>
                </c:pt>
                <c:pt idx="873">
                  <c:v>6.3792514123302432E-2</c:v>
                </c:pt>
                <c:pt idx="874">
                  <c:v>6.2080743356647025E-2</c:v>
                </c:pt>
                <c:pt idx="875">
                  <c:v>6.0404165766003104E-2</c:v>
                </c:pt>
                <c:pt idx="876">
                  <c:v>5.8762418924992454E-2</c:v>
                </c:pt>
                <c:pt idx="877">
                  <c:v>5.7155131904269879E-2</c:v>
                </c:pt>
                <c:pt idx="878">
                  <c:v>5.5581925762749583E-2</c:v>
                </c:pt>
                <c:pt idx="879">
                  <c:v>5.4042414032464389E-2</c:v>
                </c:pt>
                <c:pt idx="880">
                  <c:v>5.2536203196718936E-2</c:v>
                </c:pt>
                <c:pt idx="881">
                  <c:v>5.1062893161216864E-2</c:v>
                </c:pt>
                <c:pt idx="882">
                  <c:v>4.9622077717866482E-2</c:v>
                </c:pt>
                <c:pt idx="883">
                  <c:v>4.8213345000974378E-2</c:v>
                </c:pt>
                <c:pt idx="884">
                  <c:v>4.6836277935566765E-2</c:v>
                </c:pt>
                <c:pt idx="885">
                  <c:v>4.5490454677586632E-2</c:v>
                </c:pt>
                <c:pt idx="886">
                  <c:v>4.4175449045732978E-2</c:v>
                </c:pt>
                <c:pt idx="887">
                  <c:v>4.2890830944731381E-2</c:v>
                </c:pt>
                <c:pt idx="888">
                  <c:v>4.1636166779831944E-2</c:v>
                </c:pt>
                <c:pt idx="889">
                  <c:v>4.0411019862356914E-2</c:v>
                </c:pt>
                <c:pt idx="890">
                  <c:v>3.9214950806130321E-2</c:v>
                </c:pt>
                <c:pt idx="891">
                  <c:v>3.8047517914637848E-2</c:v>
                </c:pt>
                <c:pt idx="892">
                  <c:v>3.6908277558787575E-2</c:v>
                </c:pt>
                <c:pt idx="893">
                  <c:v>3.5796784545147474E-2</c:v>
                </c:pt>
                <c:pt idx="894">
                  <c:v>3.4712592474560516E-2</c:v>
                </c:pt>
                <c:pt idx="895">
                  <c:v>3.3655254091047269E-2</c:v>
                </c:pt>
                <c:pt idx="896">
                  <c:v>3.2624321620920368E-2</c:v>
                </c:pt>
                <c:pt idx="897">
                  <c:v>3.1619347102054884E-2</c:v>
                </c:pt>
                <c:pt idx="898">
                  <c:v>3.0639882703264325E-2</c:v>
                </c:pt>
                <c:pt idx="899">
                  <c:v>2.9685481033753493E-2</c:v>
                </c:pt>
                <c:pt idx="900">
                  <c:v>2.8755695442627537E-2</c:v>
                </c:pt>
                <c:pt idx="901">
                  <c:v>2.7850080308449345E-2</c:v>
                </c:pt>
                <c:pt idx="902">
                  <c:v>2.696819131885474E-2</c:v>
                </c:pt>
                <c:pt idx="903">
                  <c:v>2.6109585740239302E-2</c:v>
                </c:pt>
                <c:pt idx="904">
                  <c:v>2.5273822677549705E-2</c:v>
                </c:pt>
                <c:pt idx="905">
                  <c:v>2.446046332421882E-2</c:v>
                </c:pt>
                <c:pt idx="906">
                  <c:v>2.3669071202295139E-2</c:v>
                </c:pt>
                <c:pt idx="907">
                  <c:v>2.2899212392831006E-2</c:v>
                </c:pt>
                <c:pt idx="908">
                  <c:v>2.2150455756598384E-2</c:v>
                </c:pt>
                <c:pt idx="909">
                  <c:v>2.1422373145215768E-2</c:v>
                </c:pt>
                <c:pt idx="910">
                  <c:v>2.0714539602776135E-2</c:v>
                </c:pt>
                <c:pt idx="911">
                  <c:v>2.0026533558073396E-2</c:v>
                </c:pt>
                <c:pt idx="912">
                  <c:v>1.9357937007537684E-2</c:v>
                </c:pt>
                <c:pt idx="913">
                  <c:v>1.8708335688991471E-2</c:v>
                </c:pt>
                <c:pt idx="914">
                  <c:v>1.8077319246351555E-2</c:v>
                </c:pt>
                <c:pt idx="915">
                  <c:v>1.7464481385405503E-2</c:v>
                </c:pt>
                <c:pt idx="916">
                  <c:v>1.6869420020797925E-2</c:v>
                </c:pt>
                <c:pt idx="917">
                  <c:v>1.6291737414371031E-2</c:v>
                </c:pt>
                <c:pt idx="918">
                  <c:v>1.5731040305004981E-2</c:v>
                </c:pt>
                <c:pt idx="919">
                  <c:v>1.5186940030113696E-2</c:v>
                </c:pt>
                <c:pt idx="920">
                  <c:v>1.4659052638953549E-2</c:v>
                </c:pt>
                <c:pt idx="921">
                  <c:v>1.414699899790727E-2</c:v>
                </c:pt>
                <c:pt idx="922">
                  <c:v>1.3650404887912198E-2</c:v>
                </c:pt>
                <c:pt idx="923">
                  <c:v>1.3168901094201451E-2</c:v>
                </c:pt>
                <c:pt idx="924">
                  <c:v>1.2702123488534464E-2</c:v>
                </c:pt>
                <c:pt idx="925">
                  <c:v>1.2249713104093552E-2</c:v>
                </c:pt>
                <c:pt idx="926">
                  <c:v>1.1811316203226084E-2</c:v>
                </c:pt>
                <c:pt idx="927">
                  <c:v>1.1386584338216446E-2</c:v>
                </c:pt>
                <c:pt idx="928">
                  <c:v>1.0975174405270653E-2</c:v>
                </c:pt>
                <c:pt idx="929">
                  <c:v>1.057674869190128E-2</c:v>
                </c:pt>
                <c:pt idx="930">
                  <c:v>1.0190974917899939E-2</c:v>
                </c:pt>
                <c:pt idx="931">
                  <c:v>9.8175262700854436E-3</c:v>
                </c:pt>
                <c:pt idx="932">
                  <c:v>9.4560814310186269E-3</c:v>
                </c:pt>
                <c:pt idx="933">
                  <c:v>9.1063246018721657E-3</c:v>
                </c:pt>
                <c:pt idx="934">
                  <c:v>8.7679455196469514E-3</c:v>
                </c:pt>
                <c:pt idx="935">
                  <c:v>8.4406394689245968E-3</c:v>
                </c:pt>
                <c:pt idx="936">
                  <c:v>8.1241072883453773E-3</c:v>
                </c:pt>
                <c:pt idx="937">
                  <c:v>7.8180553720019596E-3</c:v>
                </c:pt>
                <c:pt idx="938">
                  <c:v>7.522195665935893E-3</c:v>
                </c:pt>
                <c:pt idx="939">
                  <c:v>7.2362456599253276E-3</c:v>
                </c:pt>
                <c:pt idx="940">
                  <c:v>6.9599283747493017E-3</c:v>
                </c:pt>
                <c:pt idx="941">
                  <c:v>6.692972345112928E-3</c:v>
                </c:pt>
                <c:pt idx="942">
                  <c:v>6.4351115984170827E-3</c:v>
                </c:pt>
                <c:pt idx="943">
                  <c:v>6.186085629552379E-3</c:v>
                </c:pt>
                <c:pt idx="944">
                  <c:v>5.9456393718972421E-3</c:v>
                </c:pt>
                <c:pt idx="945">
                  <c:v>5.7135231646961871E-3</c:v>
                </c:pt>
                <c:pt idx="946">
                  <c:v>5.4894927169922116E-3</c:v>
                </c:pt>
                <c:pt idx="947">
                  <c:v>5.2733090682857576E-3</c:v>
                </c:pt>
                <c:pt idx="948">
                  <c:v>5.0647385460881739E-3</c:v>
                </c:pt>
                <c:pt idx="949">
                  <c:v>4.8635527205366262E-3</c:v>
                </c:pt>
                <c:pt idx="950">
                  <c:v>4.6695283562332088E-3</c:v>
                </c:pt>
                <c:pt idx="951">
                  <c:v>4.4824473614682881E-3</c:v>
                </c:pt>
                <c:pt idx="952">
                  <c:v>4.3020967349854762E-3</c:v>
                </c:pt>
                <c:pt idx="953">
                  <c:v>4.1282685104413698E-3</c:v>
                </c:pt>
                <c:pt idx="954">
                  <c:v>3.960759698710941E-3</c:v>
                </c:pt>
                <c:pt idx="955">
                  <c:v>3.799372228185308E-3</c:v>
                </c:pt>
                <c:pt idx="956">
                  <c:v>3.6439128832052021E-3</c:v>
                </c:pt>
                <c:pt idx="957">
                  <c:v>3.494193240770575E-3</c:v>
                </c:pt>
                <c:pt idx="958">
                  <c:v>3.3500296056620813E-3</c:v>
                </c:pt>
                <c:pt idx="959">
                  <c:v>3.2112429441076939E-3</c:v>
                </c:pt>
                <c:pt idx="960">
                  <c:v>3.0776588161233092E-3</c:v>
                </c:pt>
                <c:pt idx="961">
                  <c:v>2.949107306652498E-3</c:v>
                </c:pt>
                <c:pt idx="962">
                  <c:v>2.8254229556275087E-3</c:v>
                </c:pt>
                <c:pt idx="963">
                  <c:v>2.7064446870689084E-3</c:v>
                </c:pt>
                <c:pt idx="964">
                  <c:v>2.5920157373384473E-3</c:v>
                </c:pt>
                <c:pt idx="965">
                  <c:v>2.4819835826553976E-3</c:v>
                </c:pt>
                <c:pt idx="966">
                  <c:v>2.3761998659828755E-3</c:v>
                </c:pt>
                <c:pt idx="967">
                  <c:v>2.2745203233874908E-3</c:v>
                </c:pt>
                <c:pt idx="968">
                  <c:v>2.1768047099710573E-3</c:v>
                </c:pt>
                <c:pt idx="969">
                  <c:v>2.0829167254703277E-3</c:v>
                </c:pt>
                <c:pt idx="970">
                  <c:v>1.9927239396163522E-3</c:v>
                </c:pt>
                <c:pt idx="971">
                  <c:v>1.9060977173416358E-3</c:v>
                </c:pt>
                <c:pt idx="972">
                  <c:v>1.8229131439199081E-3</c:v>
                </c:pt>
                <c:pt idx="973">
                  <c:v>1.7430489501192581E-3</c:v>
                </c:pt>
                <c:pt idx="974">
                  <c:v>1.6663874374463173E-3</c:v>
                </c:pt>
                <c:pt idx="975">
                  <c:v>1.5928144035554583E-3</c:v>
                </c:pt>
                <c:pt idx="976">
                  <c:v>1.5222190678934075E-3</c:v>
                </c:pt>
                <c:pt idx="977">
                  <c:v>1.4544939976467539E-3</c:v>
                </c:pt>
                <c:pt idx="978">
                  <c:v>1.3895350340558824E-3</c:v>
                </c:pt>
                <c:pt idx="979">
                  <c:v>1.3272412191561726E-3</c:v>
                </c:pt>
                <c:pt idx="980">
                  <c:v>1.2675147230037293E-3</c:v>
                </c:pt>
                <c:pt idx="981">
                  <c:v>1.2102607714397987E-3</c:v>
                </c:pt>
                <c:pt idx="982">
                  <c:v>1.1553875744452005E-3</c:v>
                </c:pt>
                <c:pt idx="983">
                  <c:v>1.1028062551327047E-3</c:v>
                </c:pt>
                <c:pt idx="984">
                  <c:v>1.0524307794226972E-3</c:v>
                </c:pt>
                <c:pt idx="985">
                  <c:v>1.0041778864443771E-3</c:v>
                </c:pt>
                <c:pt idx="986">
                  <c:v>9.5796701970194428E-4</c:v>
                </c:pt>
                <c:pt idx="987">
                  <c:v>9.1372025904268761E-4</c:v>
                </c:pt>
                <c:pt idx="988">
                  <c:v>8.7136225346092562E-4</c:v>
                </c:pt>
                <c:pt idx="989">
                  <c:v>8.3082015476947351E-4</c:v>
                </c:pt>
                <c:pt idx="990">
                  <c:v>7.9202355216761024E-4</c:v>
                </c:pt>
                <c:pt idx="991">
                  <c:v>7.5490440773208522E-4</c:v>
                </c:pt>
                <c:pt idx="992">
                  <c:v>7.1939699285552996E-4</c:v>
                </c:pt>
                <c:pt idx="993">
                  <c:v>6.854378256540833E-4</c:v>
                </c:pt>
                <c:pt idx="994">
                  <c:v>6.5296560936411497E-4</c:v>
                </c:pt>
                <c:pt idx="995">
                  <c:v>6.2192117174560298E-4</c:v>
                </c:pt>
                <c:pt idx="996">
                  <c:v>5.9224740550770636E-4</c:v>
                </c:pt>
                <c:pt idx="997">
                  <c:v>5.6388920977023529E-4</c:v>
                </c:pt>
                <c:pt idx="998">
                  <c:v>5.3679343257257307E-4</c:v>
                </c:pt>
                <c:pt idx="999">
                  <c:v>5.1090881444002347E-4</c:v>
                </c:pt>
                <c:pt idx="1000">
                  <c:v>4.8618593301564151E-4</c:v>
                </c:pt>
              </c:numCache>
            </c:numRef>
          </c:yVal>
          <c:smooth val="0"/>
          <c:extLst>
            <c:ext xmlns:c16="http://schemas.microsoft.com/office/drawing/2014/chart" uri="{C3380CC4-5D6E-409C-BE32-E72D297353CC}">
              <c16:uniqueId val="{00000003-AB0F-E74C-B90C-351DF7543B8E}"/>
            </c:ext>
          </c:extLst>
        </c:ser>
        <c:ser>
          <c:idx val="4"/>
          <c:order val="4"/>
          <c:tx>
            <c:strRef>
              <c:f>Feuil1!$G$5</c:f>
              <c:strCache>
                <c:ptCount val="1"/>
                <c:pt idx="0">
                  <c:v>Env(-1/4)</c:v>
                </c:pt>
              </c:strCache>
            </c:strRef>
          </c:tx>
          <c:spPr>
            <a:ln w="19050" cap="rnd">
              <a:solidFill>
                <a:schemeClr val="accent5"/>
              </a:solidFill>
              <a:round/>
            </a:ln>
            <a:effectLst/>
          </c:spPr>
          <c:marker>
            <c:symbol val="none"/>
          </c:marker>
          <c:xVal>
            <c:numRef>
              <c:f>Feuil1!$A$6:$A$1006</c:f>
              <c:numCache>
                <c:formatCode>General</c:formatCode>
                <c:ptCount val="1001"/>
                <c:pt idx="0">
                  <c:v>0</c:v>
                </c:pt>
                <c:pt idx="1">
                  <c:v>0.2</c:v>
                </c:pt>
                <c:pt idx="2">
                  <c:v>0.4</c:v>
                </c:pt>
                <c:pt idx="3">
                  <c:v>0.6</c:v>
                </c:pt>
                <c:pt idx="4">
                  <c:v>0.8</c:v>
                </c:pt>
                <c:pt idx="5">
                  <c:v>1</c:v>
                </c:pt>
                <c:pt idx="6">
                  <c:v>1.2</c:v>
                </c:pt>
                <c:pt idx="7">
                  <c:v>1.4</c:v>
                </c:pt>
                <c:pt idx="8">
                  <c:v>1.6</c:v>
                </c:pt>
                <c:pt idx="9">
                  <c:v>1.8</c:v>
                </c:pt>
                <c:pt idx="10">
                  <c:v>2</c:v>
                </c:pt>
                <c:pt idx="11">
                  <c:v>2.2000000000000002</c:v>
                </c:pt>
                <c:pt idx="12">
                  <c:v>2.4</c:v>
                </c:pt>
                <c:pt idx="13">
                  <c:v>2.6</c:v>
                </c:pt>
                <c:pt idx="14">
                  <c:v>2.8</c:v>
                </c:pt>
                <c:pt idx="15">
                  <c:v>3</c:v>
                </c:pt>
                <c:pt idx="16">
                  <c:v>3.2</c:v>
                </c:pt>
                <c:pt idx="17">
                  <c:v>3.4</c:v>
                </c:pt>
                <c:pt idx="18">
                  <c:v>3.6</c:v>
                </c:pt>
                <c:pt idx="19">
                  <c:v>3.8</c:v>
                </c:pt>
                <c:pt idx="20">
                  <c:v>4</c:v>
                </c:pt>
                <c:pt idx="21">
                  <c:v>4.2</c:v>
                </c:pt>
                <c:pt idx="22">
                  <c:v>4.4000000000000004</c:v>
                </c:pt>
                <c:pt idx="23">
                  <c:v>4.5999999999999996</c:v>
                </c:pt>
                <c:pt idx="24">
                  <c:v>4.8</c:v>
                </c:pt>
                <c:pt idx="25">
                  <c:v>5</c:v>
                </c:pt>
                <c:pt idx="26">
                  <c:v>5.2</c:v>
                </c:pt>
                <c:pt idx="27">
                  <c:v>5.4</c:v>
                </c:pt>
                <c:pt idx="28">
                  <c:v>5.6</c:v>
                </c:pt>
                <c:pt idx="29">
                  <c:v>5.8</c:v>
                </c:pt>
                <c:pt idx="30">
                  <c:v>6</c:v>
                </c:pt>
                <c:pt idx="31">
                  <c:v>6.2</c:v>
                </c:pt>
                <c:pt idx="32">
                  <c:v>6.4</c:v>
                </c:pt>
                <c:pt idx="33">
                  <c:v>6.6</c:v>
                </c:pt>
                <c:pt idx="34">
                  <c:v>6.8</c:v>
                </c:pt>
                <c:pt idx="35">
                  <c:v>7</c:v>
                </c:pt>
                <c:pt idx="36">
                  <c:v>7.2</c:v>
                </c:pt>
                <c:pt idx="37">
                  <c:v>7.4</c:v>
                </c:pt>
                <c:pt idx="38">
                  <c:v>7.6</c:v>
                </c:pt>
                <c:pt idx="39">
                  <c:v>7.8</c:v>
                </c:pt>
                <c:pt idx="40">
                  <c:v>8</c:v>
                </c:pt>
                <c:pt idx="41">
                  <c:v>8.1999999999999993</c:v>
                </c:pt>
                <c:pt idx="42">
                  <c:v>8.4</c:v>
                </c:pt>
                <c:pt idx="43">
                  <c:v>8.6</c:v>
                </c:pt>
                <c:pt idx="44">
                  <c:v>8.8000000000000007</c:v>
                </c:pt>
                <c:pt idx="45">
                  <c:v>9</c:v>
                </c:pt>
                <c:pt idx="46">
                  <c:v>9.1999999999999993</c:v>
                </c:pt>
                <c:pt idx="47">
                  <c:v>9.4</c:v>
                </c:pt>
                <c:pt idx="48">
                  <c:v>9.6</c:v>
                </c:pt>
                <c:pt idx="49">
                  <c:v>9.8000000000000007</c:v>
                </c:pt>
                <c:pt idx="50">
                  <c:v>10</c:v>
                </c:pt>
                <c:pt idx="51">
                  <c:v>10.199999999999999</c:v>
                </c:pt>
                <c:pt idx="52">
                  <c:v>10.4</c:v>
                </c:pt>
                <c:pt idx="53">
                  <c:v>10.6</c:v>
                </c:pt>
                <c:pt idx="54">
                  <c:v>10.8</c:v>
                </c:pt>
                <c:pt idx="55">
                  <c:v>11</c:v>
                </c:pt>
                <c:pt idx="56">
                  <c:v>11.2</c:v>
                </c:pt>
                <c:pt idx="57">
                  <c:v>11.4</c:v>
                </c:pt>
                <c:pt idx="58">
                  <c:v>11.6</c:v>
                </c:pt>
                <c:pt idx="59">
                  <c:v>11.8</c:v>
                </c:pt>
                <c:pt idx="60">
                  <c:v>12</c:v>
                </c:pt>
                <c:pt idx="61">
                  <c:v>12.2</c:v>
                </c:pt>
                <c:pt idx="62">
                  <c:v>12.4</c:v>
                </c:pt>
                <c:pt idx="63">
                  <c:v>12.6</c:v>
                </c:pt>
                <c:pt idx="64">
                  <c:v>12.8</c:v>
                </c:pt>
                <c:pt idx="65">
                  <c:v>13</c:v>
                </c:pt>
                <c:pt idx="66">
                  <c:v>13.2</c:v>
                </c:pt>
                <c:pt idx="67">
                  <c:v>13.4</c:v>
                </c:pt>
                <c:pt idx="68">
                  <c:v>13.6</c:v>
                </c:pt>
                <c:pt idx="69">
                  <c:v>13.8</c:v>
                </c:pt>
                <c:pt idx="70">
                  <c:v>14</c:v>
                </c:pt>
                <c:pt idx="71">
                  <c:v>14.2</c:v>
                </c:pt>
                <c:pt idx="72">
                  <c:v>14.4</c:v>
                </c:pt>
                <c:pt idx="73">
                  <c:v>14.6</c:v>
                </c:pt>
                <c:pt idx="74">
                  <c:v>14.8</c:v>
                </c:pt>
                <c:pt idx="75">
                  <c:v>15</c:v>
                </c:pt>
                <c:pt idx="76">
                  <c:v>15.2</c:v>
                </c:pt>
                <c:pt idx="77">
                  <c:v>15.4</c:v>
                </c:pt>
                <c:pt idx="78">
                  <c:v>15.6</c:v>
                </c:pt>
                <c:pt idx="79">
                  <c:v>15.8</c:v>
                </c:pt>
                <c:pt idx="80">
                  <c:v>16</c:v>
                </c:pt>
                <c:pt idx="81">
                  <c:v>16.2</c:v>
                </c:pt>
                <c:pt idx="82">
                  <c:v>16.399999999999999</c:v>
                </c:pt>
                <c:pt idx="83">
                  <c:v>16.600000000000001</c:v>
                </c:pt>
                <c:pt idx="84">
                  <c:v>16.8</c:v>
                </c:pt>
                <c:pt idx="85">
                  <c:v>17</c:v>
                </c:pt>
                <c:pt idx="86">
                  <c:v>17.2</c:v>
                </c:pt>
                <c:pt idx="87">
                  <c:v>17.399999999999999</c:v>
                </c:pt>
                <c:pt idx="88">
                  <c:v>17.600000000000001</c:v>
                </c:pt>
                <c:pt idx="89">
                  <c:v>17.8</c:v>
                </c:pt>
                <c:pt idx="90">
                  <c:v>18</c:v>
                </c:pt>
                <c:pt idx="91">
                  <c:v>18.2</c:v>
                </c:pt>
                <c:pt idx="92">
                  <c:v>18.399999999999999</c:v>
                </c:pt>
                <c:pt idx="93">
                  <c:v>18.600000000000001</c:v>
                </c:pt>
                <c:pt idx="94">
                  <c:v>18.8</c:v>
                </c:pt>
                <c:pt idx="95">
                  <c:v>19</c:v>
                </c:pt>
                <c:pt idx="96">
                  <c:v>19.2</c:v>
                </c:pt>
                <c:pt idx="97">
                  <c:v>19.399999999999999</c:v>
                </c:pt>
                <c:pt idx="98">
                  <c:v>19.600000000000001</c:v>
                </c:pt>
                <c:pt idx="99">
                  <c:v>19.8</c:v>
                </c:pt>
                <c:pt idx="100">
                  <c:v>20</c:v>
                </c:pt>
                <c:pt idx="101">
                  <c:v>20.2</c:v>
                </c:pt>
                <c:pt idx="102">
                  <c:v>20.399999999999999</c:v>
                </c:pt>
                <c:pt idx="103">
                  <c:v>20.6</c:v>
                </c:pt>
                <c:pt idx="104">
                  <c:v>20.8</c:v>
                </c:pt>
                <c:pt idx="105">
                  <c:v>21</c:v>
                </c:pt>
                <c:pt idx="106">
                  <c:v>21.2</c:v>
                </c:pt>
                <c:pt idx="107">
                  <c:v>21.4</c:v>
                </c:pt>
                <c:pt idx="108">
                  <c:v>21.6</c:v>
                </c:pt>
                <c:pt idx="109">
                  <c:v>21.8</c:v>
                </c:pt>
                <c:pt idx="110">
                  <c:v>22</c:v>
                </c:pt>
                <c:pt idx="111">
                  <c:v>22.2</c:v>
                </c:pt>
                <c:pt idx="112">
                  <c:v>22.4</c:v>
                </c:pt>
                <c:pt idx="113">
                  <c:v>22.6</c:v>
                </c:pt>
                <c:pt idx="114">
                  <c:v>22.8</c:v>
                </c:pt>
                <c:pt idx="115">
                  <c:v>23</c:v>
                </c:pt>
                <c:pt idx="116">
                  <c:v>23.2</c:v>
                </c:pt>
                <c:pt idx="117">
                  <c:v>23.4</c:v>
                </c:pt>
                <c:pt idx="118">
                  <c:v>23.6</c:v>
                </c:pt>
                <c:pt idx="119">
                  <c:v>23.8</c:v>
                </c:pt>
                <c:pt idx="120">
                  <c:v>24</c:v>
                </c:pt>
                <c:pt idx="121">
                  <c:v>24.2</c:v>
                </c:pt>
                <c:pt idx="122">
                  <c:v>24.4</c:v>
                </c:pt>
                <c:pt idx="123">
                  <c:v>24.6</c:v>
                </c:pt>
                <c:pt idx="124">
                  <c:v>24.8</c:v>
                </c:pt>
                <c:pt idx="125">
                  <c:v>25</c:v>
                </c:pt>
                <c:pt idx="126">
                  <c:v>25.2</c:v>
                </c:pt>
                <c:pt idx="127">
                  <c:v>25.4</c:v>
                </c:pt>
                <c:pt idx="128">
                  <c:v>25.6</c:v>
                </c:pt>
                <c:pt idx="129">
                  <c:v>25.8</c:v>
                </c:pt>
                <c:pt idx="130">
                  <c:v>26</c:v>
                </c:pt>
                <c:pt idx="131">
                  <c:v>26.2</c:v>
                </c:pt>
                <c:pt idx="132">
                  <c:v>26.4</c:v>
                </c:pt>
                <c:pt idx="133">
                  <c:v>26.6</c:v>
                </c:pt>
                <c:pt idx="134">
                  <c:v>26.8</c:v>
                </c:pt>
                <c:pt idx="135">
                  <c:v>27</c:v>
                </c:pt>
                <c:pt idx="136">
                  <c:v>27.2</c:v>
                </c:pt>
                <c:pt idx="137">
                  <c:v>27.4</c:v>
                </c:pt>
                <c:pt idx="138">
                  <c:v>27.6</c:v>
                </c:pt>
                <c:pt idx="139">
                  <c:v>27.8</c:v>
                </c:pt>
                <c:pt idx="140">
                  <c:v>28</c:v>
                </c:pt>
                <c:pt idx="141">
                  <c:v>28.2</c:v>
                </c:pt>
                <c:pt idx="142">
                  <c:v>28.4</c:v>
                </c:pt>
                <c:pt idx="143">
                  <c:v>28.6</c:v>
                </c:pt>
                <c:pt idx="144">
                  <c:v>28.8</c:v>
                </c:pt>
                <c:pt idx="145">
                  <c:v>29</c:v>
                </c:pt>
                <c:pt idx="146">
                  <c:v>29.2</c:v>
                </c:pt>
                <c:pt idx="147">
                  <c:v>29.4</c:v>
                </c:pt>
                <c:pt idx="148">
                  <c:v>29.6</c:v>
                </c:pt>
                <c:pt idx="149">
                  <c:v>29.8</c:v>
                </c:pt>
                <c:pt idx="150">
                  <c:v>30</c:v>
                </c:pt>
                <c:pt idx="151">
                  <c:v>30.2</c:v>
                </c:pt>
                <c:pt idx="152">
                  <c:v>30.4</c:v>
                </c:pt>
                <c:pt idx="153">
                  <c:v>30.6</c:v>
                </c:pt>
                <c:pt idx="154">
                  <c:v>30.8</c:v>
                </c:pt>
                <c:pt idx="155">
                  <c:v>31</c:v>
                </c:pt>
                <c:pt idx="156">
                  <c:v>31.2</c:v>
                </c:pt>
                <c:pt idx="157">
                  <c:v>31.4</c:v>
                </c:pt>
                <c:pt idx="158">
                  <c:v>31.6</c:v>
                </c:pt>
                <c:pt idx="159">
                  <c:v>31.8</c:v>
                </c:pt>
                <c:pt idx="160">
                  <c:v>32</c:v>
                </c:pt>
                <c:pt idx="161">
                  <c:v>32.200000000000003</c:v>
                </c:pt>
                <c:pt idx="162">
                  <c:v>32.4</c:v>
                </c:pt>
                <c:pt idx="163">
                  <c:v>32.6</c:v>
                </c:pt>
                <c:pt idx="164">
                  <c:v>32.799999999999997</c:v>
                </c:pt>
                <c:pt idx="165">
                  <c:v>33</c:v>
                </c:pt>
                <c:pt idx="166">
                  <c:v>33.200000000000003</c:v>
                </c:pt>
                <c:pt idx="167">
                  <c:v>33.4</c:v>
                </c:pt>
                <c:pt idx="168">
                  <c:v>33.6</c:v>
                </c:pt>
                <c:pt idx="169">
                  <c:v>33.799999999999997</c:v>
                </c:pt>
                <c:pt idx="170">
                  <c:v>34</c:v>
                </c:pt>
                <c:pt idx="171">
                  <c:v>34.200000000000003</c:v>
                </c:pt>
                <c:pt idx="172">
                  <c:v>34.4</c:v>
                </c:pt>
                <c:pt idx="173">
                  <c:v>34.6</c:v>
                </c:pt>
                <c:pt idx="174">
                  <c:v>34.799999999999997</c:v>
                </c:pt>
                <c:pt idx="175">
                  <c:v>35</c:v>
                </c:pt>
                <c:pt idx="176">
                  <c:v>35.200000000000003</c:v>
                </c:pt>
                <c:pt idx="177">
                  <c:v>35.4</c:v>
                </c:pt>
                <c:pt idx="178">
                  <c:v>35.6</c:v>
                </c:pt>
                <c:pt idx="179">
                  <c:v>35.799999999999997</c:v>
                </c:pt>
                <c:pt idx="180">
                  <c:v>36</c:v>
                </c:pt>
                <c:pt idx="181">
                  <c:v>36.200000000000003</c:v>
                </c:pt>
                <c:pt idx="182">
                  <c:v>36.4</c:v>
                </c:pt>
                <c:pt idx="183">
                  <c:v>36.6</c:v>
                </c:pt>
                <c:pt idx="184">
                  <c:v>36.799999999999997</c:v>
                </c:pt>
                <c:pt idx="185">
                  <c:v>37</c:v>
                </c:pt>
                <c:pt idx="186">
                  <c:v>37.200000000000003</c:v>
                </c:pt>
                <c:pt idx="187">
                  <c:v>37.4</c:v>
                </c:pt>
                <c:pt idx="188">
                  <c:v>37.6</c:v>
                </c:pt>
                <c:pt idx="189">
                  <c:v>37.799999999999997</c:v>
                </c:pt>
                <c:pt idx="190">
                  <c:v>38</c:v>
                </c:pt>
                <c:pt idx="191">
                  <c:v>38.200000000000003</c:v>
                </c:pt>
                <c:pt idx="192">
                  <c:v>38.4</c:v>
                </c:pt>
                <c:pt idx="193">
                  <c:v>38.6</c:v>
                </c:pt>
                <c:pt idx="194">
                  <c:v>38.799999999999997</c:v>
                </c:pt>
                <c:pt idx="195">
                  <c:v>39</c:v>
                </c:pt>
                <c:pt idx="196">
                  <c:v>39.200000000000003</c:v>
                </c:pt>
                <c:pt idx="197">
                  <c:v>39.4</c:v>
                </c:pt>
                <c:pt idx="198">
                  <c:v>39.6</c:v>
                </c:pt>
                <c:pt idx="199">
                  <c:v>39.799999999999997</c:v>
                </c:pt>
                <c:pt idx="200">
                  <c:v>40</c:v>
                </c:pt>
                <c:pt idx="201">
                  <c:v>40.200000000000003</c:v>
                </c:pt>
                <c:pt idx="202">
                  <c:v>40.4</c:v>
                </c:pt>
                <c:pt idx="203">
                  <c:v>40.6</c:v>
                </c:pt>
                <c:pt idx="204">
                  <c:v>40.799999999999997</c:v>
                </c:pt>
                <c:pt idx="205">
                  <c:v>41</c:v>
                </c:pt>
                <c:pt idx="206">
                  <c:v>41.2</c:v>
                </c:pt>
                <c:pt idx="207">
                  <c:v>41.4</c:v>
                </c:pt>
                <c:pt idx="208">
                  <c:v>41.6</c:v>
                </c:pt>
                <c:pt idx="209">
                  <c:v>41.8</c:v>
                </c:pt>
                <c:pt idx="210">
                  <c:v>42</c:v>
                </c:pt>
                <c:pt idx="211">
                  <c:v>42.2</c:v>
                </c:pt>
                <c:pt idx="212">
                  <c:v>42.4</c:v>
                </c:pt>
                <c:pt idx="213">
                  <c:v>42.6</c:v>
                </c:pt>
                <c:pt idx="214">
                  <c:v>42.8</c:v>
                </c:pt>
                <c:pt idx="215">
                  <c:v>43</c:v>
                </c:pt>
                <c:pt idx="216">
                  <c:v>43.2</c:v>
                </c:pt>
                <c:pt idx="217">
                  <c:v>43.4</c:v>
                </c:pt>
                <c:pt idx="218">
                  <c:v>43.6</c:v>
                </c:pt>
                <c:pt idx="219">
                  <c:v>43.8</c:v>
                </c:pt>
                <c:pt idx="220">
                  <c:v>44</c:v>
                </c:pt>
                <c:pt idx="221">
                  <c:v>44.2</c:v>
                </c:pt>
                <c:pt idx="222">
                  <c:v>44.4</c:v>
                </c:pt>
                <c:pt idx="223">
                  <c:v>44.6</c:v>
                </c:pt>
                <c:pt idx="224">
                  <c:v>44.8</c:v>
                </c:pt>
                <c:pt idx="225">
                  <c:v>45</c:v>
                </c:pt>
                <c:pt idx="226">
                  <c:v>45.2</c:v>
                </c:pt>
                <c:pt idx="227">
                  <c:v>45.4</c:v>
                </c:pt>
                <c:pt idx="228">
                  <c:v>45.6</c:v>
                </c:pt>
                <c:pt idx="229">
                  <c:v>45.8</c:v>
                </c:pt>
                <c:pt idx="230">
                  <c:v>46</c:v>
                </c:pt>
                <c:pt idx="231">
                  <c:v>46.2</c:v>
                </c:pt>
                <c:pt idx="232">
                  <c:v>46.4</c:v>
                </c:pt>
                <c:pt idx="233">
                  <c:v>46.6</c:v>
                </c:pt>
                <c:pt idx="234">
                  <c:v>46.8</c:v>
                </c:pt>
                <c:pt idx="235">
                  <c:v>47</c:v>
                </c:pt>
                <c:pt idx="236">
                  <c:v>47.2</c:v>
                </c:pt>
                <c:pt idx="237">
                  <c:v>47.4</c:v>
                </c:pt>
                <c:pt idx="238">
                  <c:v>47.6</c:v>
                </c:pt>
                <c:pt idx="239">
                  <c:v>47.8</c:v>
                </c:pt>
                <c:pt idx="240">
                  <c:v>48</c:v>
                </c:pt>
                <c:pt idx="241">
                  <c:v>48.2</c:v>
                </c:pt>
                <c:pt idx="242">
                  <c:v>48.4</c:v>
                </c:pt>
                <c:pt idx="243">
                  <c:v>48.6</c:v>
                </c:pt>
                <c:pt idx="244">
                  <c:v>48.8</c:v>
                </c:pt>
                <c:pt idx="245">
                  <c:v>49</c:v>
                </c:pt>
                <c:pt idx="246">
                  <c:v>49.2</c:v>
                </c:pt>
                <c:pt idx="247">
                  <c:v>49.4</c:v>
                </c:pt>
                <c:pt idx="248">
                  <c:v>49.6</c:v>
                </c:pt>
                <c:pt idx="249">
                  <c:v>49.8</c:v>
                </c:pt>
                <c:pt idx="250">
                  <c:v>50</c:v>
                </c:pt>
                <c:pt idx="251">
                  <c:v>50.2</c:v>
                </c:pt>
                <c:pt idx="252">
                  <c:v>50.4</c:v>
                </c:pt>
                <c:pt idx="253">
                  <c:v>50.6</c:v>
                </c:pt>
                <c:pt idx="254">
                  <c:v>50.8</c:v>
                </c:pt>
                <c:pt idx="255">
                  <c:v>51</c:v>
                </c:pt>
                <c:pt idx="256">
                  <c:v>51.2</c:v>
                </c:pt>
                <c:pt idx="257">
                  <c:v>51.4</c:v>
                </c:pt>
                <c:pt idx="258">
                  <c:v>51.6</c:v>
                </c:pt>
                <c:pt idx="259">
                  <c:v>51.8</c:v>
                </c:pt>
                <c:pt idx="260">
                  <c:v>52</c:v>
                </c:pt>
                <c:pt idx="261">
                  <c:v>52.2</c:v>
                </c:pt>
                <c:pt idx="262">
                  <c:v>52.4</c:v>
                </c:pt>
                <c:pt idx="263">
                  <c:v>52.6</c:v>
                </c:pt>
                <c:pt idx="264">
                  <c:v>52.8</c:v>
                </c:pt>
                <c:pt idx="265">
                  <c:v>53</c:v>
                </c:pt>
                <c:pt idx="266">
                  <c:v>53.2</c:v>
                </c:pt>
                <c:pt idx="267">
                  <c:v>53.4</c:v>
                </c:pt>
                <c:pt idx="268">
                  <c:v>53.6</c:v>
                </c:pt>
                <c:pt idx="269">
                  <c:v>53.8</c:v>
                </c:pt>
                <c:pt idx="270">
                  <c:v>54</c:v>
                </c:pt>
                <c:pt idx="271">
                  <c:v>54.2</c:v>
                </c:pt>
                <c:pt idx="272">
                  <c:v>54.4</c:v>
                </c:pt>
                <c:pt idx="273">
                  <c:v>54.6</c:v>
                </c:pt>
                <c:pt idx="274">
                  <c:v>54.8</c:v>
                </c:pt>
                <c:pt idx="275">
                  <c:v>55</c:v>
                </c:pt>
                <c:pt idx="276">
                  <c:v>55.2</c:v>
                </c:pt>
                <c:pt idx="277">
                  <c:v>55.4</c:v>
                </c:pt>
                <c:pt idx="278">
                  <c:v>55.6</c:v>
                </c:pt>
                <c:pt idx="279">
                  <c:v>55.8</c:v>
                </c:pt>
                <c:pt idx="280">
                  <c:v>56</c:v>
                </c:pt>
                <c:pt idx="281">
                  <c:v>56.2</c:v>
                </c:pt>
                <c:pt idx="282">
                  <c:v>56.4</c:v>
                </c:pt>
                <c:pt idx="283">
                  <c:v>56.6</c:v>
                </c:pt>
                <c:pt idx="284">
                  <c:v>56.8</c:v>
                </c:pt>
                <c:pt idx="285">
                  <c:v>57</c:v>
                </c:pt>
                <c:pt idx="286">
                  <c:v>57.2</c:v>
                </c:pt>
                <c:pt idx="287">
                  <c:v>57.4</c:v>
                </c:pt>
                <c:pt idx="288">
                  <c:v>57.6</c:v>
                </c:pt>
                <c:pt idx="289">
                  <c:v>57.8</c:v>
                </c:pt>
                <c:pt idx="290">
                  <c:v>58</c:v>
                </c:pt>
                <c:pt idx="291">
                  <c:v>58.2</c:v>
                </c:pt>
                <c:pt idx="292">
                  <c:v>58.4</c:v>
                </c:pt>
                <c:pt idx="293">
                  <c:v>58.6</c:v>
                </c:pt>
                <c:pt idx="294">
                  <c:v>58.8</c:v>
                </c:pt>
                <c:pt idx="295">
                  <c:v>59</c:v>
                </c:pt>
                <c:pt idx="296">
                  <c:v>59.2</c:v>
                </c:pt>
                <c:pt idx="297">
                  <c:v>59.4</c:v>
                </c:pt>
                <c:pt idx="298">
                  <c:v>59.6</c:v>
                </c:pt>
                <c:pt idx="299">
                  <c:v>59.8</c:v>
                </c:pt>
                <c:pt idx="300">
                  <c:v>60</c:v>
                </c:pt>
                <c:pt idx="301">
                  <c:v>60.2</c:v>
                </c:pt>
                <c:pt idx="302">
                  <c:v>60.4</c:v>
                </c:pt>
                <c:pt idx="303">
                  <c:v>60.6</c:v>
                </c:pt>
                <c:pt idx="304">
                  <c:v>60.8</c:v>
                </c:pt>
                <c:pt idx="305">
                  <c:v>61</c:v>
                </c:pt>
                <c:pt idx="306">
                  <c:v>61.2</c:v>
                </c:pt>
                <c:pt idx="307">
                  <c:v>61.4</c:v>
                </c:pt>
                <c:pt idx="308">
                  <c:v>61.6</c:v>
                </c:pt>
                <c:pt idx="309">
                  <c:v>61.8</c:v>
                </c:pt>
                <c:pt idx="310">
                  <c:v>62</c:v>
                </c:pt>
                <c:pt idx="311">
                  <c:v>62.2</c:v>
                </c:pt>
                <c:pt idx="312">
                  <c:v>62.4</c:v>
                </c:pt>
                <c:pt idx="313">
                  <c:v>62.6</c:v>
                </c:pt>
                <c:pt idx="314">
                  <c:v>62.8</c:v>
                </c:pt>
                <c:pt idx="315">
                  <c:v>63</c:v>
                </c:pt>
                <c:pt idx="316">
                  <c:v>63.2</c:v>
                </c:pt>
                <c:pt idx="317">
                  <c:v>63.4</c:v>
                </c:pt>
                <c:pt idx="318">
                  <c:v>63.6</c:v>
                </c:pt>
                <c:pt idx="319">
                  <c:v>63.8</c:v>
                </c:pt>
                <c:pt idx="320">
                  <c:v>64</c:v>
                </c:pt>
                <c:pt idx="321">
                  <c:v>64.2</c:v>
                </c:pt>
                <c:pt idx="322">
                  <c:v>64.400000000000006</c:v>
                </c:pt>
                <c:pt idx="323">
                  <c:v>64.599999999999994</c:v>
                </c:pt>
                <c:pt idx="324">
                  <c:v>64.8</c:v>
                </c:pt>
                <c:pt idx="325">
                  <c:v>65</c:v>
                </c:pt>
                <c:pt idx="326">
                  <c:v>65.2</c:v>
                </c:pt>
                <c:pt idx="327">
                  <c:v>65.400000000000006</c:v>
                </c:pt>
                <c:pt idx="328">
                  <c:v>65.599999999999994</c:v>
                </c:pt>
                <c:pt idx="329">
                  <c:v>65.8</c:v>
                </c:pt>
                <c:pt idx="330">
                  <c:v>66</c:v>
                </c:pt>
                <c:pt idx="331">
                  <c:v>66.2</c:v>
                </c:pt>
                <c:pt idx="332">
                  <c:v>66.400000000000006</c:v>
                </c:pt>
                <c:pt idx="333">
                  <c:v>66.599999999999994</c:v>
                </c:pt>
                <c:pt idx="334">
                  <c:v>66.8</c:v>
                </c:pt>
                <c:pt idx="335">
                  <c:v>67</c:v>
                </c:pt>
                <c:pt idx="336">
                  <c:v>67.2</c:v>
                </c:pt>
                <c:pt idx="337">
                  <c:v>67.400000000000006</c:v>
                </c:pt>
                <c:pt idx="338">
                  <c:v>67.599999999999994</c:v>
                </c:pt>
                <c:pt idx="339">
                  <c:v>67.8</c:v>
                </c:pt>
                <c:pt idx="340">
                  <c:v>68</c:v>
                </c:pt>
                <c:pt idx="341">
                  <c:v>68.2</c:v>
                </c:pt>
                <c:pt idx="342">
                  <c:v>68.400000000000006</c:v>
                </c:pt>
                <c:pt idx="343">
                  <c:v>68.599999999999994</c:v>
                </c:pt>
                <c:pt idx="344">
                  <c:v>68.8</c:v>
                </c:pt>
                <c:pt idx="345">
                  <c:v>69</c:v>
                </c:pt>
                <c:pt idx="346">
                  <c:v>69.2</c:v>
                </c:pt>
                <c:pt idx="347">
                  <c:v>69.400000000000006</c:v>
                </c:pt>
                <c:pt idx="348">
                  <c:v>69.599999999999994</c:v>
                </c:pt>
                <c:pt idx="349">
                  <c:v>69.8</c:v>
                </c:pt>
                <c:pt idx="350">
                  <c:v>70</c:v>
                </c:pt>
                <c:pt idx="351">
                  <c:v>70.2</c:v>
                </c:pt>
                <c:pt idx="352">
                  <c:v>70.400000000000006</c:v>
                </c:pt>
                <c:pt idx="353">
                  <c:v>70.599999999999994</c:v>
                </c:pt>
                <c:pt idx="354">
                  <c:v>70.8</c:v>
                </c:pt>
                <c:pt idx="355">
                  <c:v>71</c:v>
                </c:pt>
                <c:pt idx="356">
                  <c:v>71.2</c:v>
                </c:pt>
                <c:pt idx="357">
                  <c:v>71.400000000000006</c:v>
                </c:pt>
                <c:pt idx="358">
                  <c:v>71.599999999999994</c:v>
                </c:pt>
                <c:pt idx="359">
                  <c:v>71.8</c:v>
                </c:pt>
                <c:pt idx="360">
                  <c:v>72</c:v>
                </c:pt>
                <c:pt idx="361">
                  <c:v>72.2</c:v>
                </c:pt>
                <c:pt idx="362">
                  <c:v>72.400000000000006</c:v>
                </c:pt>
                <c:pt idx="363">
                  <c:v>72.599999999999994</c:v>
                </c:pt>
                <c:pt idx="364">
                  <c:v>72.8</c:v>
                </c:pt>
                <c:pt idx="365">
                  <c:v>73</c:v>
                </c:pt>
                <c:pt idx="366">
                  <c:v>73.2</c:v>
                </c:pt>
                <c:pt idx="367">
                  <c:v>73.400000000000006</c:v>
                </c:pt>
                <c:pt idx="368">
                  <c:v>73.599999999999994</c:v>
                </c:pt>
                <c:pt idx="369">
                  <c:v>73.8</c:v>
                </c:pt>
                <c:pt idx="370">
                  <c:v>74</c:v>
                </c:pt>
                <c:pt idx="371">
                  <c:v>74.2</c:v>
                </c:pt>
                <c:pt idx="372">
                  <c:v>74.400000000000006</c:v>
                </c:pt>
                <c:pt idx="373">
                  <c:v>74.599999999999994</c:v>
                </c:pt>
                <c:pt idx="374">
                  <c:v>74.8</c:v>
                </c:pt>
                <c:pt idx="375">
                  <c:v>75</c:v>
                </c:pt>
                <c:pt idx="376">
                  <c:v>75.2</c:v>
                </c:pt>
                <c:pt idx="377">
                  <c:v>75.400000000000006</c:v>
                </c:pt>
                <c:pt idx="378">
                  <c:v>75.599999999999994</c:v>
                </c:pt>
                <c:pt idx="379">
                  <c:v>75.8</c:v>
                </c:pt>
                <c:pt idx="380">
                  <c:v>76</c:v>
                </c:pt>
                <c:pt idx="381">
                  <c:v>76.2</c:v>
                </c:pt>
                <c:pt idx="382">
                  <c:v>76.400000000000006</c:v>
                </c:pt>
                <c:pt idx="383">
                  <c:v>76.599999999999994</c:v>
                </c:pt>
                <c:pt idx="384">
                  <c:v>76.8</c:v>
                </c:pt>
                <c:pt idx="385">
                  <c:v>77</c:v>
                </c:pt>
                <c:pt idx="386">
                  <c:v>77.2</c:v>
                </c:pt>
                <c:pt idx="387">
                  <c:v>77.400000000000006</c:v>
                </c:pt>
                <c:pt idx="388">
                  <c:v>77.599999999999994</c:v>
                </c:pt>
                <c:pt idx="389">
                  <c:v>77.8</c:v>
                </c:pt>
                <c:pt idx="390">
                  <c:v>78</c:v>
                </c:pt>
                <c:pt idx="391">
                  <c:v>78.2</c:v>
                </c:pt>
                <c:pt idx="392">
                  <c:v>78.400000000000006</c:v>
                </c:pt>
                <c:pt idx="393">
                  <c:v>78.599999999999994</c:v>
                </c:pt>
                <c:pt idx="394">
                  <c:v>78.8</c:v>
                </c:pt>
                <c:pt idx="395">
                  <c:v>79</c:v>
                </c:pt>
                <c:pt idx="396">
                  <c:v>79.2</c:v>
                </c:pt>
                <c:pt idx="397">
                  <c:v>79.400000000000006</c:v>
                </c:pt>
                <c:pt idx="398">
                  <c:v>79.599999999999994</c:v>
                </c:pt>
                <c:pt idx="399">
                  <c:v>79.8</c:v>
                </c:pt>
                <c:pt idx="400">
                  <c:v>80</c:v>
                </c:pt>
                <c:pt idx="401">
                  <c:v>80.2</c:v>
                </c:pt>
                <c:pt idx="402">
                  <c:v>80.400000000000006</c:v>
                </c:pt>
                <c:pt idx="403">
                  <c:v>80.599999999999994</c:v>
                </c:pt>
                <c:pt idx="404">
                  <c:v>80.8</c:v>
                </c:pt>
                <c:pt idx="405">
                  <c:v>81</c:v>
                </c:pt>
                <c:pt idx="406">
                  <c:v>81.2</c:v>
                </c:pt>
                <c:pt idx="407">
                  <c:v>81.400000000000006</c:v>
                </c:pt>
                <c:pt idx="408">
                  <c:v>81.599999999999994</c:v>
                </c:pt>
                <c:pt idx="409">
                  <c:v>81.8</c:v>
                </c:pt>
                <c:pt idx="410">
                  <c:v>82</c:v>
                </c:pt>
                <c:pt idx="411">
                  <c:v>82.2</c:v>
                </c:pt>
                <c:pt idx="412">
                  <c:v>82.4</c:v>
                </c:pt>
                <c:pt idx="413">
                  <c:v>82.6</c:v>
                </c:pt>
                <c:pt idx="414">
                  <c:v>82.8</c:v>
                </c:pt>
                <c:pt idx="415">
                  <c:v>83</c:v>
                </c:pt>
                <c:pt idx="416">
                  <c:v>83.2</c:v>
                </c:pt>
                <c:pt idx="417">
                  <c:v>83.4</c:v>
                </c:pt>
                <c:pt idx="418">
                  <c:v>83.6</c:v>
                </c:pt>
                <c:pt idx="419">
                  <c:v>83.8</c:v>
                </c:pt>
                <c:pt idx="420">
                  <c:v>84</c:v>
                </c:pt>
                <c:pt idx="421">
                  <c:v>84.2</c:v>
                </c:pt>
                <c:pt idx="422">
                  <c:v>84.4</c:v>
                </c:pt>
                <c:pt idx="423">
                  <c:v>84.6</c:v>
                </c:pt>
                <c:pt idx="424">
                  <c:v>84.8</c:v>
                </c:pt>
                <c:pt idx="425">
                  <c:v>85</c:v>
                </c:pt>
                <c:pt idx="426">
                  <c:v>85.2</c:v>
                </c:pt>
                <c:pt idx="427">
                  <c:v>85.4</c:v>
                </c:pt>
                <c:pt idx="428">
                  <c:v>85.6</c:v>
                </c:pt>
                <c:pt idx="429">
                  <c:v>85.8</c:v>
                </c:pt>
                <c:pt idx="430">
                  <c:v>86</c:v>
                </c:pt>
                <c:pt idx="431">
                  <c:v>86.2</c:v>
                </c:pt>
                <c:pt idx="432">
                  <c:v>86.4</c:v>
                </c:pt>
                <c:pt idx="433">
                  <c:v>86.6</c:v>
                </c:pt>
                <c:pt idx="434">
                  <c:v>86.8</c:v>
                </c:pt>
                <c:pt idx="435">
                  <c:v>87</c:v>
                </c:pt>
                <c:pt idx="436">
                  <c:v>87.2</c:v>
                </c:pt>
                <c:pt idx="437">
                  <c:v>87.4</c:v>
                </c:pt>
                <c:pt idx="438">
                  <c:v>87.6</c:v>
                </c:pt>
                <c:pt idx="439">
                  <c:v>87.8</c:v>
                </c:pt>
                <c:pt idx="440">
                  <c:v>88</c:v>
                </c:pt>
                <c:pt idx="441">
                  <c:v>88.2</c:v>
                </c:pt>
                <c:pt idx="442">
                  <c:v>88.4</c:v>
                </c:pt>
                <c:pt idx="443">
                  <c:v>88.6</c:v>
                </c:pt>
                <c:pt idx="444">
                  <c:v>88.8</c:v>
                </c:pt>
                <c:pt idx="445">
                  <c:v>89</c:v>
                </c:pt>
                <c:pt idx="446">
                  <c:v>89.2</c:v>
                </c:pt>
                <c:pt idx="447">
                  <c:v>89.4</c:v>
                </c:pt>
                <c:pt idx="448">
                  <c:v>89.6</c:v>
                </c:pt>
                <c:pt idx="449">
                  <c:v>89.8</c:v>
                </c:pt>
                <c:pt idx="450">
                  <c:v>90</c:v>
                </c:pt>
                <c:pt idx="451">
                  <c:v>90.2</c:v>
                </c:pt>
                <c:pt idx="452">
                  <c:v>90.4</c:v>
                </c:pt>
                <c:pt idx="453">
                  <c:v>90.6</c:v>
                </c:pt>
                <c:pt idx="454">
                  <c:v>90.8</c:v>
                </c:pt>
                <c:pt idx="455">
                  <c:v>91</c:v>
                </c:pt>
                <c:pt idx="456">
                  <c:v>91.2</c:v>
                </c:pt>
                <c:pt idx="457">
                  <c:v>91.4</c:v>
                </c:pt>
                <c:pt idx="458">
                  <c:v>91.6</c:v>
                </c:pt>
                <c:pt idx="459">
                  <c:v>91.8</c:v>
                </c:pt>
                <c:pt idx="460">
                  <c:v>92</c:v>
                </c:pt>
                <c:pt idx="461">
                  <c:v>92.2</c:v>
                </c:pt>
                <c:pt idx="462">
                  <c:v>92.4</c:v>
                </c:pt>
                <c:pt idx="463">
                  <c:v>92.6</c:v>
                </c:pt>
                <c:pt idx="464">
                  <c:v>92.8</c:v>
                </c:pt>
                <c:pt idx="465">
                  <c:v>93</c:v>
                </c:pt>
                <c:pt idx="466">
                  <c:v>93.2</c:v>
                </c:pt>
                <c:pt idx="467">
                  <c:v>93.4</c:v>
                </c:pt>
                <c:pt idx="468">
                  <c:v>93.6</c:v>
                </c:pt>
                <c:pt idx="469">
                  <c:v>93.8</c:v>
                </c:pt>
                <c:pt idx="470">
                  <c:v>94</c:v>
                </c:pt>
                <c:pt idx="471">
                  <c:v>94.2</c:v>
                </c:pt>
                <c:pt idx="472">
                  <c:v>94.4</c:v>
                </c:pt>
                <c:pt idx="473">
                  <c:v>94.6</c:v>
                </c:pt>
                <c:pt idx="474">
                  <c:v>94.8</c:v>
                </c:pt>
                <c:pt idx="475">
                  <c:v>95</c:v>
                </c:pt>
                <c:pt idx="476">
                  <c:v>95.2</c:v>
                </c:pt>
                <c:pt idx="477">
                  <c:v>95.4</c:v>
                </c:pt>
                <c:pt idx="478">
                  <c:v>95.6</c:v>
                </c:pt>
                <c:pt idx="479">
                  <c:v>95.8</c:v>
                </c:pt>
                <c:pt idx="480">
                  <c:v>96</c:v>
                </c:pt>
                <c:pt idx="481">
                  <c:v>96.2</c:v>
                </c:pt>
                <c:pt idx="482">
                  <c:v>96.4</c:v>
                </c:pt>
                <c:pt idx="483">
                  <c:v>96.6</c:v>
                </c:pt>
                <c:pt idx="484">
                  <c:v>96.8</c:v>
                </c:pt>
                <c:pt idx="485">
                  <c:v>97</c:v>
                </c:pt>
                <c:pt idx="486">
                  <c:v>97.2</c:v>
                </c:pt>
                <c:pt idx="487">
                  <c:v>97.4</c:v>
                </c:pt>
                <c:pt idx="488">
                  <c:v>97.6</c:v>
                </c:pt>
                <c:pt idx="489">
                  <c:v>97.8</c:v>
                </c:pt>
                <c:pt idx="490">
                  <c:v>98</c:v>
                </c:pt>
                <c:pt idx="491">
                  <c:v>98.2</c:v>
                </c:pt>
                <c:pt idx="492">
                  <c:v>98.4</c:v>
                </c:pt>
                <c:pt idx="493">
                  <c:v>98.6</c:v>
                </c:pt>
                <c:pt idx="494">
                  <c:v>98.8</c:v>
                </c:pt>
                <c:pt idx="495">
                  <c:v>99</c:v>
                </c:pt>
                <c:pt idx="496">
                  <c:v>99.2</c:v>
                </c:pt>
                <c:pt idx="497">
                  <c:v>99.4</c:v>
                </c:pt>
                <c:pt idx="498">
                  <c:v>99.6</c:v>
                </c:pt>
                <c:pt idx="499">
                  <c:v>99.8</c:v>
                </c:pt>
                <c:pt idx="500">
                  <c:v>100</c:v>
                </c:pt>
                <c:pt idx="501">
                  <c:v>100.2</c:v>
                </c:pt>
                <c:pt idx="502">
                  <c:v>100.4</c:v>
                </c:pt>
                <c:pt idx="503">
                  <c:v>100.6</c:v>
                </c:pt>
                <c:pt idx="504">
                  <c:v>100.8</c:v>
                </c:pt>
                <c:pt idx="505">
                  <c:v>101</c:v>
                </c:pt>
                <c:pt idx="506">
                  <c:v>101.2</c:v>
                </c:pt>
                <c:pt idx="507">
                  <c:v>101.4</c:v>
                </c:pt>
                <c:pt idx="508">
                  <c:v>101.6</c:v>
                </c:pt>
                <c:pt idx="509">
                  <c:v>101.8</c:v>
                </c:pt>
                <c:pt idx="510">
                  <c:v>102</c:v>
                </c:pt>
                <c:pt idx="511">
                  <c:v>102.2</c:v>
                </c:pt>
                <c:pt idx="512">
                  <c:v>102.4</c:v>
                </c:pt>
                <c:pt idx="513">
                  <c:v>102.6</c:v>
                </c:pt>
                <c:pt idx="514">
                  <c:v>102.8</c:v>
                </c:pt>
                <c:pt idx="515">
                  <c:v>103</c:v>
                </c:pt>
                <c:pt idx="516">
                  <c:v>103.2</c:v>
                </c:pt>
                <c:pt idx="517">
                  <c:v>103.4</c:v>
                </c:pt>
                <c:pt idx="518">
                  <c:v>103.6</c:v>
                </c:pt>
                <c:pt idx="519">
                  <c:v>103.8</c:v>
                </c:pt>
                <c:pt idx="520">
                  <c:v>104</c:v>
                </c:pt>
                <c:pt idx="521">
                  <c:v>104.2</c:v>
                </c:pt>
                <c:pt idx="522">
                  <c:v>104.4</c:v>
                </c:pt>
                <c:pt idx="523">
                  <c:v>104.6</c:v>
                </c:pt>
                <c:pt idx="524">
                  <c:v>104.8</c:v>
                </c:pt>
                <c:pt idx="525">
                  <c:v>105</c:v>
                </c:pt>
                <c:pt idx="526">
                  <c:v>105.2</c:v>
                </c:pt>
                <c:pt idx="527">
                  <c:v>105.4</c:v>
                </c:pt>
                <c:pt idx="528">
                  <c:v>105.6</c:v>
                </c:pt>
                <c:pt idx="529">
                  <c:v>105.8</c:v>
                </c:pt>
                <c:pt idx="530">
                  <c:v>106</c:v>
                </c:pt>
                <c:pt idx="531">
                  <c:v>106.2</c:v>
                </c:pt>
                <c:pt idx="532">
                  <c:v>106.4</c:v>
                </c:pt>
                <c:pt idx="533">
                  <c:v>106.6</c:v>
                </c:pt>
                <c:pt idx="534">
                  <c:v>106.8</c:v>
                </c:pt>
                <c:pt idx="535">
                  <c:v>107</c:v>
                </c:pt>
                <c:pt idx="536">
                  <c:v>107.2</c:v>
                </c:pt>
                <c:pt idx="537">
                  <c:v>107.4</c:v>
                </c:pt>
                <c:pt idx="538">
                  <c:v>107.6</c:v>
                </c:pt>
                <c:pt idx="539">
                  <c:v>107.8</c:v>
                </c:pt>
                <c:pt idx="540">
                  <c:v>108</c:v>
                </c:pt>
                <c:pt idx="541">
                  <c:v>108.2</c:v>
                </c:pt>
                <c:pt idx="542">
                  <c:v>108.4</c:v>
                </c:pt>
                <c:pt idx="543">
                  <c:v>108.6</c:v>
                </c:pt>
                <c:pt idx="544">
                  <c:v>108.8</c:v>
                </c:pt>
                <c:pt idx="545">
                  <c:v>109</c:v>
                </c:pt>
                <c:pt idx="546">
                  <c:v>109.2</c:v>
                </c:pt>
                <c:pt idx="547">
                  <c:v>109.4</c:v>
                </c:pt>
                <c:pt idx="548">
                  <c:v>109.6</c:v>
                </c:pt>
                <c:pt idx="549">
                  <c:v>109.8</c:v>
                </c:pt>
                <c:pt idx="550">
                  <c:v>110</c:v>
                </c:pt>
                <c:pt idx="551">
                  <c:v>110.2</c:v>
                </c:pt>
                <c:pt idx="552">
                  <c:v>110.4</c:v>
                </c:pt>
                <c:pt idx="553">
                  <c:v>110.6</c:v>
                </c:pt>
                <c:pt idx="554">
                  <c:v>110.8</c:v>
                </c:pt>
                <c:pt idx="555">
                  <c:v>111</c:v>
                </c:pt>
                <c:pt idx="556">
                  <c:v>111.2</c:v>
                </c:pt>
                <c:pt idx="557">
                  <c:v>111.4</c:v>
                </c:pt>
                <c:pt idx="558">
                  <c:v>111.6</c:v>
                </c:pt>
                <c:pt idx="559">
                  <c:v>111.8</c:v>
                </c:pt>
                <c:pt idx="560">
                  <c:v>112</c:v>
                </c:pt>
                <c:pt idx="561">
                  <c:v>112.2</c:v>
                </c:pt>
                <c:pt idx="562">
                  <c:v>112.4</c:v>
                </c:pt>
                <c:pt idx="563">
                  <c:v>112.6</c:v>
                </c:pt>
                <c:pt idx="564">
                  <c:v>112.8</c:v>
                </c:pt>
                <c:pt idx="565">
                  <c:v>113</c:v>
                </c:pt>
                <c:pt idx="566">
                  <c:v>113.2</c:v>
                </c:pt>
                <c:pt idx="567">
                  <c:v>113.4</c:v>
                </c:pt>
                <c:pt idx="568">
                  <c:v>113.6</c:v>
                </c:pt>
                <c:pt idx="569">
                  <c:v>113.8</c:v>
                </c:pt>
                <c:pt idx="570">
                  <c:v>114</c:v>
                </c:pt>
                <c:pt idx="571">
                  <c:v>114.2</c:v>
                </c:pt>
                <c:pt idx="572">
                  <c:v>114.4</c:v>
                </c:pt>
                <c:pt idx="573">
                  <c:v>114.6</c:v>
                </c:pt>
                <c:pt idx="574">
                  <c:v>114.8</c:v>
                </c:pt>
                <c:pt idx="575">
                  <c:v>115</c:v>
                </c:pt>
                <c:pt idx="576">
                  <c:v>115.2</c:v>
                </c:pt>
                <c:pt idx="577">
                  <c:v>115.4</c:v>
                </c:pt>
                <c:pt idx="578">
                  <c:v>115.6</c:v>
                </c:pt>
                <c:pt idx="579">
                  <c:v>115.8</c:v>
                </c:pt>
                <c:pt idx="580">
                  <c:v>116</c:v>
                </c:pt>
                <c:pt idx="581">
                  <c:v>116.2</c:v>
                </c:pt>
                <c:pt idx="582">
                  <c:v>116.4</c:v>
                </c:pt>
                <c:pt idx="583">
                  <c:v>116.6</c:v>
                </c:pt>
                <c:pt idx="584">
                  <c:v>116.8</c:v>
                </c:pt>
                <c:pt idx="585">
                  <c:v>117</c:v>
                </c:pt>
                <c:pt idx="586">
                  <c:v>117.2</c:v>
                </c:pt>
                <c:pt idx="587">
                  <c:v>117.4</c:v>
                </c:pt>
                <c:pt idx="588">
                  <c:v>117.6</c:v>
                </c:pt>
                <c:pt idx="589">
                  <c:v>117.8</c:v>
                </c:pt>
                <c:pt idx="590">
                  <c:v>118</c:v>
                </c:pt>
                <c:pt idx="591">
                  <c:v>118.2</c:v>
                </c:pt>
                <c:pt idx="592">
                  <c:v>118.4</c:v>
                </c:pt>
                <c:pt idx="593">
                  <c:v>118.6</c:v>
                </c:pt>
                <c:pt idx="594">
                  <c:v>118.8</c:v>
                </c:pt>
                <c:pt idx="595">
                  <c:v>119</c:v>
                </c:pt>
                <c:pt idx="596">
                  <c:v>119.2</c:v>
                </c:pt>
                <c:pt idx="597">
                  <c:v>119.4</c:v>
                </c:pt>
                <c:pt idx="598">
                  <c:v>119.6</c:v>
                </c:pt>
                <c:pt idx="599">
                  <c:v>119.8</c:v>
                </c:pt>
                <c:pt idx="600">
                  <c:v>120</c:v>
                </c:pt>
                <c:pt idx="601">
                  <c:v>120.2</c:v>
                </c:pt>
                <c:pt idx="602">
                  <c:v>120.4</c:v>
                </c:pt>
                <c:pt idx="603">
                  <c:v>120.6</c:v>
                </c:pt>
                <c:pt idx="604">
                  <c:v>120.8</c:v>
                </c:pt>
                <c:pt idx="605">
                  <c:v>121</c:v>
                </c:pt>
                <c:pt idx="606">
                  <c:v>121.2</c:v>
                </c:pt>
                <c:pt idx="607">
                  <c:v>121.4</c:v>
                </c:pt>
                <c:pt idx="608">
                  <c:v>121.6</c:v>
                </c:pt>
                <c:pt idx="609">
                  <c:v>121.8</c:v>
                </c:pt>
                <c:pt idx="610">
                  <c:v>122</c:v>
                </c:pt>
                <c:pt idx="611">
                  <c:v>122.2</c:v>
                </c:pt>
                <c:pt idx="612">
                  <c:v>122.4</c:v>
                </c:pt>
                <c:pt idx="613">
                  <c:v>122.6</c:v>
                </c:pt>
                <c:pt idx="614">
                  <c:v>122.8</c:v>
                </c:pt>
                <c:pt idx="615">
                  <c:v>123</c:v>
                </c:pt>
                <c:pt idx="616">
                  <c:v>123.2</c:v>
                </c:pt>
                <c:pt idx="617">
                  <c:v>123.4</c:v>
                </c:pt>
                <c:pt idx="618">
                  <c:v>123.6</c:v>
                </c:pt>
                <c:pt idx="619">
                  <c:v>123.8</c:v>
                </c:pt>
                <c:pt idx="620">
                  <c:v>124</c:v>
                </c:pt>
                <c:pt idx="621">
                  <c:v>124.2</c:v>
                </c:pt>
                <c:pt idx="622">
                  <c:v>124.4</c:v>
                </c:pt>
                <c:pt idx="623">
                  <c:v>124.6</c:v>
                </c:pt>
                <c:pt idx="624">
                  <c:v>124.8</c:v>
                </c:pt>
                <c:pt idx="625">
                  <c:v>125</c:v>
                </c:pt>
                <c:pt idx="626">
                  <c:v>125.2</c:v>
                </c:pt>
                <c:pt idx="627">
                  <c:v>125.4</c:v>
                </c:pt>
                <c:pt idx="628">
                  <c:v>125.6</c:v>
                </c:pt>
                <c:pt idx="629">
                  <c:v>125.8</c:v>
                </c:pt>
                <c:pt idx="630">
                  <c:v>126</c:v>
                </c:pt>
                <c:pt idx="631">
                  <c:v>126.2</c:v>
                </c:pt>
                <c:pt idx="632">
                  <c:v>126.4</c:v>
                </c:pt>
                <c:pt idx="633">
                  <c:v>126.6</c:v>
                </c:pt>
                <c:pt idx="634">
                  <c:v>126.8</c:v>
                </c:pt>
                <c:pt idx="635">
                  <c:v>127</c:v>
                </c:pt>
                <c:pt idx="636">
                  <c:v>127.2</c:v>
                </c:pt>
                <c:pt idx="637">
                  <c:v>127.4</c:v>
                </c:pt>
                <c:pt idx="638">
                  <c:v>127.6</c:v>
                </c:pt>
                <c:pt idx="639">
                  <c:v>127.8</c:v>
                </c:pt>
                <c:pt idx="640">
                  <c:v>128</c:v>
                </c:pt>
                <c:pt idx="641">
                  <c:v>128.19999999999999</c:v>
                </c:pt>
                <c:pt idx="642">
                  <c:v>128.4</c:v>
                </c:pt>
                <c:pt idx="643">
                  <c:v>128.6</c:v>
                </c:pt>
                <c:pt idx="644">
                  <c:v>128.80000000000001</c:v>
                </c:pt>
                <c:pt idx="645">
                  <c:v>129</c:v>
                </c:pt>
                <c:pt idx="646">
                  <c:v>129.19999999999999</c:v>
                </c:pt>
                <c:pt idx="647">
                  <c:v>129.4</c:v>
                </c:pt>
                <c:pt idx="648">
                  <c:v>129.6</c:v>
                </c:pt>
                <c:pt idx="649">
                  <c:v>129.80000000000001</c:v>
                </c:pt>
                <c:pt idx="650">
                  <c:v>130</c:v>
                </c:pt>
                <c:pt idx="651">
                  <c:v>130.19999999999999</c:v>
                </c:pt>
                <c:pt idx="652">
                  <c:v>130.4</c:v>
                </c:pt>
                <c:pt idx="653">
                  <c:v>130.6</c:v>
                </c:pt>
                <c:pt idx="654">
                  <c:v>130.80000000000001</c:v>
                </c:pt>
                <c:pt idx="655">
                  <c:v>131</c:v>
                </c:pt>
                <c:pt idx="656">
                  <c:v>131.19999999999999</c:v>
                </c:pt>
                <c:pt idx="657">
                  <c:v>131.4</c:v>
                </c:pt>
                <c:pt idx="658">
                  <c:v>131.6</c:v>
                </c:pt>
                <c:pt idx="659">
                  <c:v>131.80000000000001</c:v>
                </c:pt>
                <c:pt idx="660">
                  <c:v>132.00000000000099</c:v>
                </c:pt>
                <c:pt idx="661">
                  <c:v>132.20000000000101</c:v>
                </c:pt>
                <c:pt idx="662">
                  <c:v>132.4</c:v>
                </c:pt>
                <c:pt idx="663">
                  <c:v>132.6</c:v>
                </c:pt>
                <c:pt idx="664">
                  <c:v>132.80000000000001</c:v>
                </c:pt>
                <c:pt idx="665">
                  <c:v>133.00000000000099</c:v>
                </c:pt>
                <c:pt idx="666">
                  <c:v>133.20000000000101</c:v>
                </c:pt>
                <c:pt idx="667">
                  <c:v>133.4</c:v>
                </c:pt>
                <c:pt idx="668">
                  <c:v>133.6</c:v>
                </c:pt>
                <c:pt idx="669">
                  <c:v>133.80000000000001</c:v>
                </c:pt>
                <c:pt idx="670">
                  <c:v>134.00000000000099</c:v>
                </c:pt>
                <c:pt idx="671">
                  <c:v>134.20000000000101</c:v>
                </c:pt>
                <c:pt idx="672">
                  <c:v>134.4</c:v>
                </c:pt>
                <c:pt idx="673">
                  <c:v>134.6</c:v>
                </c:pt>
                <c:pt idx="674">
                  <c:v>134.80000000000001</c:v>
                </c:pt>
                <c:pt idx="675">
                  <c:v>135.00000000000099</c:v>
                </c:pt>
                <c:pt idx="676">
                  <c:v>135.20000000000101</c:v>
                </c:pt>
                <c:pt idx="677">
                  <c:v>135.4</c:v>
                </c:pt>
                <c:pt idx="678">
                  <c:v>135.6</c:v>
                </c:pt>
                <c:pt idx="679">
                  <c:v>135.80000000000001</c:v>
                </c:pt>
                <c:pt idx="680">
                  <c:v>136.00000000000099</c:v>
                </c:pt>
                <c:pt idx="681">
                  <c:v>136.20000000000101</c:v>
                </c:pt>
                <c:pt idx="682">
                  <c:v>136.4</c:v>
                </c:pt>
                <c:pt idx="683">
                  <c:v>136.6</c:v>
                </c:pt>
                <c:pt idx="684">
                  <c:v>136.80000000000001</c:v>
                </c:pt>
                <c:pt idx="685">
                  <c:v>137.00000000000099</c:v>
                </c:pt>
                <c:pt idx="686">
                  <c:v>137.20000000000101</c:v>
                </c:pt>
                <c:pt idx="687">
                  <c:v>137.4</c:v>
                </c:pt>
                <c:pt idx="688">
                  <c:v>137.6</c:v>
                </c:pt>
                <c:pt idx="689">
                  <c:v>137.80000000000001</c:v>
                </c:pt>
                <c:pt idx="690">
                  <c:v>138.00000000000099</c:v>
                </c:pt>
                <c:pt idx="691">
                  <c:v>138.20000000000101</c:v>
                </c:pt>
                <c:pt idx="692">
                  <c:v>138.400000000001</c:v>
                </c:pt>
                <c:pt idx="693">
                  <c:v>138.60000000000099</c:v>
                </c:pt>
                <c:pt idx="694">
                  <c:v>138.80000000000101</c:v>
                </c:pt>
                <c:pt idx="695">
                  <c:v>139.00000000000099</c:v>
                </c:pt>
                <c:pt idx="696">
                  <c:v>139.20000000000101</c:v>
                </c:pt>
                <c:pt idx="697">
                  <c:v>139.400000000001</c:v>
                </c:pt>
                <c:pt idx="698">
                  <c:v>139.60000000000099</c:v>
                </c:pt>
                <c:pt idx="699">
                  <c:v>139.80000000000101</c:v>
                </c:pt>
                <c:pt idx="700">
                  <c:v>140.00000000000099</c:v>
                </c:pt>
                <c:pt idx="701">
                  <c:v>140.20000000000101</c:v>
                </c:pt>
                <c:pt idx="702">
                  <c:v>140.400000000001</c:v>
                </c:pt>
                <c:pt idx="703">
                  <c:v>140.60000000000099</c:v>
                </c:pt>
                <c:pt idx="704">
                  <c:v>140.80000000000101</c:v>
                </c:pt>
                <c:pt idx="705">
                  <c:v>141.00000000000099</c:v>
                </c:pt>
                <c:pt idx="706">
                  <c:v>141.20000000000101</c:v>
                </c:pt>
                <c:pt idx="707">
                  <c:v>141.400000000001</c:v>
                </c:pt>
                <c:pt idx="708">
                  <c:v>141.60000000000099</c:v>
                </c:pt>
                <c:pt idx="709">
                  <c:v>141.80000000000101</c:v>
                </c:pt>
                <c:pt idx="710">
                  <c:v>142.00000000000099</c:v>
                </c:pt>
                <c:pt idx="711">
                  <c:v>142.20000000000101</c:v>
                </c:pt>
                <c:pt idx="712">
                  <c:v>142.400000000001</c:v>
                </c:pt>
                <c:pt idx="713">
                  <c:v>142.60000000000099</c:v>
                </c:pt>
                <c:pt idx="714">
                  <c:v>142.80000000000101</c:v>
                </c:pt>
                <c:pt idx="715">
                  <c:v>143.00000000000099</c:v>
                </c:pt>
                <c:pt idx="716">
                  <c:v>143.20000000000101</c:v>
                </c:pt>
                <c:pt idx="717">
                  <c:v>143.400000000001</c:v>
                </c:pt>
                <c:pt idx="718">
                  <c:v>143.60000000000099</c:v>
                </c:pt>
                <c:pt idx="719">
                  <c:v>143.80000000000101</c:v>
                </c:pt>
                <c:pt idx="720">
                  <c:v>144.00000000000099</c:v>
                </c:pt>
                <c:pt idx="721">
                  <c:v>144.20000000000101</c:v>
                </c:pt>
                <c:pt idx="722">
                  <c:v>144.400000000001</c:v>
                </c:pt>
                <c:pt idx="723">
                  <c:v>144.60000000000099</c:v>
                </c:pt>
                <c:pt idx="724">
                  <c:v>144.80000000000101</c:v>
                </c:pt>
                <c:pt idx="725">
                  <c:v>145.00000000000099</c:v>
                </c:pt>
                <c:pt idx="726">
                  <c:v>145.20000000000101</c:v>
                </c:pt>
                <c:pt idx="727">
                  <c:v>145.400000000001</c:v>
                </c:pt>
                <c:pt idx="728">
                  <c:v>145.60000000000099</c:v>
                </c:pt>
                <c:pt idx="729">
                  <c:v>145.80000000000101</c:v>
                </c:pt>
                <c:pt idx="730">
                  <c:v>146.00000000000099</c:v>
                </c:pt>
                <c:pt idx="731">
                  <c:v>146.20000000000101</c:v>
                </c:pt>
                <c:pt idx="732">
                  <c:v>146.400000000001</c:v>
                </c:pt>
                <c:pt idx="733">
                  <c:v>146.60000000000099</c:v>
                </c:pt>
                <c:pt idx="734">
                  <c:v>146.80000000000101</c:v>
                </c:pt>
                <c:pt idx="735">
                  <c:v>147.00000000000099</c:v>
                </c:pt>
                <c:pt idx="736">
                  <c:v>147.20000000000101</c:v>
                </c:pt>
                <c:pt idx="737">
                  <c:v>147.400000000001</c:v>
                </c:pt>
                <c:pt idx="738">
                  <c:v>147.60000000000099</c:v>
                </c:pt>
                <c:pt idx="739">
                  <c:v>147.80000000000101</c:v>
                </c:pt>
                <c:pt idx="740">
                  <c:v>148.00000000000099</c:v>
                </c:pt>
                <c:pt idx="741">
                  <c:v>148.20000000000101</c:v>
                </c:pt>
                <c:pt idx="742">
                  <c:v>148.400000000001</c:v>
                </c:pt>
                <c:pt idx="743">
                  <c:v>148.60000000000099</c:v>
                </c:pt>
                <c:pt idx="744">
                  <c:v>148.80000000000101</c:v>
                </c:pt>
                <c:pt idx="745">
                  <c:v>149.00000000000099</c:v>
                </c:pt>
                <c:pt idx="746">
                  <c:v>149.20000000000101</c:v>
                </c:pt>
                <c:pt idx="747">
                  <c:v>149.400000000001</c:v>
                </c:pt>
                <c:pt idx="748">
                  <c:v>149.60000000000099</c:v>
                </c:pt>
                <c:pt idx="749">
                  <c:v>149.80000000000101</c:v>
                </c:pt>
                <c:pt idx="750">
                  <c:v>150.00000000000099</c:v>
                </c:pt>
                <c:pt idx="751">
                  <c:v>150.20000000000101</c:v>
                </c:pt>
                <c:pt idx="752">
                  <c:v>150.400000000001</c:v>
                </c:pt>
                <c:pt idx="753">
                  <c:v>150.60000000000099</c:v>
                </c:pt>
                <c:pt idx="754">
                  <c:v>150.80000000000101</c:v>
                </c:pt>
                <c:pt idx="755">
                  <c:v>151.00000000000099</c:v>
                </c:pt>
                <c:pt idx="756">
                  <c:v>151.20000000000101</c:v>
                </c:pt>
                <c:pt idx="757">
                  <c:v>151.400000000001</c:v>
                </c:pt>
                <c:pt idx="758">
                  <c:v>151.60000000000099</c:v>
                </c:pt>
                <c:pt idx="759">
                  <c:v>151.80000000000101</c:v>
                </c:pt>
                <c:pt idx="760">
                  <c:v>152.00000000000099</c:v>
                </c:pt>
                <c:pt idx="761">
                  <c:v>152.20000000000101</c:v>
                </c:pt>
                <c:pt idx="762">
                  <c:v>152.400000000001</c:v>
                </c:pt>
                <c:pt idx="763">
                  <c:v>152.60000000000099</c:v>
                </c:pt>
                <c:pt idx="764">
                  <c:v>152.80000000000101</c:v>
                </c:pt>
                <c:pt idx="765">
                  <c:v>153.00000000000099</c:v>
                </c:pt>
                <c:pt idx="766">
                  <c:v>153.20000000000101</c:v>
                </c:pt>
                <c:pt idx="767">
                  <c:v>153.400000000001</c:v>
                </c:pt>
                <c:pt idx="768">
                  <c:v>153.60000000000099</c:v>
                </c:pt>
                <c:pt idx="769">
                  <c:v>153.80000000000101</c:v>
                </c:pt>
                <c:pt idx="770">
                  <c:v>154.00000000000099</c:v>
                </c:pt>
                <c:pt idx="771">
                  <c:v>154.20000000000101</c:v>
                </c:pt>
                <c:pt idx="772">
                  <c:v>154.400000000001</c:v>
                </c:pt>
                <c:pt idx="773">
                  <c:v>154.60000000000099</c:v>
                </c:pt>
                <c:pt idx="774">
                  <c:v>154.80000000000101</c:v>
                </c:pt>
                <c:pt idx="775">
                  <c:v>155.00000000000099</c:v>
                </c:pt>
                <c:pt idx="776">
                  <c:v>155.20000000000101</c:v>
                </c:pt>
                <c:pt idx="777">
                  <c:v>155.400000000001</c:v>
                </c:pt>
                <c:pt idx="778">
                  <c:v>155.60000000000099</c:v>
                </c:pt>
                <c:pt idx="779">
                  <c:v>155.80000000000101</c:v>
                </c:pt>
                <c:pt idx="780">
                  <c:v>156.00000000000099</c:v>
                </c:pt>
                <c:pt idx="781">
                  <c:v>156.20000000000101</c:v>
                </c:pt>
                <c:pt idx="782">
                  <c:v>156.400000000001</c:v>
                </c:pt>
                <c:pt idx="783">
                  <c:v>156.60000000000099</c:v>
                </c:pt>
                <c:pt idx="784">
                  <c:v>156.80000000000101</c:v>
                </c:pt>
                <c:pt idx="785">
                  <c:v>157.00000000000099</c:v>
                </c:pt>
                <c:pt idx="786">
                  <c:v>157.20000000000101</c:v>
                </c:pt>
                <c:pt idx="787">
                  <c:v>157.400000000001</c:v>
                </c:pt>
                <c:pt idx="788">
                  <c:v>157.60000000000099</c:v>
                </c:pt>
                <c:pt idx="789">
                  <c:v>157.80000000000101</c:v>
                </c:pt>
                <c:pt idx="790">
                  <c:v>158.00000000000099</c:v>
                </c:pt>
                <c:pt idx="791">
                  <c:v>158.20000000000101</c:v>
                </c:pt>
                <c:pt idx="792">
                  <c:v>158.400000000001</c:v>
                </c:pt>
                <c:pt idx="793">
                  <c:v>158.60000000000099</c:v>
                </c:pt>
                <c:pt idx="794">
                  <c:v>158.80000000000101</c:v>
                </c:pt>
                <c:pt idx="795">
                  <c:v>159.00000000000099</c:v>
                </c:pt>
                <c:pt idx="796">
                  <c:v>159.20000000000101</c:v>
                </c:pt>
                <c:pt idx="797">
                  <c:v>159.400000000001</c:v>
                </c:pt>
                <c:pt idx="798">
                  <c:v>159.60000000000099</c:v>
                </c:pt>
                <c:pt idx="799">
                  <c:v>159.80000000000101</c:v>
                </c:pt>
                <c:pt idx="800">
                  <c:v>160.00000000000099</c:v>
                </c:pt>
                <c:pt idx="801">
                  <c:v>160.20000000000101</c:v>
                </c:pt>
                <c:pt idx="802">
                  <c:v>160.400000000001</c:v>
                </c:pt>
                <c:pt idx="803">
                  <c:v>160.60000000000099</c:v>
                </c:pt>
                <c:pt idx="804">
                  <c:v>160.80000000000101</c:v>
                </c:pt>
                <c:pt idx="805">
                  <c:v>161.00000000000099</c:v>
                </c:pt>
                <c:pt idx="806">
                  <c:v>161.20000000000101</c:v>
                </c:pt>
                <c:pt idx="807">
                  <c:v>161.400000000001</c:v>
                </c:pt>
                <c:pt idx="808">
                  <c:v>161.60000000000099</c:v>
                </c:pt>
                <c:pt idx="809">
                  <c:v>161.80000000000101</c:v>
                </c:pt>
                <c:pt idx="810">
                  <c:v>162.00000000000099</c:v>
                </c:pt>
                <c:pt idx="811">
                  <c:v>162.20000000000101</c:v>
                </c:pt>
                <c:pt idx="812">
                  <c:v>162.400000000001</c:v>
                </c:pt>
                <c:pt idx="813">
                  <c:v>162.60000000000099</c:v>
                </c:pt>
                <c:pt idx="814">
                  <c:v>162.80000000000101</c:v>
                </c:pt>
                <c:pt idx="815">
                  <c:v>163.00000000000099</c:v>
                </c:pt>
                <c:pt idx="816">
                  <c:v>163.20000000000101</c:v>
                </c:pt>
                <c:pt idx="817">
                  <c:v>163.400000000001</c:v>
                </c:pt>
                <c:pt idx="818">
                  <c:v>163.60000000000099</c:v>
                </c:pt>
                <c:pt idx="819">
                  <c:v>163.80000000000101</c:v>
                </c:pt>
                <c:pt idx="820">
                  <c:v>164.00000000000099</c:v>
                </c:pt>
                <c:pt idx="821">
                  <c:v>164.20000000000101</c:v>
                </c:pt>
                <c:pt idx="822">
                  <c:v>164.400000000001</c:v>
                </c:pt>
                <c:pt idx="823">
                  <c:v>164.60000000000099</c:v>
                </c:pt>
                <c:pt idx="824">
                  <c:v>164.80000000000101</c:v>
                </c:pt>
                <c:pt idx="825">
                  <c:v>165.00000000000099</c:v>
                </c:pt>
                <c:pt idx="826">
                  <c:v>165.20000000000101</c:v>
                </c:pt>
                <c:pt idx="827">
                  <c:v>165.400000000001</c:v>
                </c:pt>
                <c:pt idx="828">
                  <c:v>165.60000000000099</c:v>
                </c:pt>
                <c:pt idx="829">
                  <c:v>165.80000000000101</c:v>
                </c:pt>
                <c:pt idx="830">
                  <c:v>166.00000000000099</c:v>
                </c:pt>
                <c:pt idx="831">
                  <c:v>166.20000000000101</c:v>
                </c:pt>
                <c:pt idx="832">
                  <c:v>166.400000000001</c:v>
                </c:pt>
                <c:pt idx="833">
                  <c:v>166.60000000000099</c:v>
                </c:pt>
                <c:pt idx="834">
                  <c:v>166.80000000000101</c:v>
                </c:pt>
                <c:pt idx="835">
                  <c:v>167.00000000000099</c:v>
                </c:pt>
                <c:pt idx="836">
                  <c:v>167.20000000000101</c:v>
                </c:pt>
                <c:pt idx="837">
                  <c:v>167.400000000001</c:v>
                </c:pt>
                <c:pt idx="838">
                  <c:v>167.60000000000099</c:v>
                </c:pt>
                <c:pt idx="839">
                  <c:v>167.80000000000101</c:v>
                </c:pt>
                <c:pt idx="840">
                  <c:v>168.00000000000099</c:v>
                </c:pt>
                <c:pt idx="841">
                  <c:v>168.20000000000101</c:v>
                </c:pt>
                <c:pt idx="842">
                  <c:v>168.400000000001</c:v>
                </c:pt>
                <c:pt idx="843">
                  <c:v>168.60000000000099</c:v>
                </c:pt>
                <c:pt idx="844">
                  <c:v>168.80000000000101</c:v>
                </c:pt>
                <c:pt idx="845">
                  <c:v>169.00000000000099</c:v>
                </c:pt>
                <c:pt idx="846">
                  <c:v>169.20000000000101</c:v>
                </c:pt>
                <c:pt idx="847">
                  <c:v>169.400000000001</c:v>
                </c:pt>
                <c:pt idx="848">
                  <c:v>169.60000000000099</c:v>
                </c:pt>
                <c:pt idx="849">
                  <c:v>169.80000000000101</c:v>
                </c:pt>
                <c:pt idx="850">
                  <c:v>170.00000000000099</c:v>
                </c:pt>
                <c:pt idx="851">
                  <c:v>170.20000000000101</c:v>
                </c:pt>
                <c:pt idx="852">
                  <c:v>170.400000000001</c:v>
                </c:pt>
                <c:pt idx="853">
                  <c:v>170.60000000000099</c:v>
                </c:pt>
                <c:pt idx="854">
                  <c:v>170.80000000000101</c:v>
                </c:pt>
                <c:pt idx="855">
                  <c:v>171.00000000000099</c:v>
                </c:pt>
                <c:pt idx="856">
                  <c:v>171.20000000000101</c:v>
                </c:pt>
                <c:pt idx="857">
                  <c:v>171.400000000001</c:v>
                </c:pt>
                <c:pt idx="858">
                  <c:v>171.60000000000099</c:v>
                </c:pt>
                <c:pt idx="859">
                  <c:v>171.80000000000101</c:v>
                </c:pt>
                <c:pt idx="860">
                  <c:v>172.00000000000099</c:v>
                </c:pt>
                <c:pt idx="861">
                  <c:v>172.20000000000101</c:v>
                </c:pt>
                <c:pt idx="862">
                  <c:v>172.400000000001</c:v>
                </c:pt>
                <c:pt idx="863">
                  <c:v>172.60000000000099</c:v>
                </c:pt>
                <c:pt idx="864">
                  <c:v>172.80000000000101</c:v>
                </c:pt>
                <c:pt idx="865">
                  <c:v>173.00000000000099</c:v>
                </c:pt>
                <c:pt idx="866">
                  <c:v>173.20000000000101</c:v>
                </c:pt>
                <c:pt idx="867">
                  <c:v>173.400000000001</c:v>
                </c:pt>
                <c:pt idx="868">
                  <c:v>173.60000000000099</c:v>
                </c:pt>
                <c:pt idx="869">
                  <c:v>173.80000000000101</c:v>
                </c:pt>
                <c:pt idx="870">
                  <c:v>174.00000000000099</c:v>
                </c:pt>
                <c:pt idx="871">
                  <c:v>174.20000000000101</c:v>
                </c:pt>
                <c:pt idx="872">
                  <c:v>174.400000000001</c:v>
                </c:pt>
                <c:pt idx="873">
                  <c:v>174.60000000000099</c:v>
                </c:pt>
                <c:pt idx="874">
                  <c:v>174.80000000000101</c:v>
                </c:pt>
                <c:pt idx="875">
                  <c:v>175.00000000000099</c:v>
                </c:pt>
                <c:pt idx="876">
                  <c:v>175.20000000000101</c:v>
                </c:pt>
                <c:pt idx="877">
                  <c:v>175.400000000001</c:v>
                </c:pt>
                <c:pt idx="878">
                  <c:v>175.60000000000099</c:v>
                </c:pt>
                <c:pt idx="879">
                  <c:v>175.80000000000101</c:v>
                </c:pt>
                <c:pt idx="880">
                  <c:v>176.00000000000099</c:v>
                </c:pt>
                <c:pt idx="881">
                  <c:v>176.20000000000101</c:v>
                </c:pt>
                <c:pt idx="882">
                  <c:v>176.400000000001</c:v>
                </c:pt>
                <c:pt idx="883">
                  <c:v>176.60000000000099</c:v>
                </c:pt>
                <c:pt idx="884">
                  <c:v>176.80000000000101</c:v>
                </c:pt>
                <c:pt idx="885">
                  <c:v>177.00000000000099</c:v>
                </c:pt>
                <c:pt idx="886">
                  <c:v>177.20000000000101</c:v>
                </c:pt>
                <c:pt idx="887">
                  <c:v>177.400000000001</c:v>
                </c:pt>
                <c:pt idx="888">
                  <c:v>177.60000000000099</c:v>
                </c:pt>
                <c:pt idx="889">
                  <c:v>177.80000000000101</c:v>
                </c:pt>
                <c:pt idx="890">
                  <c:v>178.00000000000099</c:v>
                </c:pt>
                <c:pt idx="891">
                  <c:v>178.20000000000101</c:v>
                </c:pt>
                <c:pt idx="892">
                  <c:v>178.400000000001</c:v>
                </c:pt>
                <c:pt idx="893">
                  <c:v>178.60000000000099</c:v>
                </c:pt>
                <c:pt idx="894">
                  <c:v>178.80000000000101</c:v>
                </c:pt>
                <c:pt idx="895">
                  <c:v>179.00000000000099</c:v>
                </c:pt>
                <c:pt idx="896">
                  <c:v>179.20000000000101</c:v>
                </c:pt>
                <c:pt idx="897">
                  <c:v>179.400000000001</c:v>
                </c:pt>
                <c:pt idx="898">
                  <c:v>179.60000000000099</c:v>
                </c:pt>
                <c:pt idx="899">
                  <c:v>179.80000000000101</c:v>
                </c:pt>
                <c:pt idx="900">
                  <c:v>180.00000000000099</c:v>
                </c:pt>
                <c:pt idx="901">
                  <c:v>180.20000000000101</c:v>
                </c:pt>
                <c:pt idx="902">
                  <c:v>180.400000000001</c:v>
                </c:pt>
                <c:pt idx="903">
                  <c:v>180.60000000000099</c:v>
                </c:pt>
                <c:pt idx="904">
                  <c:v>180.80000000000101</c:v>
                </c:pt>
                <c:pt idx="905">
                  <c:v>181.00000000000099</c:v>
                </c:pt>
                <c:pt idx="906">
                  <c:v>181.20000000000101</c:v>
                </c:pt>
                <c:pt idx="907">
                  <c:v>181.400000000001</c:v>
                </c:pt>
                <c:pt idx="908">
                  <c:v>181.60000000000099</c:v>
                </c:pt>
                <c:pt idx="909">
                  <c:v>181.80000000000101</c:v>
                </c:pt>
                <c:pt idx="910">
                  <c:v>182.00000000000099</c:v>
                </c:pt>
                <c:pt idx="911">
                  <c:v>182.20000000000101</c:v>
                </c:pt>
                <c:pt idx="912">
                  <c:v>182.400000000001</c:v>
                </c:pt>
                <c:pt idx="913">
                  <c:v>182.60000000000099</c:v>
                </c:pt>
                <c:pt idx="914">
                  <c:v>182.80000000000101</c:v>
                </c:pt>
                <c:pt idx="915">
                  <c:v>183.00000000000099</c:v>
                </c:pt>
                <c:pt idx="916">
                  <c:v>183.20000000000101</c:v>
                </c:pt>
                <c:pt idx="917">
                  <c:v>183.400000000001</c:v>
                </c:pt>
                <c:pt idx="918">
                  <c:v>183.60000000000099</c:v>
                </c:pt>
                <c:pt idx="919">
                  <c:v>183.80000000000101</c:v>
                </c:pt>
                <c:pt idx="920">
                  <c:v>184.00000000000099</c:v>
                </c:pt>
                <c:pt idx="921">
                  <c:v>184.20000000000101</c:v>
                </c:pt>
                <c:pt idx="922">
                  <c:v>184.400000000001</c:v>
                </c:pt>
                <c:pt idx="923">
                  <c:v>184.60000000000099</c:v>
                </c:pt>
                <c:pt idx="924">
                  <c:v>184.80000000000101</c:v>
                </c:pt>
                <c:pt idx="925">
                  <c:v>185.00000000000099</c:v>
                </c:pt>
                <c:pt idx="926">
                  <c:v>185.20000000000101</c:v>
                </c:pt>
                <c:pt idx="927">
                  <c:v>185.400000000001</c:v>
                </c:pt>
                <c:pt idx="928">
                  <c:v>185.60000000000099</c:v>
                </c:pt>
                <c:pt idx="929">
                  <c:v>185.80000000000101</c:v>
                </c:pt>
                <c:pt idx="930">
                  <c:v>186.00000000000099</c:v>
                </c:pt>
                <c:pt idx="931">
                  <c:v>186.20000000000101</c:v>
                </c:pt>
                <c:pt idx="932">
                  <c:v>186.400000000001</c:v>
                </c:pt>
                <c:pt idx="933">
                  <c:v>186.60000000000099</c:v>
                </c:pt>
                <c:pt idx="934">
                  <c:v>186.80000000000101</c:v>
                </c:pt>
                <c:pt idx="935">
                  <c:v>187.00000000000099</c:v>
                </c:pt>
                <c:pt idx="936">
                  <c:v>187.20000000000101</c:v>
                </c:pt>
                <c:pt idx="937">
                  <c:v>187.400000000001</c:v>
                </c:pt>
                <c:pt idx="938">
                  <c:v>187.60000000000099</c:v>
                </c:pt>
                <c:pt idx="939">
                  <c:v>187.80000000000101</c:v>
                </c:pt>
                <c:pt idx="940">
                  <c:v>188.00000000000099</c:v>
                </c:pt>
                <c:pt idx="941">
                  <c:v>188.20000000000101</c:v>
                </c:pt>
                <c:pt idx="942">
                  <c:v>188.400000000001</c:v>
                </c:pt>
                <c:pt idx="943">
                  <c:v>188.60000000000099</c:v>
                </c:pt>
                <c:pt idx="944">
                  <c:v>188.80000000000101</c:v>
                </c:pt>
                <c:pt idx="945">
                  <c:v>189.00000000000099</c:v>
                </c:pt>
                <c:pt idx="946">
                  <c:v>189.20000000000101</c:v>
                </c:pt>
                <c:pt idx="947">
                  <c:v>189.400000000001</c:v>
                </c:pt>
                <c:pt idx="948">
                  <c:v>189.60000000000099</c:v>
                </c:pt>
                <c:pt idx="949">
                  <c:v>189.80000000000101</c:v>
                </c:pt>
                <c:pt idx="950">
                  <c:v>190.00000000000099</c:v>
                </c:pt>
                <c:pt idx="951">
                  <c:v>190.20000000000101</c:v>
                </c:pt>
                <c:pt idx="952">
                  <c:v>190.400000000001</c:v>
                </c:pt>
                <c:pt idx="953">
                  <c:v>190.60000000000099</c:v>
                </c:pt>
                <c:pt idx="954">
                  <c:v>190.80000000000101</c:v>
                </c:pt>
                <c:pt idx="955">
                  <c:v>191.00000000000099</c:v>
                </c:pt>
                <c:pt idx="956">
                  <c:v>191.20000000000101</c:v>
                </c:pt>
                <c:pt idx="957">
                  <c:v>191.400000000001</c:v>
                </c:pt>
                <c:pt idx="958">
                  <c:v>191.60000000000099</c:v>
                </c:pt>
                <c:pt idx="959">
                  <c:v>191.80000000000101</c:v>
                </c:pt>
                <c:pt idx="960">
                  <c:v>192.00000000000099</c:v>
                </c:pt>
                <c:pt idx="961">
                  <c:v>192.20000000000101</c:v>
                </c:pt>
                <c:pt idx="962">
                  <c:v>192.400000000001</c:v>
                </c:pt>
                <c:pt idx="963">
                  <c:v>192.60000000000099</c:v>
                </c:pt>
                <c:pt idx="964">
                  <c:v>192.80000000000101</c:v>
                </c:pt>
                <c:pt idx="965">
                  <c:v>193.00000000000099</c:v>
                </c:pt>
                <c:pt idx="966">
                  <c:v>193.20000000000101</c:v>
                </c:pt>
                <c:pt idx="967">
                  <c:v>193.400000000001</c:v>
                </c:pt>
                <c:pt idx="968">
                  <c:v>193.60000000000099</c:v>
                </c:pt>
                <c:pt idx="969">
                  <c:v>193.80000000000101</c:v>
                </c:pt>
                <c:pt idx="970">
                  <c:v>194.00000000000099</c:v>
                </c:pt>
                <c:pt idx="971">
                  <c:v>194.20000000000101</c:v>
                </c:pt>
                <c:pt idx="972">
                  <c:v>194.400000000001</c:v>
                </c:pt>
                <c:pt idx="973">
                  <c:v>194.60000000000099</c:v>
                </c:pt>
                <c:pt idx="974">
                  <c:v>194.80000000000101</c:v>
                </c:pt>
                <c:pt idx="975">
                  <c:v>195.00000000000099</c:v>
                </c:pt>
                <c:pt idx="976">
                  <c:v>195.20000000000101</c:v>
                </c:pt>
                <c:pt idx="977">
                  <c:v>195.400000000001</c:v>
                </c:pt>
                <c:pt idx="978">
                  <c:v>195.60000000000099</c:v>
                </c:pt>
                <c:pt idx="979">
                  <c:v>195.80000000000101</c:v>
                </c:pt>
                <c:pt idx="980">
                  <c:v>196.00000000000099</c:v>
                </c:pt>
                <c:pt idx="981">
                  <c:v>196.20000000000101</c:v>
                </c:pt>
                <c:pt idx="982">
                  <c:v>196.400000000001</c:v>
                </c:pt>
                <c:pt idx="983">
                  <c:v>196.60000000000099</c:v>
                </c:pt>
                <c:pt idx="984">
                  <c:v>196.80000000000101</c:v>
                </c:pt>
                <c:pt idx="985">
                  <c:v>197.00000000000099</c:v>
                </c:pt>
                <c:pt idx="986">
                  <c:v>197.20000000000101</c:v>
                </c:pt>
                <c:pt idx="987">
                  <c:v>197.400000000001</c:v>
                </c:pt>
                <c:pt idx="988">
                  <c:v>197.60000000000099</c:v>
                </c:pt>
                <c:pt idx="989">
                  <c:v>197.80000000000101</c:v>
                </c:pt>
                <c:pt idx="990">
                  <c:v>198.00000000000099</c:v>
                </c:pt>
                <c:pt idx="991">
                  <c:v>198.20000000000101</c:v>
                </c:pt>
                <c:pt idx="992">
                  <c:v>198.400000000001</c:v>
                </c:pt>
                <c:pt idx="993">
                  <c:v>198.60000000000099</c:v>
                </c:pt>
                <c:pt idx="994">
                  <c:v>198.80000000000101</c:v>
                </c:pt>
                <c:pt idx="995">
                  <c:v>199.00000000000099</c:v>
                </c:pt>
                <c:pt idx="996">
                  <c:v>199.20000000000101</c:v>
                </c:pt>
                <c:pt idx="997">
                  <c:v>199.400000000001</c:v>
                </c:pt>
                <c:pt idx="998">
                  <c:v>199.60000000000099</c:v>
                </c:pt>
                <c:pt idx="999">
                  <c:v>199.80000000000101</c:v>
                </c:pt>
                <c:pt idx="1000">
                  <c:v>200.00000000000099</c:v>
                </c:pt>
              </c:numCache>
            </c:numRef>
          </c:xVal>
          <c:yVal>
            <c:numRef>
              <c:f>Feuil1!$G$6:$G$1006</c:f>
              <c:numCache>
                <c:formatCode>General</c:formatCode>
                <c:ptCount val="1001"/>
                <c:pt idx="0">
                  <c:v>1.1796273248170137E-2</c:v>
                </c:pt>
                <c:pt idx="1">
                  <c:v>1.2189606411593312E-2</c:v>
                </c:pt>
                <c:pt idx="2">
                  <c:v>1.2593815717343101E-2</c:v>
                </c:pt>
                <c:pt idx="3">
                  <c:v>1.3009115731296742E-2</c:v>
                </c:pt>
                <c:pt idx="4">
                  <c:v>1.3435722102659338E-2</c:v>
                </c:pt>
                <c:pt idx="5">
                  <c:v>1.3873851443841449E-2</c:v>
                </c:pt>
                <c:pt idx="6">
                  <c:v>1.4323721205517038E-2</c:v>
                </c:pt>
                <c:pt idx="7">
                  <c:v>1.4785549546838812E-2</c:v>
                </c:pt>
                <c:pt idx="8">
                  <c:v>1.5259555200793633E-2</c:v>
                </c:pt>
                <c:pt idx="9">
                  <c:v>1.5745957334686752E-2</c:v>
                </c:pt>
                <c:pt idx="10">
                  <c:v>1.6244975405748336E-2</c:v>
                </c:pt>
                <c:pt idx="11">
                  <c:v>1.6756829011863046E-2</c:v>
                </c:pt>
                <c:pt idx="12">
                  <c:v>1.7281737737428599E-2</c:v>
                </c:pt>
                <c:pt idx="13">
                  <c:v>1.7819920994355809E-2</c:v>
                </c:pt>
                <c:pt idx="14">
                  <c:v>1.8371597858229807E-2</c:v>
                </c:pt>
                <c:pt idx="15">
                  <c:v>1.8936986899657431E-2</c:v>
                </c:pt>
                <c:pt idx="16">
                  <c:v>1.9516306010834546E-2</c:v>
                </c:pt>
                <c:pt idx="17">
                  <c:v>2.0109772227372355E-2</c:v>
                </c:pt>
                <c:pt idx="18">
                  <c:v>2.0717601545430134E-2</c:v>
                </c:pt>
                <c:pt idx="19">
                  <c:v>2.1340008734208816E-2</c:v>
                </c:pt>
                <c:pt idx="20">
                  <c:v>2.197720714386683E-2</c:v>
                </c:pt>
                <c:pt idx="21">
                  <c:v>2.2629408508928694E-2</c:v>
                </c:pt>
                <c:pt idx="22">
                  <c:v>2.3296822747262875E-2</c:v>
                </c:pt>
                <c:pt idx="23">
                  <c:v>2.3979657754714768E-2</c:v>
                </c:pt>
                <c:pt idx="24">
                  <c:v>2.4678119195487916E-2</c:v>
                </c:pt>
                <c:pt idx="25">
                  <c:v>2.5392410288374651E-2</c:v>
                </c:pt>
                <c:pt idx="26">
                  <c:v>2.6122731588946436E-2</c:v>
                </c:pt>
                <c:pt idx="27">
                  <c:v>2.6869280767821292E-2</c:v>
                </c:pt>
                <c:pt idx="28">
                  <c:v>2.7632252385134923E-2</c:v>
                </c:pt>
                <c:pt idx="29">
                  <c:v>2.8411837661350525E-2</c:v>
                </c:pt>
                <c:pt idx="30">
                  <c:v>2.9208224244549823E-2</c:v>
                </c:pt>
                <c:pt idx="31">
                  <c:v>3.0021595974357985E-2</c:v>
                </c:pt>
                <c:pt idx="32">
                  <c:v>3.0852132642662327E-2</c:v>
                </c:pt>
                <c:pt idx="33">
                  <c:v>3.1700009751293501E-2</c:v>
                </c:pt>
                <c:pt idx="34">
                  <c:v>3.2565398266847262E-2</c:v>
                </c:pt>
                <c:pt idx="35">
                  <c:v>3.3448464372831714E-2</c:v>
                </c:pt>
                <c:pt idx="36">
                  <c:v>3.4349369219335658E-2</c:v>
                </c:pt>
                <c:pt idx="37">
                  <c:v>3.5268268670420211E-2</c:v>
                </c:pt>
                <c:pt idx="38">
                  <c:v>3.6205313049445118E-2</c:v>
                </c:pt>
                <c:pt idx="39">
                  <c:v>3.71606468825499E-2</c:v>
                </c:pt>
                <c:pt idx="40">
                  <c:v>3.8134408640516558E-2</c:v>
                </c:pt>
                <c:pt idx="41">
                  <c:v>3.9126730479251082E-2</c:v>
                </c:pt>
                <c:pt idx="42">
                  <c:v>4.0137737979126883E-2</c:v>
                </c:pt>
                <c:pt idx="43">
                  <c:v>4.1167549883442102E-2</c:v>
                </c:pt>
                <c:pt idx="44">
                  <c:v>4.2216277836250773E-2</c:v>
                </c:pt>
                <c:pt idx="45">
                  <c:v>4.328402611983357E-2</c:v>
                </c:pt>
                <c:pt idx="46">
                  <c:v>4.4370891392084222E-2</c:v>
                </c:pt>
                <c:pt idx="47">
                  <c:v>4.547696242409157E-2</c:v>
                </c:pt>
                <c:pt idx="48">
                  <c:v>4.6602319838206334E-2</c:v>
                </c:pt>
                <c:pt idx="49">
                  <c:v>4.7747035846887727E-2</c:v>
                </c:pt>
                <c:pt idx="50">
                  <c:v>4.8911173992630327E-2</c:v>
                </c:pt>
                <c:pt idx="51">
                  <c:v>5.0094788889280067E-2</c:v>
                </c:pt>
                <c:pt idx="52">
                  <c:v>5.1297925965051769E-2</c:v>
                </c:pt>
                <c:pt idx="53">
                  <c:v>5.2520621207567404E-2</c:v>
                </c:pt>
                <c:pt idx="54">
                  <c:v>5.3762900911239406E-2</c:v>
                </c:pt>
                <c:pt idx="55">
                  <c:v>5.5024781427327044E-2</c:v>
                </c:pt>
                <c:pt idx="56">
                  <c:v>5.6306268917000572E-2</c:v>
                </c:pt>
                <c:pt idx="57">
                  <c:v>5.7607359107749986E-2</c:v>
                </c:pt>
                <c:pt idx="58">
                  <c:v>5.8928037053479591E-2</c:v>
                </c:pt>
                <c:pt idx="59">
                  <c:v>6.0268276898633809E-2</c:v>
                </c:pt>
                <c:pt idx="60">
                  <c:v>6.1628041646700334E-2</c:v>
                </c:pt>
                <c:pt idx="61">
                  <c:v>6.3007282933442585E-2</c:v>
                </c:pt>
                <c:pt idx="62">
                  <c:v>6.440594080521217E-2</c:v>
                </c:pt>
                <c:pt idx="63">
                  <c:v>6.5823943502695353E-2</c:v>
                </c:pt>
                <c:pt idx="64">
                  <c:v>6.7261207250449248E-2</c:v>
                </c:pt>
                <c:pt idx="65">
                  <c:v>6.8717636052581021E-2</c:v>
                </c:pt>
                <c:pt idx="66">
                  <c:v>7.0193121494928387E-2</c:v>
                </c:pt>
                <c:pt idx="67">
                  <c:v>7.1687542554094486E-2</c:v>
                </c:pt>
                <c:pt idx="68">
                  <c:v>7.3200765413692193E-2</c:v>
                </c:pt>
                <c:pt idx="69">
                  <c:v>7.4732643288151268E-2</c:v>
                </c:pt>
                <c:pt idx="70">
                  <c:v>7.6283016254437466E-2</c:v>
                </c:pt>
                <c:pt idx="71">
                  <c:v>7.785171109203419E-2</c:v>
                </c:pt>
                <c:pt idx="72">
                  <c:v>7.9438541131530593E-2</c:v>
                </c:pt>
                <c:pt idx="73">
                  <c:v>8.1043306112157834E-2</c:v>
                </c:pt>
                <c:pt idx="74">
                  <c:v>8.2665792048612213E-2</c:v>
                </c:pt>
                <c:pt idx="75">
                  <c:v>8.4305771107495514E-2</c:v>
                </c:pt>
                <c:pt idx="76">
                  <c:v>8.5963001493702923E-2</c:v>
                </c:pt>
                <c:pt idx="77">
                  <c:v>8.7637227347077601E-2</c:v>
                </c:pt>
                <c:pt idx="78">
                  <c:v>8.9328178649648135E-2</c:v>
                </c:pt>
                <c:pt idx="79">
                  <c:v>9.1035571143756572E-2</c:v>
                </c:pt>
                <c:pt idx="80">
                  <c:v>9.2759106261376553E-2</c:v>
                </c:pt>
                <c:pt idx="81">
                  <c:v>9.4498471064914671E-2</c:v>
                </c:pt>
                <c:pt idx="82">
                  <c:v>9.6253338199777647E-2</c:v>
                </c:pt>
                <c:pt idx="83">
                  <c:v>9.8023365858978917E-2</c:v>
                </c:pt>
                <c:pt idx="84">
                  <c:v>9.9808197760049441E-2</c:v>
                </c:pt>
                <c:pt idx="85">
                  <c:v>0.10160746313450407</c:v>
                </c:pt>
                <c:pt idx="86">
                  <c:v>0.10342077673010835</c:v>
                </c:pt>
                <c:pt idx="87">
                  <c:v>0.10524773882617408</c:v>
                </c:pt>
                <c:pt idx="88">
                  <c:v>0.10708793526210324</c:v>
                </c:pt>
                <c:pt idx="89">
                  <c:v>0.10894093747938621</c:v>
                </c:pt>
                <c:pt idx="90">
                  <c:v>0.11080630257724476</c:v>
                </c:pt>
                <c:pt idx="91">
                  <c:v>0.11268357338210148</c:v>
                </c:pt>
                <c:pt idx="92">
                  <c:v>0.11457227853103788</c:v>
                </c:pt>
                <c:pt idx="93">
                  <c:v>0.1164719325693916</c:v>
                </c:pt>
                <c:pt idx="94">
                  <c:v>0.11838203606262815</c:v>
                </c:pt>
                <c:pt idx="95">
                  <c:v>0.12030207572260371</c:v>
                </c:pt>
                <c:pt idx="96">
                  <c:v>0.12223152454832503</c:v>
                </c:pt>
                <c:pt idx="97">
                  <c:v>0.1241698419812903</c:v>
                </c:pt>
                <c:pt idx="98">
                  <c:v>0.12611647407548138</c:v>
                </c:pt>
                <c:pt idx="99">
                  <c:v>0.12807085368206028</c:v>
                </c:pt>
                <c:pt idx="100">
                  <c:v>0.13003240064880248</c:v>
                </c:pt>
                <c:pt idx="101">
                  <c:v>0.13200052203428633</c:v>
                </c:pt>
                <c:pt idx="102">
                  <c:v>0.13397461233683508</c:v>
                </c:pt>
                <c:pt idx="103">
                  <c:v>0.13595405373819222</c:v>
                </c:pt>
                <c:pt idx="104">
                  <c:v>0.13793821636189171</c:v>
                </c:pt>
                <c:pt idx="105">
                  <c:v>0.13992645854626329</c:v>
                </c:pt>
                <c:pt idx="106">
                  <c:v>0.14191812713199875</c:v>
                </c:pt>
                <c:pt idx="107">
                  <c:v>0.14391255776418038</c:v>
                </c:pt>
                <c:pt idx="108">
                  <c:v>0.1459090752086564</c:v>
                </c:pt>
                <c:pt idx="109">
                  <c:v>0.14790699368262844</c:v>
                </c:pt>
                <c:pt idx="110">
                  <c:v>0.14990561719929393</c:v>
                </c:pt>
                <c:pt idx="111">
                  <c:v>0.15190423992637056</c:v>
                </c:pt>
                <c:pt idx="112">
                  <c:v>0.15390214655830622</c:v>
                </c:pt>
                <c:pt idx="113">
                  <c:v>0.15589861270196045</c:v>
                </c:pt>
                <c:pt idx="114">
                  <c:v>0.1578929052755231</c:v>
                </c:pt>
                <c:pt idx="115">
                  <c:v>0.15988428292041476</c:v>
                </c:pt>
                <c:pt idx="116">
                  <c:v>0.16187199642589722</c:v>
                </c:pt>
                <c:pt idx="117">
                  <c:v>0.16385528916609951</c:v>
                </c:pt>
                <c:pt idx="118">
                  <c:v>0.16583339754914697</c:v>
                </c:pt>
                <c:pt idx="119">
                  <c:v>0.16780555147806339</c:v>
                </c:pt>
                <c:pt idx="120">
                  <c:v>0.16977097482309306</c:v>
                </c:pt>
                <c:pt idx="121">
                  <c:v>0.17172888590507709</c:v>
                </c:pt>
                <c:pt idx="122">
                  <c:v>0.17367849798949475</c:v>
                </c:pt>
                <c:pt idx="123">
                  <c:v>0.17561901979076527</c:v>
                </c:pt>
                <c:pt idx="124">
                  <c:v>0.17754965598638839</c:v>
                </c:pt>
                <c:pt idx="125">
                  <c:v>0.17946960774048182</c:v>
                </c:pt>
                <c:pt idx="126">
                  <c:v>0.18137807323626176</c:v>
                </c:pt>
                <c:pt idx="127">
                  <c:v>0.18327424821699206</c:v>
                </c:pt>
                <c:pt idx="128">
                  <c:v>0.18515732653491385</c:v>
                </c:pt>
                <c:pt idx="129">
                  <c:v>0.18702650070765284</c:v>
                </c:pt>
                <c:pt idx="130">
                  <c:v>0.18888096248158437</c:v>
                </c:pt>
                <c:pt idx="131">
                  <c:v>0.19071990340162545</c:v>
                </c:pt>
                <c:pt idx="132">
                  <c:v>0.19254251538690717</c:v>
                </c:pt>
                <c:pt idx="133">
                  <c:v>0.19434799131176841</c:v>
                </c:pt>
                <c:pt idx="134">
                  <c:v>0.19613552559150169</c:v>
                </c:pt>
                <c:pt idx="135">
                  <c:v>0.19790431477226572</c:v>
                </c:pt>
                <c:pt idx="136">
                  <c:v>0.19965355812457564</c:v>
                </c:pt>
                <c:pt idx="137">
                  <c:v>0.20138245823976514</c:v>
                </c:pt>
                <c:pt idx="138">
                  <c:v>0.20309022162880896</c:v>
                </c:pt>
                <c:pt idx="139">
                  <c:v>0.20477605932288648</c:v>
                </c:pt>
                <c:pt idx="140">
                  <c:v>0.20643918747505546</c:v>
                </c:pt>
                <c:pt idx="141">
                  <c:v>0.20807882796240448</c:v>
                </c:pt>
                <c:pt idx="142">
                  <c:v>0.20969420898804017</c:v>
                </c:pt>
                <c:pt idx="143">
                  <c:v>0.21128456568226506</c:v>
                </c:pt>
                <c:pt idx="144">
                  <c:v>0.21284914070229566</c:v>
                </c:pt>
                <c:pt idx="145">
                  <c:v>0.21438718482986627</c:v>
                </c:pt>
                <c:pt idx="146">
                  <c:v>0.21589795756606436</c:v>
                </c:pt>
                <c:pt idx="147">
                  <c:v>0.2173807277227397</c:v>
                </c:pt>
                <c:pt idx="148">
                  <c:v>0.21883477400982854</c:v>
                </c:pt>
                <c:pt idx="149">
                  <c:v>0.22025938561793743</c:v>
                </c:pt>
                <c:pt idx="150">
                  <c:v>0.22165386279552837</c:v>
                </c:pt>
                <c:pt idx="151">
                  <c:v>0.22301751742005377</c:v>
                </c:pt>
                <c:pt idx="152">
                  <c:v>0.22434967356238938</c:v>
                </c:pt>
                <c:pt idx="153">
                  <c:v>0.22564966804391917</c:v>
                </c:pt>
                <c:pt idx="154">
                  <c:v>0.22691685098563188</c:v>
                </c:pt>
                <c:pt idx="155">
                  <c:v>0.22815058634859228</c:v>
                </c:pt>
                <c:pt idx="156">
                  <c:v>0.22935025246516144</c:v>
                </c:pt>
                <c:pt idx="157">
                  <c:v>0.23051524256034425</c:v>
                </c:pt>
                <c:pt idx="158">
                  <c:v>0.23164496526265363</c:v>
                </c:pt>
                <c:pt idx="159">
                  <c:v>0.23273884510389045</c:v>
                </c:pt>
                <c:pt idx="160">
                  <c:v>0.23379632300724718</c:v>
                </c:pt>
                <c:pt idx="161">
                  <c:v>0.23481685676315778</c:v>
                </c:pt>
                <c:pt idx="162">
                  <c:v>0.23579992149232695</c:v>
                </c:pt>
                <c:pt idx="163">
                  <c:v>0.23674501009538412</c:v>
                </c:pt>
                <c:pt idx="164">
                  <c:v>0.23765163368862585</c:v>
                </c:pt>
                <c:pt idx="165">
                  <c:v>0.23851932202531989</c:v>
                </c:pt>
                <c:pt idx="166">
                  <c:v>0.23934762390206482</c:v>
                </c:pt>
                <c:pt idx="167">
                  <c:v>0.2401361075497134</c:v>
                </c:pt>
                <c:pt idx="168">
                  <c:v>0.24088436100838503</c:v>
                </c:pt>
                <c:pt idx="169">
                  <c:v>0.24159199248611199</c:v>
                </c:pt>
                <c:pt idx="170">
                  <c:v>0.24225863070068226</c:v>
                </c:pt>
                <c:pt idx="171">
                  <c:v>0.2428839252042613</c:v>
                </c:pt>
                <c:pt idx="172">
                  <c:v>0.24346754669039625</c:v>
                </c:pt>
                <c:pt idx="173">
                  <c:v>0.24400918728302448</c:v>
                </c:pt>
                <c:pt idx="174">
                  <c:v>0.24450856080713368</c:v>
                </c:pt>
                <c:pt idx="175">
                  <c:v>0.24496540304073788</c:v>
                </c:pt>
                <c:pt idx="176">
                  <c:v>0.24537947194786108</c:v>
                </c:pt>
                <c:pt idx="177">
                  <c:v>0.24575054789223966</c:v>
                </c:pt>
                <c:pt idx="178">
                  <c:v>0.2460784338314794</c:v>
                </c:pt>
                <c:pt idx="179">
                  <c:v>0.24636295549142742</c:v>
                </c:pt>
                <c:pt idx="180">
                  <c:v>0.24660396152054287</c:v>
                </c:pt>
                <c:pt idx="181">
                  <c:v>0.24680132362407434</c:v>
                </c:pt>
                <c:pt idx="182">
                  <c:v>0.24695493667787849</c:v>
                </c:pt>
                <c:pt idx="183">
                  <c:v>0.24706471882173753</c:v>
                </c:pt>
                <c:pt idx="184">
                  <c:v>0.24713061153206051</c:v>
                </c:pt>
                <c:pt idx="185">
                  <c:v>0.24715257967387702</c:v>
                </c:pt>
                <c:pt idx="186">
                  <c:v>0.2471306115320597</c:v>
                </c:pt>
                <c:pt idx="187">
                  <c:v>0.24706471882173595</c:v>
                </c:pt>
                <c:pt idx="188">
                  <c:v>0.2469549366778761</c:v>
                </c:pt>
                <c:pt idx="189">
                  <c:v>0.24680132362407114</c:v>
                </c:pt>
                <c:pt idx="190">
                  <c:v>0.2466039615205389</c:v>
                </c:pt>
                <c:pt idx="191">
                  <c:v>0.24636295549142267</c:v>
                </c:pt>
                <c:pt idx="192">
                  <c:v>0.24607843383147385</c:v>
                </c:pt>
                <c:pt idx="193">
                  <c:v>0.24575054789223333</c:v>
                </c:pt>
                <c:pt idx="194">
                  <c:v>0.24537947194785398</c:v>
                </c:pt>
                <c:pt idx="195">
                  <c:v>0.24496540304072997</c:v>
                </c:pt>
                <c:pt idx="196">
                  <c:v>0.24450856080712499</c:v>
                </c:pt>
                <c:pt idx="197">
                  <c:v>0.24400918728301507</c:v>
                </c:pt>
                <c:pt idx="198">
                  <c:v>0.24346754669038603</c:v>
                </c:pt>
                <c:pt idx="199">
                  <c:v>0.24288392520425037</c:v>
                </c:pt>
                <c:pt idx="200">
                  <c:v>0.24225863070067052</c:v>
                </c:pt>
                <c:pt idx="201">
                  <c:v>0.24159199248609955</c:v>
                </c:pt>
                <c:pt idx="202">
                  <c:v>0.24088436100837188</c:v>
                </c:pt>
                <c:pt idx="203">
                  <c:v>0.24013610754969947</c:v>
                </c:pt>
                <c:pt idx="204">
                  <c:v>0.23934762390205017</c:v>
                </c:pt>
                <c:pt idx="205">
                  <c:v>0.23851932202530451</c:v>
                </c:pt>
                <c:pt idx="206">
                  <c:v>0.23765163368860978</c:v>
                </c:pt>
                <c:pt idx="207">
                  <c:v>0.23674501009536736</c:v>
                </c:pt>
                <c:pt idx="208">
                  <c:v>0.23579992149230944</c:v>
                </c:pt>
                <c:pt idx="209">
                  <c:v>0.23481685676313965</c:v>
                </c:pt>
                <c:pt idx="210">
                  <c:v>0.23379632300722833</c:v>
                </c:pt>
                <c:pt idx="211">
                  <c:v>0.23273884510387097</c:v>
                </c:pt>
                <c:pt idx="212">
                  <c:v>0.23164496526263356</c:v>
                </c:pt>
                <c:pt idx="213">
                  <c:v>0.23051524256032341</c:v>
                </c:pt>
                <c:pt idx="214">
                  <c:v>0.22935025246513999</c:v>
                </c:pt>
                <c:pt idx="215">
                  <c:v>0.22815058634857024</c:v>
                </c:pt>
                <c:pt idx="216">
                  <c:v>0.22691685098560924</c:v>
                </c:pt>
                <c:pt idx="217">
                  <c:v>0.22564966804389597</c:v>
                </c:pt>
                <c:pt idx="218">
                  <c:v>0.22434967356236549</c:v>
                </c:pt>
                <c:pt idx="219">
                  <c:v>0.22301751742002937</c:v>
                </c:pt>
                <c:pt idx="220">
                  <c:v>0.22165386279550336</c:v>
                </c:pt>
                <c:pt idx="221">
                  <c:v>0.22025938561791189</c:v>
                </c:pt>
                <c:pt idx="222">
                  <c:v>0.2188347740098025</c:v>
                </c:pt>
                <c:pt idx="223">
                  <c:v>0.21738072772271305</c:v>
                </c:pt>
                <c:pt idx="224">
                  <c:v>0.21589795756603725</c:v>
                </c:pt>
                <c:pt idx="225">
                  <c:v>0.21438718482983862</c:v>
                </c:pt>
                <c:pt idx="226">
                  <c:v>0.21284914070226757</c:v>
                </c:pt>
                <c:pt idx="227">
                  <c:v>0.21128456568223652</c:v>
                </c:pt>
                <c:pt idx="228">
                  <c:v>0.20969420898801108</c:v>
                </c:pt>
                <c:pt idx="229">
                  <c:v>0.20807882796237501</c:v>
                </c:pt>
                <c:pt idx="230">
                  <c:v>0.20643918747502554</c:v>
                </c:pt>
                <c:pt idx="231">
                  <c:v>0.20477605932285611</c:v>
                </c:pt>
                <c:pt idx="232">
                  <c:v>0.20309022162877829</c:v>
                </c:pt>
                <c:pt idx="233">
                  <c:v>0.20138245823973394</c:v>
                </c:pt>
                <c:pt idx="234">
                  <c:v>0.19965355812454413</c:v>
                </c:pt>
                <c:pt idx="235">
                  <c:v>0.19790431477223383</c:v>
                </c:pt>
                <c:pt idx="236">
                  <c:v>0.19613552559146946</c:v>
                </c:pt>
                <c:pt idx="237">
                  <c:v>0.19434799131173597</c:v>
                </c:pt>
                <c:pt idx="238">
                  <c:v>0.19254251538687422</c:v>
                </c:pt>
                <c:pt idx="239">
                  <c:v>0.19071990340159228</c:v>
                </c:pt>
                <c:pt idx="240">
                  <c:v>0.18888096248155092</c:v>
                </c:pt>
                <c:pt idx="241">
                  <c:v>0.18702650070761911</c:v>
                </c:pt>
                <c:pt idx="242">
                  <c:v>0.18515732653487993</c:v>
                </c:pt>
                <c:pt idx="243">
                  <c:v>0.18327424821695779</c:v>
                </c:pt>
                <c:pt idx="244">
                  <c:v>0.18137807323622732</c:v>
                </c:pt>
                <c:pt idx="245">
                  <c:v>0.17946960774044712</c:v>
                </c:pt>
                <c:pt idx="246">
                  <c:v>0.1775496559863535</c:v>
                </c:pt>
                <c:pt idx="247">
                  <c:v>0.17561901979073027</c:v>
                </c:pt>
                <c:pt idx="248">
                  <c:v>0.17367849798945945</c:v>
                </c:pt>
                <c:pt idx="249">
                  <c:v>0.17172888590504171</c:v>
                </c:pt>
                <c:pt idx="250">
                  <c:v>0.16977097482305753</c:v>
                </c:pt>
                <c:pt idx="251">
                  <c:v>0.16780555147802773</c:v>
                </c:pt>
                <c:pt idx="252">
                  <c:v>0.16583339754911128</c:v>
                </c:pt>
                <c:pt idx="253">
                  <c:v>0.16385528916606354</c:v>
                </c:pt>
                <c:pt idx="254">
                  <c:v>0.16187199642586125</c:v>
                </c:pt>
                <c:pt idx="255">
                  <c:v>0.15988428292037871</c:v>
                </c:pt>
                <c:pt idx="256">
                  <c:v>0.15789290527548699</c:v>
                </c:pt>
                <c:pt idx="257">
                  <c:v>0.15589861270192437</c:v>
                </c:pt>
                <c:pt idx="258">
                  <c:v>0.15390214655826998</c:v>
                </c:pt>
                <c:pt idx="259">
                  <c:v>0.15190423992633434</c:v>
                </c:pt>
                <c:pt idx="260">
                  <c:v>0.14990561719925771</c:v>
                </c:pt>
                <c:pt idx="261">
                  <c:v>0.14790699368259225</c:v>
                </c:pt>
                <c:pt idx="262">
                  <c:v>0.14590907520862026</c:v>
                </c:pt>
                <c:pt idx="263">
                  <c:v>0.14391255776414419</c:v>
                </c:pt>
                <c:pt idx="264">
                  <c:v>0.14191812713196264</c:v>
                </c:pt>
                <c:pt idx="265">
                  <c:v>0.13992645854622723</c:v>
                </c:pt>
                <c:pt idx="266">
                  <c:v>0.13793821636185571</c:v>
                </c:pt>
                <c:pt idx="267">
                  <c:v>0.13595405373815639</c:v>
                </c:pt>
                <c:pt idx="268">
                  <c:v>0.13397461233679919</c:v>
                </c:pt>
                <c:pt idx="269">
                  <c:v>0.13200052203425058</c:v>
                </c:pt>
                <c:pt idx="270">
                  <c:v>0.13003240064876687</c:v>
                </c:pt>
                <c:pt idx="271">
                  <c:v>0.12807085368202478</c:v>
                </c:pt>
                <c:pt idx="272">
                  <c:v>0.12611647407544607</c:v>
                </c:pt>
                <c:pt idx="273">
                  <c:v>0.12416984198125505</c:v>
                </c:pt>
                <c:pt idx="274">
                  <c:v>0.12223152454828999</c:v>
                </c:pt>
                <c:pt idx="275">
                  <c:v>0.12030207572256883</c:v>
                </c:pt>
                <c:pt idx="276">
                  <c:v>0.11838203606259344</c:v>
                </c:pt>
                <c:pt idx="277">
                  <c:v>0.11647193256935716</c:v>
                </c:pt>
                <c:pt idx="278">
                  <c:v>0.11457227853100348</c:v>
                </c:pt>
                <c:pt idx="279">
                  <c:v>0.11268357338206736</c:v>
                </c:pt>
                <c:pt idx="280">
                  <c:v>0.11080630257721086</c:v>
                </c:pt>
                <c:pt idx="281">
                  <c:v>0.10894093747935253</c:v>
                </c:pt>
                <c:pt idx="282">
                  <c:v>0.10708793526206985</c:v>
                </c:pt>
                <c:pt idx="283">
                  <c:v>0.10524773882614077</c:v>
                </c:pt>
                <c:pt idx="284">
                  <c:v>0.10342077673007537</c:v>
                </c:pt>
                <c:pt idx="285">
                  <c:v>0.10160746313447136</c:v>
                </c:pt>
                <c:pt idx="286">
                  <c:v>9.9808197760016967E-2</c:v>
                </c:pt>
                <c:pt idx="287">
                  <c:v>9.8023365858946762E-2</c:v>
                </c:pt>
                <c:pt idx="288">
                  <c:v>9.6253338199745644E-2</c:v>
                </c:pt>
                <c:pt idx="289">
                  <c:v>9.4498471064883002E-2</c:v>
                </c:pt>
                <c:pt idx="290">
                  <c:v>9.2759106261345176E-2</c:v>
                </c:pt>
                <c:pt idx="291">
                  <c:v>9.1035571143725499E-2</c:v>
                </c:pt>
                <c:pt idx="292">
                  <c:v>8.9328178649617382E-2</c:v>
                </c:pt>
                <c:pt idx="293">
                  <c:v>8.763722734704707E-2</c:v>
                </c:pt>
                <c:pt idx="294">
                  <c:v>8.5963001493672753E-2</c:v>
                </c:pt>
                <c:pt idx="295">
                  <c:v>8.4305771107465635E-2</c:v>
                </c:pt>
                <c:pt idx="296">
                  <c:v>8.2665792048582654E-2</c:v>
                </c:pt>
                <c:pt idx="297">
                  <c:v>8.1043306112128663E-2</c:v>
                </c:pt>
                <c:pt idx="298">
                  <c:v>7.9438541131501617E-2</c:v>
                </c:pt>
                <c:pt idx="299">
                  <c:v>7.7851711092005629E-2</c:v>
                </c:pt>
                <c:pt idx="300">
                  <c:v>7.6283016254409211E-2</c:v>
                </c:pt>
                <c:pt idx="301">
                  <c:v>7.4732643288123332E-2</c:v>
                </c:pt>
                <c:pt idx="302">
                  <c:v>7.3200765413664659E-2</c:v>
                </c:pt>
                <c:pt idx="303">
                  <c:v>7.1687542554067188E-2</c:v>
                </c:pt>
                <c:pt idx="304">
                  <c:v>7.0193121494901478E-2</c:v>
                </c:pt>
                <c:pt idx="305">
                  <c:v>6.8717636052554473E-2</c:v>
                </c:pt>
                <c:pt idx="306">
                  <c:v>6.7261207250423033E-2</c:v>
                </c:pt>
                <c:pt idx="307">
                  <c:v>6.5823943502669527E-2</c:v>
                </c:pt>
                <c:pt idx="308">
                  <c:v>6.4405940805186593E-2</c:v>
                </c:pt>
                <c:pt idx="309">
                  <c:v>6.3007282933417397E-2</c:v>
                </c:pt>
                <c:pt idx="310">
                  <c:v>6.1628041646675506E-2</c:v>
                </c:pt>
                <c:pt idx="311">
                  <c:v>6.0268276898609328E-2</c:v>
                </c:pt>
                <c:pt idx="312">
                  <c:v>5.8928037053455534E-2</c:v>
                </c:pt>
                <c:pt idx="313">
                  <c:v>5.7607359107726186E-2</c:v>
                </c:pt>
                <c:pt idx="314">
                  <c:v>5.6306268916977167E-2</c:v>
                </c:pt>
                <c:pt idx="315">
                  <c:v>5.5024781427303986E-2</c:v>
                </c:pt>
                <c:pt idx="316">
                  <c:v>5.3762900911216729E-2</c:v>
                </c:pt>
                <c:pt idx="317">
                  <c:v>5.2520621207545116E-2</c:v>
                </c:pt>
                <c:pt idx="318">
                  <c:v>5.1297925965029745E-2</c:v>
                </c:pt>
                <c:pt idx="319">
                  <c:v>5.0094788889258432E-2</c:v>
                </c:pt>
                <c:pt idx="320">
                  <c:v>4.8911173992609053E-2</c:v>
                </c:pt>
                <c:pt idx="321">
                  <c:v>4.7747035846866813E-2</c:v>
                </c:pt>
                <c:pt idx="322">
                  <c:v>4.6602319838185767E-2</c:v>
                </c:pt>
                <c:pt idx="323">
                  <c:v>4.5476962424071357E-2</c:v>
                </c:pt>
                <c:pt idx="324">
                  <c:v>4.4370891392064363E-2</c:v>
                </c:pt>
                <c:pt idx="325">
                  <c:v>4.3284026119814044E-2</c:v>
                </c:pt>
                <c:pt idx="326">
                  <c:v>4.2216277836231594E-2</c:v>
                </c:pt>
                <c:pt idx="327">
                  <c:v>4.116754988342327E-2</c:v>
                </c:pt>
                <c:pt idx="328">
                  <c:v>4.0137737979108398E-2</c:v>
                </c:pt>
                <c:pt idx="329">
                  <c:v>3.9126730479232937E-2</c:v>
                </c:pt>
                <c:pt idx="330">
                  <c:v>3.8134408640498746E-2</c:v>
                </c:pt>
                <c:pt idx="331">
                  <c:v>3.7160646882532435E-2</c:v>
                </c:pt>
                <c:pt idx="332">
                  <c:v>3.6205313049427972E-2</c:v>
                </c:pt>
                <c:pt idx="333">
                  <c:v>3.5268268670403391E-2</c:v>
                </c:pt>
                <c:pt idx="334">
                  <c:v>3.4349369219319172E-2</c:v>
                </c:pt>
                <c:pt idx="335">
                  <c:v>3.3448464372815553E-2</c:v>
                </c:pt>
                <c:pt idx="336">
                  <c:v>3.256539826683142E-2</c:v>
                </c:pt>
                <c:pt idx="337">
                  <c:v>3.1700009751277965E-2</c:v>
                </c:pt>
                <c:pt idx="338">
                  <c:v>3.085213264264712E-2</c:v>
                </c:pt>
                <c:pt idx="339">
                  <c:v>3.0021595974343097E-2</c:v>
                </c:pt>
                <c:pt idx="340">
                  <c:v>2.9208224244535244E-2</c:v>
                </c:pt>
                <c:pt idx="341">
                  <c:v>2.8411837661336259E-2</c:v>
                </c:pt>
                <c:pt idx="342">
                  <c:v>2.7632252385120949E-2</c:v>
                </c:pt>
                <c:pt idx="343">
                  <c:v>2.6869280767807618E-2</c:v>
                </c:pt>
                <c:pt idx="344">
                  <c:v>2.6122731588933058E-2</c:v>
                </c:pt>
                <c:pt idx="345">
                  <c:v>2.5392410288361571E-2</c:v>
                </c:pt>
                <c:pt idx="346">
                  <c:v>2.4678119195475128E-2</c:v>
                </c:pt>
                <c:pt idx="347">
                  <c:v>2.3979657754702254E-2</c:v>
                </c:pt>
                <c:pt idx="348">
                  <c:v>2.3296822747250649E-2</c:v>
                </c:pt>
                <c:pt idx="349">
                  <c:v>2.2629408508916742E-2</c:v>
                </c:pt>
                <c:pt idx="350">
                  <c:v>2.1977207143855149E-2</c:v>
                </c:pt>
                <c:pt idx="351">
                  <c:v>2.1340008734197405E-2</c:v>
                </c:pt>
                <c:pt idx="352">
                  <c:v>2.0717601545418993E-2</c:v>
                </c:pt>
                <c:pt idx="353">
                  <c:v>2.0109772227361471E-2</c:v>
                </c:pt>
                <c:pt idx="354">
                  <c:v>1.9516306010823908E-2</c:v>
                </c:pt>
                <c:pt idx="355">
                  <c:v>1.8936986899647065E-2</c:v>
                </c:pt>
                <c:pt idx="356">
                  <c:v>1.837159785821969E-2</c:v>
                </c:pt>
                <c:pt idx="357">
                  <c:v>1.7819920994345942E-2</c:v>
                </c:pt>
                <c:pt idx="358">
                  <c:v>1.7281737737418975E-2</c:v>
                </c:pt>
                <c:pt idx="359">
                  <c:v>1.6756829011853658E-2</c:v>
                </c:pt>
                <c:pt idx="360">
                  <c:v>1.6244975405739173E-2</c:v>
                </c:pt>
                <c:pt idx="361">
                  <c:v>1.5745957334677825E-2</c:v>
                </c:pt>
                <c:pt idx="362">
                  <c:v>1.5259555200784924E-2</c:v>
                </c:pt>
                <c:pt idx="363">
                  <c:v>1.478554954683033E-2</c:v>
                </c:pt>
                <c:pt idx="364">
                  <c:v>1.4323721205508783E-2</c:v>
                </c:pt>
                <c:pt idx="365">
                  <c:v>1.3873851443833404E-2</c:v>
                </c:pt>
                <c:pt idx="366">
                  <c:v>1.3435722102651504E-2</c:v>
                </c:pt>
                <c:pt idx="367">
                  <c:v>1.3009115731289116E-2</c:v>
                </c:pt>
                <c:pt idx="368">
                  <c:v>1.2593815717335676E-2</c:v>
                </c:pt>
                <c:pt idx="369">
                  <c:v>1.2189606411586085E-2</c:v>
                </c:pt>
                <c:pt idx="370">
                  <c:v>1.1796273248163106E-2</c:v>
                </c:pt>
                <c:pt idx="371">
                  <c:v>1.1413602859847296E-2</c:v>
                </c:pt>
                <c:pt idx="372">
                  <c:v>1.1041383188647841E-2</c:v>
                </c:pt>
                <c:pt idx="373">
                  <c:v>1.0679403591651546E-2</c:v>
                </c:pt>
                <c:pt idx="374">
                  <c:v>1.0327454942192029E-2</c:v>
                </c:pt>
                <c:pt idx="375">
                  <c:v>9.9853297263860306E-3</c:v>
                </c:pt>
                <c:pt idx="376">
                  <c:v>9.6528221350868429E-3</c:v>
                </c:pt>
                <c:pt idx="377">
                  <c:v>9.3297281513099149E-3</c:v>
                </c:pt>
                <c:pt idx="378">
                  <c:v>9.0158456331887495E-3</c:v>
                </c:pt>
                <c:pt idx="379">
                  <c:v>8.7109743925228352E-3</c:v>
                </c:pt>
                <c:pt idx="380">
                  <c:v>8.4149162689831393E-3</c:v>
                </c:pt>
                <c:pt idx="381">
                  <c:v>8.1274752000429513E-3</c:v>
                </c:pt>
                <c:pt idx="382">
                  <c:v>7.8484572867056589E-3</c:v>
                </c:pt>
                <c:pt idx="383">
                  <c:v>7.5776708551033248E-3</c:v>
                </c:pt>
                <c:pt idx="384">
                  <c:v>7.3149265140423766E-3</c:v>
                </c:pt>
                <c:pt idx="385">
                  <c:v>7.0600372085755075E-3</c:v>
                </c:pt>
                <c:pt idx="386">
                  <c:v>6.8128182696804394E-3</c:v>
                </c:pt>
                <c:pt idx="387">
                  <c:v>6.5730874601286496E-3</c:v>
                </c:pt>
                <c:pt idx="388">
                  <c:v>6.3406650166287441E-3</c:v>
                </c:pt>
                <c:pt idx="389">
                  <c:v>6.1153736883305847E-3</c:v>
                </c:pt>
                <c:pt idx="390">
                  <c:v>5.8970387717782657E-3</c:v>
                </c:pt>
                <c:pt idx="391">
                  <c:v>5.6854881424003873E-3</c:v>
                </c:pt>
                <c:pt idx="392">
                  <c:v>5.480552282628056E-3</c:v>
                </c:pt>
                <c:pt idx="393">
                  <c:v>5.2820643067313959E-3</c:v>
                </c:pt>
                <c:pt idx="394">
                  <c:v>5.0898599824661965E-3</c:v>
                </c:pt>
                <c:pt idx="395">
                  <c:v>4.9037777496232626E-3</c:v>
                </c:pt>
                <c:pt idx="396">
                  <c:v>4.7236587355728825E-3</c:v>
                </c:pt>
                <c:pt idx="397">
                  <c:v>4.5493467678977039E-3</c:v>
                </c:pt>
                <c:pt idx="398">
                  <c:v>4.3806883842071433E-3</c:v>
                </c:pt>
                <c:pt idx="399">
                  <c:v>4.2175328392265307E-3</c:v>
                </c:pt>
                <c:pt idx="400">
                  <c:v>4.0597321092542939E-3</c:v>
                </c:pt>
                <c:pt idx="401">
                  <c:v>3.9071408940798647E-3</c:v>
                </c:pt>
                <c:pt idx="402">
                  <c:v>3.7596166164550033E-3</c:v>
                </c:pt>
                <c:pt idx="403">
                  <c:v>3.6170194192106046E-3</c:v>
                </c:pt>
                <c:pt idx="404">
                  <c:v>3.4792121601104433E-3</c:v>
                </c:pt>
                <c:pt idx="405">
                  <c:v>3.3460604045328006E-3</c:v>
                </c:pt>
                <c:pt idx="406">
                  <c:v>3.217432416069841E-3</c:v>
                </c:pt>
                <c:pt idx="407">
                  <c:v>3.0931991451340194E-3</c:v>
                </c:pt>
                <c:pt idx="408">
                  <c:v>2.9732342156596828E-3</c:v>
                </c:pt>
                <c:pt idx="409">
                  <c:v>2.8574139099869105E-3</c:v>
                </c:pt>
                <c:pt idx="410">
                  <c:v>2.7456171520137611E-3</c:v>
                </c:pt>
                <c:pt idx="411">
                  <c:v>2.6377254887014565E-3</c:v>
                </c:pt>
                <c:pt idx="412">
                  <c:v>2.5336230700162008E-3</c:v>
                </c:pt>
                <c:pt idx="413">
                  <c:v>2.4331966273896471E-3</c:v>
                </c:pt>
                <c:pt idx="414">
                  <c:v>2.3363354507787665E-3</c:v>
                </c:pt>
                <c:pt idx="415">
                  <c:v>2.2429313644044199E-3</c:v>
                </c:pt>
                <c:pt idx="416">
                  <c:v>2.152878701246265E-3</c:v>
                </c:pt>
                <c:pt idx="417">
                  <c:v>2.0660742763702212E-3</c:v>
                </c:pt>
                <c:pt idx="418">
                  <c:v>1.9824173591630363E-3</c:v>
                </c:pt>
                <c:pt idx="419">
                  <c:v>1.9018096445467829E-3</c:v>
                </c:pt>
                <c:pt idx="420">
                  <c:v>1.8241552232445954E-3</c:v>
                </c:pt>
                <c:pt idx="421">
                  <c:v>1.7493605511670039E-3</c:v>
                </c:pt>
                <c:pt idx="422">
                  <c:v>1.6773344179866548E-3</c:v>
                </c:pt>
                <c:pt idx="423">
                  <c:v>1.6079879149674236E-3</c:v>
                </c:pt>
                <c:pt idx="424">
                  <c:v>1.5412344021119783E-3</c:v>
                </c:pt>
                <c:pt idx="425">
                  <c:v>1.4769894746902974E-3</c:v>
                </c:pt>
                <c:pt idx="426">
                  <c:v>1.4151709292095685E-3</c:v>
                </c:pt>
                <c:pt idx="427">
                  <c:v>1.3556987288842481E-3</c:v>
                </c:pt>
                <c:pt idx="428">
                  <c:v>1.2984949686631797E-3</c:v>
                </c:pt>
                <c:pt idx="429">
                  <c:v>1.2434838398687564E-3</c:v>
                </c:pt>
                <c:pt idx="430">
                  <c:v>1.1905915945014346E-3</c:v>
                </c:pt>
                <c:pt idx="431">
                  <c:v>1.139746509260884E-3</c:v>
                </c:pt>
                <c:pt idx="432">
                  <c:v>1.0908788493333916E-3</c:v>
                </c:pt>
                <c:pt idx="433">
                  <c:v>1.0439208319932348E-3</c:v>
                </c:pt>
                <c:pt idx="434">
                  <c:v>9.9880659006392186E-4</c:v>
                </c:pt>
                <c:pt idx="435">
                  <c:v>9.5547213528351439E-4</c:v>
                </c:pt>
                <c:pt idx="436">
                  <c:v>9.1385532161627288E-4</c:v>
                </c:pt>
                <c:pt idx="437">
                  <c:v>8.7389580855131192E-4</c:v>
                </c:pt>
                <c:pt idx="438">
                  <c:v>8.3553502442705878E-4</c:v>
                </c:pt>
                <c:pt idx="439">
                  <c:v>7.9871612981867262E-4</c:v>
                </c:pt>
                <c:pt idx="440">
                  <c:v>7.6338398102385641E-4</c:v>
                </c:pt>
                <c:pt idx="441">
                  <c:v>7.2948509368080811E-4</c:v>
                </c:pt>
                <c:pt idx="442">
                  <c:v>6.9696760655044003E-4</c:v>
                </c:pt>
                <c:pt idx="443">
                  <c:v>6.6578124549336105E-4</c:v>
                </c:pt>
                <c:pt idx="444">
                  <c:v>6.3587728767052344E-4</c:v>
                </c:pt>
                <c:pt idx="445">
                  <c:v>6.0720852599491725E-4</c:v>
                </c:pt>
                <c:pt idx="446">
                  <c:v>5.7972923386008382E-4</c:v>
                </c:pt>
                <c:pt idx="447">
                  <c:v>5.5339513016983513E-4</c:v>
                </c:pt>
                <c:pt idx="448">
                  <c:v>5.2816334469200574E-4</c:v>
                </c:pt>
                <c:pt idx="449">
                  <c:v>5.0399238375770246E-4</c:v>
                </c:pt>
                <c:pt idx="450">
                  <c:v>4.8084209632610713E-4</c:v>
                </c:pt>
                <c:pt idx="451">
                  <c:v>4.5867364043350212E-4</c:v>
                </c:pt>
                <c:pt idx="452">
                  <c:v>4.3744945004391313E-4</c:v>
                </c:pt>
                <c:pt idx="453">
                  <c:v>4.1713320231745183E-4</c:v>
                </c:pt>
                <c:pt idx="454">
                  <c:v>3.9768978531119097E-4</c:v>
                </c:pt>
                <c:pt idx="455">
                  <c:v>3.7908526612621816E-4</c:v>
                </c:pt>
                <c:pt idx="456">
                  <c:v>3.6128685951330449E-4</c:v>
                </c:pt>
                <c:pt idx="457">
                  <c:v>3.4426289694852041E-4</c:v>
                </c:pt>
                <c:pt idx="458">
                  <c:v>3.2798279618901483E-4</c:v>
                </c:pt>
                <c:pt idx="459">
                  <c:v>3.1241703131810599E-4</c:v>
                </c:pt>
                <c:pt idx="460">
                  <c:v>2.9753710328783901E-4</c:v>
                </c:pt>
                <c:pt idx="461">
                  <c:v>2.8331551096612425E-4</c:v>
                </c:pt>
                <c:pt idx="462">
                  <c:v>2.6972572269467381E-4</c:v>
                </c:pt>
                <c:pt idx="463">
                  <c:v>2.5674214836300202E-4</c:v>
                </c:pt>
                <c:pt idx="464">
                  <c:v>2.4434011200288901E-4</c:v>
                </c:pt>
                <c:pt idx="465">
                  <c:v>2.3249582490688004E-4</c:v>
                </c:pt>
                <c:pt idx="466">
                  <c:v>2.2118635927354592E-4</c:v>
                </c:pt>
                <c:pt idx="467">
                  <c:v>2.1038962238150376E-4</c:v>
                </c:pt>
                <c:pt idx="468">
                  <c:v>2.0008433129342895E-4</c:v>
                </c:pt>
                <c:pt idx="469">
                  <c:v>1.9024998809059348E-4</c:v>
                </c:pt>
                <c:pt idx="470">
                  <c:v>1.8086685563780891E-4</c:v>
                </c:pt>
                <c:pt idx="471">
                  <c:v>1.7191593387798969E-4</c:v>
                </c:pt>
                <c:pt idx="472">
                  <c:v>1.6337893665497035E-4</c:v>
                </c:pt>
                <c:pt idx="473">
                  <c:v>1.5523826906262806E-4</c:v>
                </c:pt>
                <c:pt idx="474">
                  <c:v>1.4747700531781463E-4</c:v>
                </c:pt>
                <c:pt idx="475">
                  <c:v>1.400788671541059E-4</c:v>
                </c:pt>
                <c:pt idx="476">
                  <c:v>1.3302820273287014E-4</c:v>
                </c:pt>
                <c:pt idx="477">
                  <c:v>1.2630996606772922E-4</c:v>
                </c:pt>
                <c:pt idx="478">
                  <c:v>1.1990969695804134E-4</c:v>
                </c:pt>
                <c:pt idx="479">
                  <c:v>1.1381350142664572E-4</c:v>
                </c:pt>
                <c:pt idx="480">
                  <c:v>1.080080326567396E-4</c:v>
                </c:pt>
                <c:pt idx="481">
                  <c:v>1.0248047242240151E-4</c:v>
                </c:pt>
                <c:pt idx="482">
                  <c:v>9.7218513006968845E-5</c:v>
                </c:pt>
                <c:pt idx="483">
                  <c:v>9.2210339603170427E-5</c:v>
                </c:pt>
                <c:pt idx="484">
                  <c:v>8.7444613188646613E-5</c:v>
                </c:pt>
                <c:pt idx="485">
                  <c:v>8.2910453870243666E-5</c:v>
                </c:pt>
                <c:pt idx="486">
                  <c:v>7.859742469023012E-5</c:v>
                </c:pt>
                <c:pt idx="487">
                  <c:v>7.449551588738931E-5</c:v>
                </c:pt>
                <c:pt idx="488">
                  <c:v>7.0595129605746068E-5</c:v>
                </c:pt>
                <c:pt idx="489">
                  <c:v>6.6887065043525401E-5</c:v>
                </c:pt>
                <c:pt idx="490">
                  <c:v>6.3362504034791288E-5</c:v>
                </c:pt>
                <c:pt idx="491">
                  <c:v>6.0012997056081728E-5</c:v>
                </c:pt>
                <c:pt idx="492">
                  <c:v>5.6830449650248611E-5</c:v>
                </c:pt>
                <c:pt idx="493">
                  <c:v>5.3807109259613423E-5</c:v>
                </c:pt>
                <c:pt idx="494">
                  <c:v>5.0935552460469536E-5</c:v>
                </c:pt>
                <c:pt idx="495">
                  <c:v>4.8208672590901055E-5</c:v>
                </c:pt>
                <c:pt idx="496">
                  <c:v>4.5619667763832969E-5</c:v>
                </c:pt>
                <c:pt idx="497">
                  <c:v>4.3162029257197933E-5</c:v>
                </c:pt>
                <c:pt idx="498">
                  <c:v>4.082953027307723E-5</c:v>
                </c:pt>
                <c:pt idx="499">
                  <c:v>3.8616215057665961E-5</c:v>
                </c:pt>
                <c:pt idx="500">
                  <c:v>3.6516388373913888E-5</c:v>
                </c:pt>
                <c:pt idx="501">
                  <c:v>3.4524605318704893E-5</c:v>
                </c:pt>
                <c:pt idx="502">
                  <c:v>3.2635661476462494E-5</c:v>
                </c:pt>
                <c:pt idx="503">
                  <c:v>3.0844583401102091E-5</c:v>
                </c:pt>
                <c:pt idx="504">
                  <c:v>2.9146619418292369E-5</c:v>
                </c:pt>
                <c:pt idx="505">
                  <c:v>2.7537230740042108E-5</c:v>
                </c:pt>
                <c:pt idx="506">
                  <c:v>2.6012082883684946E-5</c:v>
                </c:pt>
                <c:pt idx="507">
                  <c:v>2.4567037387403703E-5</c:v>
                </c:pt>
                <c:pt idx="508">
                  <c:v>2.3198143814513392E-5</c:v>
                </c:pt>
                <c:pt idx="509">
                  <c:v>2.1901632038795449E-5</c:v>
                </c:pt>
                <c:pt idx="510">
                  <c:v>2.0673904803272494E-5</c:v>
                </c:pt>
                <c:pt idx="511">
                  <c:v>1.9511530544899385E-5</c:v>
                </c:pt>
                <c:pt idx="512">
                  <c:v>1.8411236477744667E-5</c:v>
                </c:pt>
                <c:pt idx="513">
                  <c:v>1.7369901927345945E-5</c:v>
                </c:pt>
                <c:pt idx="514">
                  <c:v>1.6384551909019847E-5</c:v>
                </c:pt>
                <c:pt idx="515">
                  <c:v>1.5452350943028605E-5</c:v>
                </c:pt>
                <c:pt idx="516">
                  <c:v>1.4570597099613828E-5</c:v>
                </c:pt>
                <c:pt idx="517">
                  <c:v>1.3736716267025789E-5</c:v>
                </c:pt>
                <c:pt idx="518">
                  <c:v>1.2948256635803453E-5</c:v>
                </c:pt>
                <c:pt idx="519">
                  <c:v>1.220288339267493E-5</c:v>
                </c:pt>
                <c:pt idx="520">
                  <c:v>1.1498373617581228E-5</c:v>
                </c:pt>
                <c:pt idx="521">
                  <c:v>1.0832611377448378E-5</c:v>
                </c:pt>
                <c:pt idx="522">
                  <c:v>1.0203583010462753E-5</c:v>
                </c:pt>
                <c:pt idx="523">
                  <c:v>9.6093725947366317E-6</c:v>
                </c:pt>
                <c:pt idx="524">
                  <c:v>9.0481575953774443E-6</c:v>
                </c:pt>
                <c:pt idx="525">
                  <c:v>8.5182046841100665E-6</c:v>
                </c:pt>
                <c:pt idx="526">
                  <c:v>8.0178657257309352E-6</c:v>
                </c:pt>
                <c:pt idx="527">
                  <c:v>7.5455739258042362E-6</c:v>
                </c:pt>
                <c:pt idx="528">
                  <c:v>7.0998401341459974E-6</c:v>
                </c:pt>
                <c:pt idx="529">
                  <c:v>6.6792492987693069E-6</c:v>
                </c:pt>
                <c:pt idx="530">
                  <c:v>6.282457065099318E-6</c:v>
                </c:pt>
                <c:pt idx="531">
                  <c:v>5.9081865153955211E-6</c:v>
                </c:pt>
                <c:pt idx="532">
                  <c:v>5.5552250434487217E-6</c:v>
                </c:pt>
                <c:pt idx="533">
                  <c:v>5.2224213597515582E-6</c:v>
                </c:pt>
                <c:pt idx="534">
                  <c:v>4.9086826224668523E-6</c:v>
                </c:pt>
                <c:pt idx="535">
                  <c:v>4.612971689647404E-6</c:v>
                </c:pt>
                <c:pt idx="536">
                  <c:v>4.3343044882854462E-6</c:v>
                </c:pt>
                <c:pt idx="537">
                  <c:v>4.0717474958938954E-6</c:v>
                </c:pt>
                <c:pt idx="538">
                  <c:v>3.8244153304458863E-6</c:v>
                </c:pt>
                <c:pt idx="539">
                  <c:v>3.5914684446179238E-6</c:v>
                </c:pt>
                <c:pt idx="540">
                  <c:v>3.3721109204035838E-6</c:v>
                </c:pt>
                <c:pt idx="541">
                  <c:v>3.1655883602807621E-6</c:v>
                </c:pt>
                <c:pt idx="542">
                  <c:v>2.971185871231432E-6</c:v>
                </c:pt>
                <c:pt idx="543">
                  <c:v>2.7882261380274866E-6</c:v>
                </c:pt>
                <c:pt idx="544">
                  <c:v>2.6160675823065249E-6</c:v>
                </c:pt>
                <c:pt idx="545">
                  <c:v>2.4541026040725345E-6</c:v>
                </c:pt>
                <c:pt idx="546">
                  <c:v>2.3017559023631417E-6</c:v>
                </c:pt>
                <c:pt idx="547">
                  <c:v>2.1584828719305864E-6</c:v>
                </c:pt>
                <c:pt idx="548">
                  <c:v>2.0237680728875599E-6</c:v>
                </c:pt>
                <c:pt idx="549">
                  <c:v>1.8971237703691046E-6</c:v>
                </c:pt>
                <c:pt idx="550">
                  <c:v>1.7780885413616119E-6</c:v>
                </c:pt>
                <c:pt idx="551">
                  <c:v>1.6662259459459895E-6</c:v>
                </c:pt>
                <c:pt idx="552">
                  <c:v>1.5611232602965213E-6</c:v>
                </c:pt>
                <c:pt idx="553">
                  <c:v>1.4623902688696403E-6</c:v>
                </c:pt>
                <c:pt idx="554">
                  <c:v>1.3696581133058335E-6</c:v>
                </c:pt>
                <c:pt idx="555">
                  <c:v>1.2825781956565312E-6</c:v>
                </c:pt>
                <c:pt idx="556">
                  <c:v>1.2008211336325292E-6</c:v>
                </c:pt>
                <c:pt idx="557">
                  <c:v>1.1240757656539211E-6</c:v>
                </c:pt>
                <c:pt idx="558">
                  <c:v>1.052048203562766E-6</c:v>
                </c:pt>
                <c:pt idx="559">
                  <c:v>9.8446093093790921E-7</c:v>
                </c:pt>
                <c:pt idx="560">
                  <c:v>9.2105194502852237E-7</c:v>
                </c:pt>
                <c:pt idx="561">
                  <c:v>8.6157394039703426E-7</c:v>
                </c:pt>
                <c:pt idx="562">
                  <c:v>8.0579353243433384E-7</c:v>
                </c:pt>
                <c:pt idx="563">
                  <c:v>7.5349051898067726E-7</c:v>
                </c:pt>
                <c:pt idx="564">
                  <c:v>7.044571783532664E-7</c:v>
                </c:pt>
                <c:pt idx="565">
                  <c:v>6.584976021479863E-7</c:v>
                </c:pt>
                <c:pt idx="566">
                  <c:v>6.1542706124644591E-7</c:v>
                </c:pt>
                <c:pt idx="567">
                  <c:v>5.7507140352150403E-7</c:v>
                </c:pt>
                <c:pt idx="568">
                  <c:v>5.3726648179471446E-7</c:v>
                </c:pt>
                <c:pt idx="569">
                  <c:v>5.018576106568518E-7</c:v>
                </c:pt>
                <c:pt idx="570">
                  <c:v>4.6869905081927266E-7</c:v>
                </c:pt>
                <c:pt idx="571">
                  <c:v>4.3765351971796568E-7</c:v>
                </c:pt>
                <c:pt idx="572">
                  <c:v>4.0859172714473506E-7</c:v>
                </c:pt>
                <c:pt idx="573">
                  <c:v>3.8139193473086754E-7</c:v>
                </c:pt>
                <c:pt idx="574">
                  <c:v>3.5593953815742553E-7</c:v>
                </c:pt>
                <c:pt idx="575">
                  <c:v>3.321266710138493E-7</c:v>
                </c:pt>
                <c:pt idx="576">
                  <c:v>3.0985182927208784E-7</c:v>
                </c:pt>
                <c:pt idx="577">
                  <c:v>2.890195153875222E-7</c:v>
                </c:pt>
                <c:pt idx="578">
                  <c:v>2.6953990108052099E-7</c:v>
                </c:pt>
                <c:pt idx="579">
                  <c:v>2.5132850789322276E-7</c:v>
                </c:pt>
                <c:pt idx="580">
                  <c:v>2.3430590465572352E-7</c:v>
                </c:pt>
                <c:pt idx="581">
                  <c:v>2.1839742103369519E-7</c:v>
                </c:pt>
                <c:pt idx="582">
                  <c:v>2.0353287636603459E-7</c:v>
                </c:pt>
                <c:pt idx="583">
                  <c:v>1.8964632303635416E-7</c:v>
                </c:pt>
                <c:pt idx="584">
                  <c:v>1.766758036558262E-7</c:v>
                </c:pt>
                <c:pt idx="585">
                  <c:v>1.6456312136753157E-7</c:v>
                </c:pt>
                <c:pt idx="586">
                  <c:v>1.532536226136244E-7</c:v>
                </c:pt>
                <c:pt idx="587">
                  <c:v>1.4269599173665091E-7</c:v>
                </c:pt>
                <c:pt idx="588">
                  <c:v>1.3284205681525496E-7</c:v>
                </c:pt>
                <c:pt idx="589">
                  <c:v>1.2364660616207949E-7</c:v>
                </c:pt>
                <c:pt idx="590">
                  <c:v>1.1506721493832464E-7</c:v>
                </c:pt>
                <c:pt idx="591">
                  <c:v>1.0706408136484601E-7</c:v>
                </c:pt>
                <c:pt idx="592">
                  <c:v>9.959987203411366E-8</c:v>
                </c:pt>
                <c:pt idx="593">
                  <c:v>9.2639575850819563E-8</c:v>
                </c:pt>
                <c:pt idx="594">
                  <c:v>8.6150366151293059E-8</c:v>
                </c:pt>
                <c:pt idx="595">
                  <c:v>8.0101470573459419E-8</c:v>
                </c:pt>
                <c:pt idx="596">
                  <c:v>7.4464048269616768E-8</c:v>
                </c:pt>
                <c:pt idx="597">
                  <c:v>6.9211074074025823E-8</c:v>
                </c:pt>
                <c:pt idx="598">
                  <c:v>6.431722925619601E-8</c:v>
                </c:pt>
                <c:pt idx="599">
                  <c:v>5.9758798508752679E-8</c:v>
                </c:pt>
                <c:pt idx="600">
                  <c:v>5.551357283606565E-8</c:v>
                </c:pt>
                <c:pt idx="601">
                  <c:v>5.1560758026290258E-8</c:v>
                </c:pt>
                <c:pt idx="602">
                  <c:v>4.788088840524023E-8</c:v>
                </c:pt>
                <c:pt idx="603">
                  <c:v>4.4455745585591569E-8</c:v>
                </c:pt>
                <c:pt idx="604">
                  <c:v>4.1268281939270338E-8</c:v>
                </c:pt>
                <c:pt idx="605">
                  <c:v>3.83025485346391E-8</c:v>
                </c:pt>
                <c:pt idx="606">
                  <c:v>3.554362729318779E-8</c:v>
                </c:pt>
                <c:pt idx="607">
                  <c:v>3.2977567132938172E-8</c:v>
                </c:pt>
                <c:pt idx="608">
                  <c:v>3.0591323877717271E-8</c:v>
                </c:pt>
                <c:pt idx="609">
                  <c:v>2.8372703722804733E-8</c:v>
                </c:pt>
                <c:pt idx="610">
                  <c:v>2.6310310058321757E-8</c:v>
                </c:pt>
                <c:pt idx="611">
                  <c:v>2.4393493462047834E-8</c:v>
                </c:pt>
                <c:pt idx="612">
                  <c:v>2.2612304683194059E-8</c:v>
                </c:pt>
                <c:pt idx="613">
                  <c:v>2.0957450448042933E-8</c:v>
                </c:pt>
                <c:pt idx="614">
                  <c:v>1.942025192727378E-8</c:v>
                </c:pt>
                <c:pt idx="615">
                  <c:v>1.7992605713297765E-8</c:v>
                </c:pt>
                <c:pt idx="616">
                  <c:v>1.6666947163998161E-8</c:v>
                </c:pt>
                <c:pt idx="617">
                  <c:v>1.543621597695705E-8</c:v>
                </c:pt>
                <c:pt idx="618">
                  <c:v>1.4293823865564587E-8</c:v>
                </c:pt>
                <c:pt idx="619">
                  <c:v>1.3233624215341605E-8</c:v>
                </c:pt>
                <c:pt idx="620">
                  <c:v>1.2249883605419469E-8</c:v>
                </c:pt>
                <c:pt idx="621">
                  <c:v>1.1337255086384446E-8</c:v>
                </c:pt>
                <c:pt idx="622">
                  <c:v>1.0490753111651636E-8</c:v>
                </c:pt>
                <c:pt idx="623">
                  <c:v>9.7057300251933085E-9</c:v>
                </c:pt>
                <c:pt idx="624">
                  <c:v>8.9778540138064096E-9</c:v>
                </c:pt>
                <c:pt idx="625">
                  <c:v>8.3030884372051927E-9</c:v>
                </c:pt>
                <c:pt idx="626">
                  <c:v>7.6776724540519144E-9</c:v>
                </c:pt>
                <c:pt idx="627">
                  <c:v>7.0981028666221694E-9</c:v>
                </c:pt>
                <c:pt idx="628">
                  <c:v>6.5611171111480662E-9</c:v>
                </c:pt>
                <c:pt idx="629">
                  <c:v>6.0636773249964322E-9</c:v>
                </c:pt>
                <c:pt idx="630">
                  <c:v>5.6029554257450069E-9</c:v>
                </c:pt>
                <c:pt idx="631">
                  <c:v>5.1763191409131558E-9</c:v>
                </c:pt>
                <c:pt idx="632">
                  <c:v>4.7813189306041158E-9</c:v>
                </c:pt>
                <c:pt idx="633">
                  <c:v>4.4156757486319745E-9</c:v>
                </c:pt>
                <c:pt idx="634">
                  <c:v>4.0772695908394113E-9</c:v>
                </c:pt>
                <c:pt idx="635">
                  <c:v>3.7641287822838794E-9</c:v>
                </c:pt>
                <c:pt idx="636">
                  <c:v>3.474419957774585E-9</c:v>
                </c:pt>
                <c:pt idx="637">
                  <c:v>3.2064386928987115E-9</c:v>
                </c:pt>
                <c:pt idx="638">
                  <c:v>2.9586007451861132E-9</c:v>
                </c:pt>
                <c:pt idx="639">
                  <c:v>2.7294338674324978E-9</c:v>
                </c:pt>
                <c:pt idx="640">
                  <c:v>2.5175701574449329E-9</c:v>
                </c:pt>
                <c:pt idx="641">
                  <c:v>2.3217389105896795E-9</c:v>
                </c:pt>
                <c:pt idx="642">
                  <c:v>2.140759943523038E-9</c:v>
                </c:pt>
                <c:pt idx="643">
                  <c:v>1.9735373593746626E-9</c:v>
                </c:pt>
                <c:pt idx="644">
                  <c:v>1.8190537264339184E-9</c:v>
                </c:pt>
                <c:pt idx="645">
                  <c:v>1.6763646440733572E-9</c:v>
                </c:pt>
                <c:pt idx="646">
                  <c:v>1.5445936712284941E-9</c:v>
                </c:pt>
                <c:pt idx="647">
                  <c:v>1.4229275942508547E-9</c:v>
                </c:pt>
                <c:pt idx="648">
                  <c:v>1.3106120123615241E-9</c:v>
                </c:pt>
                <c:pt idx="649">
                  <c:v>1.2069472202624982E-9</c:v>
                </c:pt>
                <c:pt idx="650">
                  <c:v>1.1112843687171299E-9</c:v>
                </c:pt>
                <c:pt idx="651">
                  <c:v>1.0230218850910958E-9</c:v>
                </c:pt>
                <c:pt idx="652">
                  <c:v>9.4160213695826948E-10</c:v>
                </c:pt>
                <c:pt idx="653">
                  <c:v>8.6650832292290463E-10</c:v>
                </c:pt>
                <c:pt idx="654">
                  <c:v>7.9726157579544188E-10</c:v>
                </c:pt>
                <c:pt idx="655">
                  <c:v>7.3341826418771439E-10</c:v>
                </c:pt>
                <c:pt idx="656">
                  <c:v>6.7456747946586531E-10</c:v>
                </c:pt>
                <c:pt idx="657">
                  <c:v>6.2032869582110771E-10</c:v>
                </c:pt>
                <c:pt idx="658">
                  <c:v>5.7034959199065381E-10</c:v>
                </c:pt>
                <c:pt idx="659">
                  <c:v>5.2430402388726876E-10</c:v>
                </c:pt>
                <c:pt idx="660">
                  <c:v>4.8189013807861069E-10</c:v>
                </c:pt>
                <c:pt idx="661">
                  <c:v>4.4282861669995769E-10</c:v>
                </c:pt>
                <c:pt idx="662">
                  <c:v>4.0686104498278216E-10</c:v>
                </c:pt>
                <c:pt idx="663">
                  <c:v>3.7374839315333713E-10</c:v>
                </c:pt>
                <c:pt idx="664">
                  <c:v>3.4326960498347168E-10</c:v>
                </c:pt>
                <c:pt idx="665">
                  <c:v>3.1522028577272773E-10</c:v>
                </c:pt>
                <c:pt idx="666">
                  <c:v>2.8941148301473477E-10</c:v>
                </c:pt>
                <c:pt idx="667">
                  <c:v>2.6566855343402555E-10</c:v>
                </c:pt>
                <c:pt idx="668">
                  <c:v>2.4383011049661365E-10</c:v>
                </c:pt>
                <c:pt idx="669">
                  <c:v>2.2374704688167596E-10</c:v>
                </c:pt>
                <c:pt idx="670">
                  <c:v>2.0528162676270882E-10</c:v>
                </c:pt>
                <c:pt idx="671">
                  <c:v>1.883066430899296E-10</c:v>
                </c:pt>
                <c:pt idx="672">
                  <c:v>1.727046353798958E-10</c:v>
                </c:pt>
                <c:pt idx="673">
                  <c:v>1.5836716381983444E-10</c:v>
                </c:pt>
                <c:pt idx="674">
                  <c:v>1.4519413577189805E-10</c:v>
                </c:pt>
                <c:pt idx="675">
                  <c:v>1.3309318102318442E-10</c:v>
                </c:pt>
                <c:pt idx="676">
                  <c:v>1.2197907237468982E-10</c:v>
                </c:pt>
                <c:pt idx="677">
                  <c:v>1.1177318838886246E-10</c:v>
                </c:pt>
                <c:pt idx="678">
                  <c:v>1.0240301533202551E-10</c:v>
                </c:pt>
                <c:pt idx="679">
                  <c:v>9.3801685547504642E-11</c:v>
                </c:pt>
                <c:pt idx="680">
                  <c:v>8.5907549682332218E-11</c:v>
                </c:pt>
                <c:pt idx="681">
                  <c:v>7.8663780367432168E-11</c:v>
                </c:pt>
                <c:pt idx="682">
                  <c:v>7.2018005113451213E-11</c:v>
                </c:pt>
                <c:pt idx="683">
                  <c:v>6.5921966339076598E-11</c:v>
                </c:pt>
                <c:pt idx="684">
                  <c:v>6.0331206591210965E-11</c:v>
                </c:pt>
                <c:pt idx="685">
                  <c:v>5.5204777149758897E-11</c:v>
                </c:pt>
                <c:pt idx="686">
                  <c:v>5.0504968335779848E-11</c:v>
                </c:pt>
                <c:pt idx="687">
                  <c:v>4.6197059957243605E-11</c:v>
                </c:pt>
                <c:pt idx="688">
                  <c:v>4.2249090436460067E-11</c:v>
                </c:pt>
                <c:pt idx="689">
                  <c:v>3.8631643264408759E-11</c:v>
                </c:pt>
                <c:pt idx="690">
                  <c:v>3.5317649521762712E-11</c:v>
                </c:pt>
                <c:pt idx="691">
                  <c:v>3.2282205295517212E-11</c:v>
                </c:pt>
                <c:pt idx="692">
                  <c:v>2.9502402901855911E-11</c:v>
                </c:pt>
                <c:pt idx="693">
                  <c:v>2.6957174903472204E-11</c:v>
                </c:pt>
                <c:pt idx="694">
                  <c:v>2.462714998066694E-11</c:v>
                </c:pt>
                <c:pt idx="695">
                  <c:v>2.2494519782666979E-11</c:v>
                </c:pt>
                <c:pt idx="696">
                  <c:v>2.0542915947723482E-11</c:v>
                </c:pt>
                <c:pt idx="697">
                  <c:v>1.875729653854055E-11</c:v>
                </c:pt>
                <c:pt idx="698">
                  <c:v>1.7123841193548872E-11</c:v>
                </c:pt>
                <c:pt idx="699">
                  <c:v>1.56298543448097E-11</c:v>
                </c:pt>
                <c:pt idx="700">
                  <c:v>1.4263675900102895E-11</c:v>
                </c:pt>
                <c:pt idx="701">
                  <c:v>1.3014598830289705E-11</c:v>
                </c:pt>
                <c:pt idx="702">
                  <c:v>1.1872793143543523E-11</c:v>
                </c:pt>
                <c:pt idx="703">
                  <c:v>1.0829235765709741E-11</c:v>
                </c:pt>
                <c:pt idx="704">
                  <c:v>9.8756458810939206E-12</c:v>
                </c:pt>
                <c:pt idx="705">
                  <c:v>9.0044253205461356E-12</c:v>
                </c:pt>
                <c:pt idx="706">
                  <c:v>8.2086036139833768E-12</c:v>
                </c:pt>
                <c:pt idx="707">
                  <c:v>7.4817873526313785E-12</c:v>
                </c:pt>
                <c:pt idx="708">
                  <c:v>6.8181135324003022E-12</c:v>
                </c:pt>
                <c:pt idx="709">
                  <c:v>6.2122065740941075E-12</c:v>
                </c:pt>
                <c:pt idx="710">
                  <c:v>5.6591387386972112E-12</c:v>
                </c:pt>
                <c:pt idx="711">
                  <c:v>5.1543936769167943E-12</c:v>
                </c:pt>
                <c:pt idx="712">
                  <c:v>4.6938328715922393E-12</c:v>
                </c:pt>
                <c:pt idx="713">
                  <c:v>4.2736647496124329E-12</c:v>
                </c:pt>
                <c:pt idx="714">
                  <c:v>3.8904162567150136E-12</c:v>
                </c:pt>
                <c:pt idx="715">
                  <c:v>3.5409067040589327E-12</c:v>
                </c:pt>
                <c:pt idx="716">
                  <c:v>3.2222237098530843E-12</c:v>
                </c:pt>
                <c:pt idx="717">
                  <c:v>2.9317010726693164E-12</c:v>
                </c:pt>
                <c:pt idx="718">
                  <c:v>2.6668984254342106E-12</c:v>
                </c:pt>
                <c:pt idx="719">
                  <c:v>2.4255825305588436E-12</c:v>
                </c:pt>
                <c:pt idx="720">
                  <c:v>2.2057100872848389E-12</c:v>
                </c:pt>
                <c:pt idx="721">
                  <c:v>2.0054119321630221E-12</c:v>
                </c:pt>
                <c:pt idx="722">
                  <c:v>1.8229785226929322E-12</c:v>
                </c:pt>
                <c:pt idx="723">
                  <c:v>1.6568466025855081E-12</c:v>
                </c:pt>
                <c:pt idx="724">
                  <c:v>1.5055869549220267E-12</c:v>
                </c:pt>
                <c:pt idx="725">
                  <c:v>1.3678931567080803E-12</c:v>
                </c:pt>
                <c:pt idx="726">
                  <c:v>1.2425712550086165E-12</c:v>
                </c:pt>
                <c:pt idx="727">
                  <c:v>1.1285302910366347E-12</c:v>
                </c:pt>
                <c:pt idx="728">
                  <c:v>1.0247736042878845E-12</c:v>
                </c:pt>
                <c:pt idx="729">
                  <c:v>9.3039085410513534E-13</c:v>
                </c:pt>
                <c:pt idx="730">
                  <c:v>8.4455070094488651E-13</c:v>
                </c:pt>
                <c:pt idx="731">
                  <c:v>7.66494094139425E-13</c:v>
                </c:pt>
                <c:pt idx="732">
                  <c:v>6.9552811712378775E-13</c:v>
                </c:pt>
                <c:pt idx="733">
                  <c:v>6.3102034495469715E-13</c:v>
                </c:pt>
                <c:pt idx="734">
                  <c:v>5.7239367251271803E-13</c:v>
                </c:pt>
                <c:pt idx="735">
                  <c:v>5.1912157506904597E-13</c:v>
                </c:pt>
                <c:pt idx="736">
                  <c:v>4.7072376593611966E-13</c:v>
                </c:pt>
                <c:pt idx="737">
                  <c:v>4.2676221872568113E-13</c:v>
                </c:pt>
                <c:pt idx="738">
                  <c:v>3.8683752432468527E-13</c:v>
                </c:pt>
                <c:pt idx="739">
                  <c:v>3.5058555508723431E-13</c:v>
                </c:pt>
                <c:pt idx="740">
                  <c:v>3.176744109422032E-13</c:v>
                </c:pt>
                <c:pt idx="741">
                  <c:v>2.8780162414688126E-13</c:v>
                </c:pt>
                <c:pt idx="742">
                  <c:v>2.6069160128915638E-13</c:v>
                </c:pt>
                <c:pt idx="743">
                  <c:v>2.3609328286623163E-13</c:v>
                </c:pt>
                <c:pt idx="744">
                  <c:v>2.1377800235838576E-13</c:v>
                </c:pt>
                <c:pt idx="745">
                  <c:v>1.9353752818143293E-13</c:v>
                </c:pt>
                <c:pt idx="746">
                  <c:v>1.7518227325129961E-13</c:v>
                </c:pt>
                <c:pt idx="747">
                  <c:v>1.5853965813732008E-13</c:v>
                </c:pt>
                <c:pt idx="748">
                  <c:v>1.4345261492527672E-13</c:v>
                </c:pt>
                <c:pt idx="749">
                  <c:v>1.297782199650057E-13</c:v>
                </c:pt>
                <c:pt idx="750">
                  <c:v>1.1738644464703523E-13</c:v>
                </c:pt>
                <c:pt idx="751">
                  <c:v>1.0615901424505784E-13</c:v>
                </c:pt>
                <c:pt idx="752">
                  <c:v>9.5988365681961898E-14</c:v>
                </c:pt>
                <c:pt idx="753">
                  <c:v>8.6776695832107502E-14</c:v>
                </c:pt>
                <c:pt idx="754">
                  <c:v>7.8435092666848248E-14</c:v>
                </c:pt>
                <c:pt idx="755">
                  <c:v>7.0882742188589135E-14</c:v>
                </c:pt>
                <c:pt idx="756">
                  <c:v>6.4046204685316958E-14</c:v>
                </c:pt>
                <c:pt idx="757">
                  <c:v>5.7858754376742666E-14</c:v>
                </c:pt>
                <c:pt idx="758">
                  <c:v>5.2259777018462253E-14</c:v>
                </c:pt>
                <c:pt idx="759">
                  <c:v>4.7194220485596523E-14</c:v>
                </c:pt>
                <c:pt idx="760">
                  <c:v>4.2612093775176096E-14</c:v>
                </c:pt>
                <c:pt idx="761">
                  <c:v>3.8468010250203062E-14</c:v>
                </c:pt>
                <c:pt idx="762">
                  <c:v>3.4720771300509509E-14</c:v>
                </c:pt>
                <c:pt idx="763">
                  <c:v>3.1332986918717422E-14</c:v>
                </c:pt>
                <c:pt idx="764">
                  <c:v>2.8270729986203899E-14</c:v>
                </c:pt>
                <c:pt idx="765">
                  <c:v>2.5503221336018322E-14</c:v>
                </c:pt>
                <c:pt idx="766">
                  <c:v>2.3002542909227883E-14</c:v>
                </c:pt>
                <c:pt idx="767">
                  <c:v>2.074337654999104E-14</c:v>
                </c:pt>
                <c:pt idx="768">
                  <c:v>1.8702766194403479E-14</c:v>
                </c:pt>
                <c:pt idx="769">
                  <c:v>1.6859901400447239E-14</c:v>
                </c:pt>
                <c:pt idx="770">
                  <c:v>1.5195920342553729E-14</c:v>
                </c:pt>
                <c:pt idx="771">
                  <c:v>1.3693730555712598E-14</c:v>
                </c:pt>
                <c:pt idx="772">
                  <c:v>1.2337845861930149E-14</c:v>
                </c:pt>
                <c:pt idx="773">
                  <c:v>1.1114238047235544E-14</c:v>
                </c:pt>
                <c:pt idx="774">
                  <c:v>1.0010201981428699E-14</c:v>
                </c:pt>
                <c:pt idx="775">
                  <c:v>9.0142329862465154E-15</c:v>
                </c:pt>
                <c:pt idx="776">
                  <c:v>8.1159153614944429E-15</c:v>
                </c:pt>
                <c:pt idx="777">
                  <c:v>7.3058210737361642E-15</c:v>
                </c:pt>
                <c:pt idx="778">
                  <c:v>6.5754176990709193E-15</c:v>
                </c:pt>
                <c:pt idx="779">
                  <c:v>5.9169847910580961E-15</c:v>
                </c:pt>
                <c:pt idx="780">
                  <c:v>5.3235379175583865E-15</c:v>
                </c:pt>
                <c:pt idx="781">
                  <c:v>4.788759676744107E-15</c:v>
                </c:pt>
                <c:pt idx="782">
                  <c:v>4.3069370632968874E-15</c:v>
                </c:pt>
                <c:pt idx="783">
                  <c:v>3.8729046113374421E-15</c:v>
                </c:pt>
                <c:pt idx="784">
                  <c:v>3.4819927913706335E-15</c:v>
                </c:pt>
                <c:pt idx="785">
                  <c:v>3.1299811848709741E-15</c:v>
                </c:pt>
                <c:pt idx="786">
                  <c:v>2.8130560024573076E-15</c:v>
                </c:pt>
                <c:pt idx="787">
                  <c:v>2.5277715502536012E-15</c:v>
                </c:pt>
                <c:pt idx="788">
                  <c:v>2.2710152843066469E-15</c:v>
                </c:pt>
                <c:pt idx="789">
                  <c:v>2.0399761251335951E-15</c:v>
                </c:pt>
                <c:pt idx="790">
                  <c:v>1.8321157338492849E-15</c:v>
                </c:pt>
                <c:pt idx="791">
                  <c:v>1.6451424781283394E-15</c:v>
                </c:pt>
                <c:pt idx="792">
                  <c:v>1.4769878407054104E-15</c:v>
                </c:pt>
                <c:pt idx="793">
                  <c:v>1.3257850454093797E-15</c:v>
                </c:pt>
                <c:pt idx="794">
                  <c:v>1.1898496960556985E-15</c:v>
                </c:pt>
                <c:pt idx="795">
                  <c:v>1.0676622420475461E-15</c:v>
                </c:pt>
                <c:pt idx="796">
                  <c:v>9.5785210142249291E-16</c:v>
                </c:pt>
                <c:pt idx="797">
                  <c:v>8.5918328746653345E-16</c:v>
                </c:pt>
                <c:pt idx="798">
                  <c:v>7.7054139903212569E-16</c:v>
                </c:pt>
                <c:pt idx="799">
                  <c:v>6.9092184746183141E-16</c:v>
                </c:pt>
                <c:pt idx="800">
                  <c:v>6.1941920464213183E-16</c:v>
                </c:pt>
                <c:pt idx="801">
                  <c:v>5.5521756729334755E-16</c:v>
                </c:pt>
                <c:pt idx="802">
                  <c:v>4.975818422333344E-16</c:v>
                </c:pt>
                <c:pt idx="803">
                  <c:v>4.4584986611655773E-16</c:v>
                </c:pt>
                <c:pt idx="804">
                  <c:v>3.9942528112482387E-16</c:v>
                </c:pt>
                <c:pt idx="805">
                  <c:v>3.5777109533898718E-16</c:v>
                </c:pt>
                <c:pt idx="806">
                  <c:v>3.2040386311765781E-16</c:v>
                </c:pt>
                <c:pt idx="807">
                  <c:v>2.8688842680693393E-16</c:v>
                </c:pt>
                <c:pt idx="808">
                  <c:v>2.5683316655741041E-16</c:v>
                </c:pt>
                <c:pt idx="809">
                  <c:v>2.2988570998050957E-16</c:v>
                </c:pt>
                <c:pt idx="810">
                  <c:v>2.0572905787898082E-16</c:v>
                </c:pt>
                <c:pt idx="811">
                  <c:v>1.8407808637747864E-16</c:v>
                </c:pt>
                <c:pt idx="812">
                  <c:v>1.6467638949497357E-16</c:v>
                </c:pt>
                <c:pt idx="813">
                  <c:v>1.4729342957500799E-16</c:v>
                </c:pt>
                <c:pt idx="814">
                  <c:v>1.3172196605365017E-16</c:v>
                </c:pt>
                <c:pt idx="815">
                  <c:v>1.1777573582594535E-16</c:v>
                </c:pt>
                <c:pt idx="816">
                  <c:v>1.052873609955692E-16</c:v>
                </c:pt>
                <c:pt idx="817">
                  <c:v>9.4106462082595722E-17</c:v>
                </c:pt>
                <c:pt idx="818">
                  <c:v>8.4097956841710895E-17</c:v>
                </c:pt>
                <c:pt idx="819">
                  <c:v>7.514052672758506E-17</c:v>
                </c:pt>
                <c:pt idx="820">
                  <c:v>6.7125234752743531E-17</c:v>
                </c:pt>
                <c:pt idx="821">
                  <c:v>5.9954280032385106E-17</c:v>
                </c:pt>
                <c:pt idx="822">
                  <c:v>5.3539875714794281E-17</c:v>
                </c:pt>
                <c:pt idx="823">
                  <c:v>4.780323826841141E-17</c:v>
                </c:pt>
                <c:pt idx="824">
                  <c:v>4.2673677249650489E-17</c:v>
                </c:pt>
                <c:pt idx="825">
                  <c:v>3.8087775719913944E-17</c:v>
                </c:pt>
                <c:pt idx="826">
                  <c:v>3.3988652426173122E-17</c:v>
                </c:pt>
                <c:pt idx="827">
                  <c:v>3.0325297716013899E-17</c:v>
                </c:pt>
                <c:pt idx="828">
                  <c:v>2.7051975933409234E-17</c:v>
                </c:pt>
                <c:pt idx="829">
                  <c:v>2.4127687743353997E-17</c:v>
                </c:pt>
                <c:pt idx="830">
                  <c:v>2.1515686468586787E-17</c:v>
                </c:pt>
                <c:pt idx="831">
                  <c:v>1.9183043096248579E-17</c:v>
                </c:pt>
                <c:pt idx="832">
                  <c:v>1.7100255132110872E-17</c:v>
                </c:pt>
                <c:pt idx="833">
                  <c:v>1.5240894950077342E-17</c:v>
                </c:pt>
                <c:pt idx="834">
                  <c:v>1.3581293709709775E-17</c:v>
                </c:pt>
                <c:pt idx="835">
                  <c:v>1.2100257298762176E-17</c:v>
                </c:pt>
                <c:pt idx="836">
                  <c:v>1.0778811104996087E-17</c:v>
                </c:pt>
                <c:pt idx="837">
                  <c:v>9.5999707353724956E-18</c:v>
                </c:pt>
                <c:pt idx="838">
                  <c:v>8.5485360842300898E-18</c:v>
                </c:pt>
                <c:pt idx="839">
                  <c:v>7.610906408164817E-18</c:v>
                </c:pt>
                <c:pt idx="840">
                  <c:v>6.7749142965978931E-18</c:v>
                </c:pt>
                <c:pt idx="841">
                  <c:v>6.0296766358385879E-18</c:v>
                </c:pt>
                <c:pt idx="842">
                  <c:v>5.36546085295907E-18</c:v>
                </c:pt>
                <c:pt idx="843">
                  <c:v>4.773564895924513E-18</c:v>
                </c:pt>
                <c:pt idx="844">
                  <c:v>4.2462095599454976E-18</c:v>
                </c:pt>
                <c:pt idx="845">
                  <c:v>3.7764419085159369E-18</c:v>
                </c:pt>
                <c:pt idx="846">
                  <c:v>3.358048662524382E-18</c:v>
                </c:pt>
                <c:pt idx="847">
                  <c:v>2.985478543484178E-18</c:v>
                </c:pt>
                <c:pt idx="848">
                  <c:v>2.6537726584970803E-18</c:v>
                </c:pt>
                <c:pt idx="849">
                  <c:v>2.3585021061294026E-18</c:v>
                </c:pt>
                <c:pt idx="850">
                  <c:v>2.0957120648957632E-18</c:v>
                </c:pt>
                <c:pt idx="851">
                  <c:v>1.8618717004014803E-18</c:v>
                </c:pt>
                <c:pt idx="852">
                  <c:v>1.6538292941806043E-18</c:v>
                </c:pt>
                <c:pt idx="853">
                  <c:v>1.4687720575986609E-18</c:v>
                </c:pt>
                <c:pt idx="854">
                  <c:v>1.3041901485220877E-18</c:v>
                </c:pt>
                <c:pt idx="855">
                  <c:v>1.1578444573720779E-18</c:v>
                </c:pt>
                <c:pt idx="856">
                  <c:v>1.0277377732131354E-18</c:v>
                </c:pt>
                <c:pt idx="857">
                  <c:v>9.1208898015522047E-19</c:v>
                </c:pt>
                <c:pt idx="858">
                  <c:v>8.0930997000416692E-19</c:v>
                </c:pt>
                <c:pt idx="859">
                  <c:v>7.1798498917333172E-19</c:v>
                </c:pt>
                <c:pt idx="860">
                  <c:v>6.3685216671957845E-19</c:v>
                </c:pt>
                <c:pt idx="861">
                  <c:v>5.6478699631130929E-19</c:v>
                </c:pt>
                <c:pt idx="862">
                  <c:v>5.0078756826169895E-19</c:v>
                </c:pt>
                <c:pt idx="863">
                  <c:v>4.4396136872678066E-19</c:v>
                </c:pt>
                <c:pt idx="864">
                  <c:v>3.9351348201120666E-19</c:v>
                </c:pt>
                <c:pt idx="865">
                  <c:v>3.4873604885508582E-19</c:v>
                </c:pt>
                <c:pt idx="866">
                  <c:v>3.0899884878463143E-19</c:v>
                </c:pt>
                <c:pt idx="867">
                  <c:v>2.7374088827023612E-19</c:v>
                </c:pt>
                <c:pt idx="868">
                  <c:v>2.4246288870199053E-19</c:v>
                </c:pt>
                <c:pt idx="869">
                  <c:v>2.1472057920613557E-19</c:v>
                </c:pt>
                <c:pt idx="870">
                  <c:v>1.9011870921126292E-19</c:v>
                </c:pt>
                <c:pt idx="871">
                  <c:v>1.6830570454479607E-19</c:v>
                </c:pt>
                <c:pt idx="872">
                  <c:v>1.4896889880043328E-19</c:v>
                </c:pt>
                <c:pt idx="873">
                  <c:v>1.318302788580021E-19</c:v>
                </c:pt>
                <c:pt idx="874">
                  <c:v>1.1664268984180917E-19</c:v>
                </c:pt>
                <c:pt idx="875">
                  <c:v>1.0318645054660577E-19</c:v>
                </c:pt>
                <c:pt idx="876">
                  <c:v>9.1266335509170136E-20</c:v>
                </c:pt>
                <c:pt idx="877">
                  <c:v>8.0708884518796596E-20</c:v>
                </c:pt>
                <c:pt idx="878">
                  <c:v>7.1360004495891057E-20</c:v>
                </c:pt>
                <c:pt idx="879">
                  <c:v>6.3082832373940752E-20</c:v>
                </c:pt>
                <c:pt idx="880">
                  <c:v>5.5755830939784728E-20</c:v>
                </c:pt>
                <c:pt idx="881">
                  <c:v>4.9271092560509487E-20</c:v>
                </c:pt>
                <c:pt idx="882">
                  <c:v>4.3532828387828175E-20</c:v>
                </c:pt>
                <c:pt idx="883">
                  <c:v>3.8456023014415667E-20</c:v>
                </c:pt>
                <c:pt idx="884">
                  <c:v>3.3965236690390628E-20</c:v>
                </c:pt>
                <c:pt idx="885">
                  <c:v>2.9993539117525682E-20</c:v>
                </c:pt>
                <c:pt idx="886">
                  <c:v>2.6481560547255677E-20</c:v>
                </c:pt>
                <c:pt idx="887">
                  <c:v>2.3376647436887498E-20</c:v>
                </c:pt>
                <c:pt idx="888">
                  <c:v>2.0632111285320951E-20</c:v>
                </c:pt>
                <c:pt idx="889">
                  <c:v>1.8206560491916731E-20</c:v>
                </c:pt>
                <c:pt idx="890">
                  <c:v>1.6063306174926718E-20</c:v>
                </c:pt>
                <c:pt idx="891">
                  <c:v>1.4169833862681356E-20</c:v>
                </c:pt>
                <c:pt idx="892">
                  <c:v>1.2497333843678446E-20</c:v>
                </c:pt>
                <c:pt idx="893">
                  <c:v>1.1020283741652748E-20</c:v>
                </c:pt>
                <c:pt idx="894">
                  <c:v>9.7160775784809817E-21</c:v>
                </c:pt>
                <c:pt idx="895">
                  <c:v>8.5646962100595858E-21</c:v>
                </c:pt>
                <c:pt idx="896">
                  <c:v>7.5484145759884222E-21</c:v>
                </c:pt>
                <c:pt idx="897">
                  <c:v>6.651541700006794E-21</c:v>
                </c:pt>
                <c:pt idx="898">
                  <c:v>5.8601898209571842E-21</c:v>
                </c:pt>
                <c:pt idx="899">
                  <c:v>5.1620694292544807E-21</c:v>
                </c:pt>
                <c:pt idx="900">
                  <c:v>4.5463073364543621E-21</c:v>
                </c:pt>
                <c:pt idx="901">
                  <c:v>4.0032852200757552E-21</c:v>
                </c:pt>
                <c:pt idx="902">
                  <c:v>3.5244963663933725E-21</c:v>
                </c:pt>
                <c:pt idx="903">
                  <c:v>3.1024185840919762E-21</c:v>
                </c:pt>
                <c:pt idx="904">
                  <c:v>2.7304014847246928E-21</c:v>
                </c:pt>
                <c:pt idx="905">
                  <c:v>2.4025665247341175E-21</c:v>
                </c:pt>
                <c:pt idx="906">
                  <c:v>2.1137183809780367E-21</c:v>
                </c:pt>
                <c:pt idx="907">
                  <c:v>1.85926638958E-21</c:v>
                </c:pt>
                <c:pt idx="908">
                  <c:v>1.6351549185619721E-21</c:v>
                </c:pt>
                <c:pt idx="909">
                  <c:v>1.4378016699837586E-21</c:v>
                </c:pt>
                <c:pt idx="910">
                  <c:v>1.264043018858294E-21</c:v>
                </c:pt>
                <c:pt idx="911">
                  <c:v>1.1110855954227311E-21</c:v>
                </c:pt>
                <c:pt idx="912">
                  <c:v>9.7646340574713191E-22</c:v>
                </c:pt>
                <c:pt idx="913">
                  <c:v>8.5799986433296723E-22</c:v>
                </c:pt>
                <c:pt idx="914">
                  <c:v>7.5377418235772341E-22</c:v>
                </c:pt>
                <c:pt idx="915">
                  <c:v>6.6209161749433966E-22</c:v>
                </c:pt>
                <c:pt idx="916">
                  <c:v>5.8145714662384805E-22</c:v>
                </c:pt>
                <c:pt idx="917">
                  <c:v>5.1055217201461016E-22</c:v>
                </c:pt>
                <c:pt idx="918">
                  <c:v>4.4821391533247126E-22</c:v>
                </c:pt>
                <c:pt idx="919">
                  <c:v>3.9341719277377028E-22</c:v>
                </c:pt>
                <c:pt idx="920">
                  <c:v>3.4525829920797041E-22</c:v>
                </c:pt>
                <c:pt idx="921">
                  <c:v>3.0294075995692926E-22</c:v>
                </c:pt>
                <c:pt idx="922">
                  <c:v>2.6576273614692366E-22</c:v>
                </c:pt>
                <c:pt idx="923">
                  <c:v>2.3310589382503238E-22</c:v>
                </c:pt>
                <c:pt idx="924">
                  <c:v>2.0442556857208771E-22</c:v>
                </c:pt>
                <c:pt idx="925">
                  <c:v>1.792420764685725E-22</c:v>
                </c:pt>
                <c:pt idx="926">
                  <c:v>1.5713303924644287E-22</c:v>
                </c:pt>
                <c:pt idx="927">
                  <c:v>1.3772660652683215E-22</c:v>
                </c:pt>
                <c:pt idx="928">
                  <c:v>1.2069547141262965E-22</c:v>
                </c:pt>
                <c:pt idx="929">
                  <c:v>1.0575158756584811E-22</c:v>
                </c:pt>
                <c:pt idx="930">
                  <c:v>9.2641506419844552E-23</c:v>
                </c:pt>
                <c:pt idx="931">
                  <c:v>8.1142262505996157E-23</c:v>
                </c:pt>
                <c:pt idx="932">
                  <c:v>7.1057743146350767E-23</c:v>
                </c:pt>
                <c:pt idx="933">
                  <c:v>6.2215486096418108E-23</c:v>
                </c:pt>
                <c:pt idx="934">
                  <c:v>5.4463855221277087E-23</c:v>
                </c:pt>
                <c:pt idx="935">
                  <c:v>4.7669550046898621E-23</c:v>
                </c:pt>
                <c:pt idx="936">
                  <c:v>4.1715410130565003E-23</c:v>
                </c:pt>
                <c:pt idx="937">
                  <c:v>3.6498479713441913E-23</c:v>
                </c:pt>
                <c:pt idx="938">
                  <c:v>3.1928302120457034E-23</c:v>
                </c:pt>
                <c:pt idx="939">
                  <c:v>2.7925416916265457E-23</c:v>
                </c:pt>
                <c:pt idx="940">
                  <c:v>2.4420035962999827E-23</c:v>
                </c:pt>
                <c:pt idx="941">
                  <c:v>2.1350877301950686E-23</c:v>
                </c:pt>
                <c:pt idx="942">
                  <c:v>1.8664138238202441E-23</c:v>
                </c:pt>
                <c:pt idx="943">
                  <c:v>1.6312591180901902E-23</c:v>
                </c:pt>
                <c:pt idx="944">
                  <c:v>1.4254787714581639E-23</c:v>
                </c:pt>
                <c:pt idx="945">
                  <c:v>1.2454358077377129E-23</c:v>
                </c:pt>
                <c:pt idx="946">
                  <c:v>1.0879394725517086E-23</c:v>
                </c:pt>
                <c:pt idx="947">
                  <c:v>9.5019099926546447E-24</c:v>
                </c:pt>
                <c:pt idx="948">
                  <c:v>8.2973590274120462E-24</c:v>
                </c:pt>
                <c:pt idx="949">
                  <c:v>7.2442202307023983E-24</c:v>
                </c:pt>
                <c:pt idx="950">
                  <c:v>6.3236263316312298E-24</c:v>
                </c:pt>
                <c:pt idx="951">
                  <c:v>5.5190400510337971E-24</c:v>
                </c:pt>
                <c:pt idx="952">
                  <c:v>4.815969017300739E-24</c:v>
                </c:pt>
                <c:pt idx="953">
                  <c:v>4.2017152310076577E-24</c:v>
                </c:pt>
                <c:pt idx="954">
                  <c:v>3.6651549327048286E-24</c:v>
                </c:pt>
                <c:pt idx="955">
                  <c:v>3.1965452205973423E-24</c:v>
                </c:pt>
                <c:pt idx="956">
                  <c:v>2.7873541993619328E-24</c:v>
                </c:pt>
                <c:pt idx="957">
                  <c:v>2.4301118247300829E-24</c:v>
                </c:pt>
                <c:pt idx="958">
                  <c:v>2.1182789466587491E-24</c:v>
                </c:pt>
                <c:pt idx="959">
                  <c:v>1.8461323521932234E-24</c:v>
                </c:pt>
                <c:pt idx="960">
                  <c:v>1.6086638721464641E-24</c:v>
                </c:pt>
                <c:pt idx="961">
                  <c:v>1.4014918476080335E-24</c:v>
                </c:pt>
                <c:pt idx="962">
                  <c:v>1.2207834566955162E-24</c:v>
                </c:pt>
                <c:pt idx="963">
                  <c:v>1.0631865820940069E-24</c:v>
                </c:pt>
                <c:pt idx="964">
                  <c:v>9.2577005864882573E-25</c:v>
                </c:pt>
                <c:pt idx="965">
                  <c:v>8.0597128009779775E-25</c:v>
                </c:pt>
                <c:pt idx="966">
                  <c:v>7.0155026718059192E-25</c:v>
                </c:pt>
                <c:pt idx="967">
                  <c:v>6.1054940781003337E-25</c:v>
                </c:pt>
                <c:pt idx="968">
                  <c:v>5.3125817546922507E-25</c:v>
                </c:pt>
                <c:pt idx="969">
                  <c:v>4.6218221604606643E-25</c:v>
                </c:pt>
                <c:pt idx="970">
                  <c:v>4.0201626728492359E-25</c:v>
                </c:pt>
                <c:pt idx="971">
                  <c:v>3.4962044012140405E-25</c:v>
                </c:pt>
                <c:pt idx="972">
                  <c:v>3.0399944842603179E-25</c:v>
                </c:pt>
                <c:pt idx="973">
                  <c:v>2.6428442404586513E-25</c:v>
                </c:pt>
                <c:pt idx="974">
                  <c:v>2.2971699832410863E-25</c:v>
                </c:pt>
                <c:pt idx="975">
                  <c:v>1.9963537021877027E-25</c:v>
                </c:pt>
                <c:pt idx="976">
                  <c:v>1.7346211537382098E-25</c:v>
                </c:pt>
                <c:pt idx="977">
                  <c:v>1.5069352058276325E-25</c:v>
                </c:pt>
                <c:pt idx="978">
                  <c:v>1.3089025452190143E-25</c:v>
                </c:pt>
                <c:pt idx="979">
                  <c:v>1.13669208857796E-25</c:v>
                </c:pt>
                <c:pt idx="980">
                  <c:v>9.8696364235255605E-26</c:v>
                </c:pt>
                <c:pt idx="981">
                  <c:v>8.5680553569728704E-26</c:v>
                </c:pt>
                <c:pt idx="982">
                  <c:v>7.436801080024986E-26</c:v>
                </c:pt>
                <c:pt idx="983">
                  <c:v>6.4537607069928246E-26</c:v>
                </c:pt>
                <c:pt idx="984">
                  <c:v>5.5996688423007338E-26</c:v>
                </c:pt>
                <c:pt idx="985">
                  <c:v>4.8577439744835218E-26</c:v>
                </c:pt>
                <c:pt idx="986">
                  <c:v>4.2133709003983966E-26</c:v>
                </c:pt>
                <c:pt idx="987">
                  <c:v>3.6538234042549395E-26</c:v>
                </c:pt>
                <c:pt idx="988">
                  <c:v>3.1680221340598902E-26</c:v>
                </c:pt>
                <c:pt idx="989">
                  <c:v>2.7463232476604738E-26</c:v>
                </c:pt>
                <c:pt idx="990">
                  <c:v>2.3803339525142114E-26</c:v>
                </c:pt>
                <c:pt idx="991">
                  <c:v>2.0627515471045423E-26</c:v>
                </c:pt>
                <c:pt idx="992">
                  <c:v>1.7872229958927915E-26</c:v>
                </c:pt>
                <c:pt idx="993">
                  <c:v>1.5482224411677759E-26</c:v>
                </c:pt>
                <c:pt idx="994">
                  <c:v>1.3409443805718342E-26</c:v>
                </c:pt>
                <c:pt idx="995">
                  <c:v>1.1612105240918841E-26</c:v>
                </c:pt>
                <c:pt idx="996">
                  <c:v>1.0053885938815296E-26</c:v>
                </c:pt>
                <c:pt idx="997">
                  <c:v>8.703215487866343E-27</c:v>
                </c:pt>
                <c:pt idx="998">
                  <c:v>7.5326590671117983E-27</c:v>
                </c:pt>
                <c:pt idx="999">
                  <c:v>6.5183800535055241E-27</c:v>
                </c:pt>
                <c:pt idx="1000">
                  <c:v>5.6396718828413344E-27</c:v>
                </c:pt>
              </c:numCache>
            </c:numRef>
          </c:yVal>
          <c:smooth val="0"/>
          <c:extLst>
            <c:ext xmlns:c16="http://schemas.microsoft.com/office/drawing/2014/chart" uri="{C3380CC4-5D6E-409C-BE32-E72D297353CC}">
              <c16:uniqueId val="{00000004-AB0F-E74C-B90C-351DF7543B8E}"/>
            </c:ext>
          </c:extLst>
        </c:ser>
        <c:ser>
          <c:idx val="5"/>
          <c:order val="5"/>
          <c:tx>
            <c:strRef>
              <c:f>Feuil1!$H$5</c:f>
              <c:strCache>
                <c:ptCount val="1"/>
                <c:pt idx="0">
                  <c:v>Env(+1/4)</c:v>
                </c:pt>
              </c:strCache>
            </c:strRef>
          </c:tx>
          <c:spPr>
            <a:ln w="19050" cap="rnd">
              <a:solidFill>
                <a:schemeClr val="accent6"/>
              </a:solidFill>
              <a:round/>
            </a:ln>
            <a:effectLst/>
          </c:spPr>
          <c:marker>
            <c:symbol val="none"/>
          </c:marker>
          <c:xVal>
            <c:numRef>
              <c:f>Feuil1!$A$6:$A$1006</c:f>
              <c:numCache>
                <c:formatCode>General</c:formatCode>
                <c:ptCount val="1001"/>
                <c:pt idx="0">
                  <c:v>0</c:v>
                </c:pt>
                <c:pt idx="1">
                  <c:v>0.2</c:v>
                </c:pt>
                <c:pt idx="2">
                  <c:v>0.4</c:v>
                </c:pt>
                <c:pt idx="3">
                  <c:v>0.6</c:v>
                </c:pt>
                <c:pt idx="4">
                  <c:v>0.8</c:v>
                </c:pt>
                <c:pt idx="5">
                  <c:v>1</c:v>
                </c:pt>
                <c:pt idx="6">
                  <c:v>1.2</c:v>
                </c:pt>
                <c:pt idx="7">
                  <c:v>1.4</c:v>
                </c:pt>
                <c:pt idx="8">
                  <c:v>1.6</c:v>
                </c:pt>
                <c:pt idx="9">
                  <c:v>1.8</c:v>
                </c:pt>
                <c:pt idx="10">
                  <c:v>2</c:v>
                </c:pt>
                <c:pt idx="11">
                  <c:v>2.2000000000000002</c:v>
                </c:pt>
                <c:pt idx="12">
                  <c:v>2.4</c:v>
                </c:pt>
                <c:pt idx="13">
                  <c:v>2.6</c:v>
                </c:pt>
                <c:pt idx="14">
                  <c:v>2.8</c:v>
                </c:pt>
                <c:pt idx="15">
                  <c:v>3</c:v>
                </c:pt>
                <c:pt idx="16">
                  <c:v>3.2</c:v>
                </c:pt>
                <c:pt idx="17">
                  <c:v>3.4</c:v>
                </c:pt>
                <c:pt idx="18">
                  <c:v>3.6</c:v>
                </c:pt>
                <c:pt idx="19">
                  <c:v>3.8</c:v>
                </c:pt>
                <c:pt idx="20">
                  <c:v>4</c:v>
                </c:pt>
                <c:pt idx="21">
                  <c:v>4.2</c:v>
                </c:pt>
                <c:pt idx="22">
                  <c:v>4.4000000000000004</c:v>
                </c:pt>
                <c:pt idx="23">
                  <c:v>4.5999999999999996</c:v>
                </c:pt>
                <c:pt idx="24">
                  <c:v>4.8</c:v>
                </c:pt>
                <c:pt idx="25">
                  <c:v>5</c:v>
                </c:pt>
                <c:pt idx="26">
                  <c:v>5.2</c:v>
                </c:pt>
                <c:pt idx="27">
                  <c:v>5.4</c:v>
                </c:pt>
                <c:pt idx="28">
                  <c:v>5.6</c:v>
                </c:pt>
                <c:pt idx="29">
                  <c:v>5.8</c:v>
                </c:pt>
                <c:pt idx="30">
                  <c:v>6</c:v>
                </c:pt>
                <c:pt idx="31">
                  <c:v>6.2</c:v>
                </c:pt>
                <c:pt idx="32">
                  <c:v>6.4</c:v>
                </c:pt>
                <c:pt idx="33">
                  <c:v>6.6</c:v>
                </c:pt>
                <c:pt idx="34">
                  <c:v>6.8</c:v>
                </c:pt>
                <c:pt idx="35">
                  <c:v>7</c:v>
                </c:pt>
                <c:pt idx="36">
                  <c:v>7.2</c:v>
                </c:pt>
                <c:pt idx="37">
                  <c:v>7.4</c:v>
                </c:pt>
                <c:pt idx="38">
                  <c:v>7.6</c:v>
                </c:pt>
                <c:pt idx="39">
                  <c:v>7.8</c:v>
                </c:pt>
                <c:pt idx="40">
                  <c:v>8</c:v>
                </c:pt>
                <c:pt idx="41">
                  <c:v>8.1999999999999993</c:v>
                </c:pt>
                <c:pt idx="42">
                  <c:v>8.4</c:v>
                </c:pt>
                <c:pt idx="43">
                  <c:v>8.6</c:v>
                </c:pt>
                <c:pt idx="44">
                  <c:v>8.8000000000000007</c:v>
                </c:pt>
                <c:pt idx="45">
                  <c:v>9</c:v>
                </c:pt>
                <c:pt idx="46">
                  <c:v>9.1999999999999993</c:v>
                </c:pt>
                <c:pt idx="47">
                  <c:v>9.4</c:v>
                </c:pt>
                <c:pt idx="48">
                  <c:v>9.6</c:v>
                </c:pt>
                <c:pt idx="49">
                  <c:v>9.8000000000000007</c:v>
                </c:pt>
                <c:pt idx="50">
                  <c:v>10</c:v>
                </c:pt>
                <c:pt idx="51">
                  <c:v>10.199999999999999</c:v>
                </c:pt>
                <c:pt idx="52">
                  <c:v>10.4</c:v>
                </c:pt>
                <c:pt idx="53">
                  <c:v>10.6</c:v>
                </c:pt>
                <c:pt idx="54">
                  <c:v>10.8</c:v>
                </c:pt>
                <c:pt idx="55">
                  <c:v>11</c:v>
                </c:pt>
                <c:pt idx="56">
                  <c:v>11.2</c:v>
                </c:pt>
                <c:pt idx="57">
                  <c:v>11.4</c:v>
                </c:pt>
                <c:pt idx="58">
                  <c:v>11.6</c:v>
                </c:pt>
                <c:pt idx="59">
                  <c:v>11.8</c:v>
                </c:pt>
                <c:pt idx="60">
                  <c:v>12</c:v>
                </c:pt>
                <c:pt idx="61">
                  <c:v>12.2</c:v>
                </c:pt>
                <c:pt idx="62">
                  <c:v>12.4</c:v>
                </c:pt>
                <c:pt idx="63">
                  <c:v>12.6</c:v>
                </c:pt>
                <c:pt idx="64">
                  <c:v>12.8</c:v>
                </c:pt>
                <c:pt idx="65">
                  <c:v>13</c:v>
                </c:pt>
                <c:pt idx="66">
                  <c:v>13.2</c:v>
                </c:pt>
                <c:pt idx="67">
                  <c:v>13.4</c:v>
                </c:pt>
                <c:pt idx="68">
                  <c:v>13.6</c:v>
                </c:pt>
                <c:pt idx="69">
                  <c:v>13.8</c:v>
                </c:pt>
                <c:pt idx="70">
                  <c:v>14</c:v>
                </c:pt>
                <c:pt idx="71">
                  <c:v>14.2</c:v>
                </c:pt>
                <c:pt idx="72">
                  <c:v>14.4</c:v>
                </c:pt>
                <c:pt idx="73">
                  <c:v>14.6</c:v>
                </c:pt>
                <c:pt idx="74">
                  <c:v>14.8</c:v>
                </c:pt>
                <c:pt idx="75">
                  <c:v>15</c:v>
                </c:pt>
                <c:pt idx="76">
                  <c:v>15.2</c:v>
                </c:pt>
                <c:pt idx="77">
                  <c:v>15.4</c:v>
                </c:pt>
                <c:pt idx="78">
                  <c:v>15.6</c:v>
                </c:pt>
                <c:pt idx="79">
                  <c:v>15.8</c:v>
                </c:pt>
                <c:pt idx="80">
                  <c:v>16</c:v>
                </c:pt>
                <c:pt idx="81">
                  <c:v>16.2</c:v>
                </c:pt>
                <c:pt idx="82">
                  <c:v>16.399999999999999</c:v>
                </c:pt>
                <c:pt idx="83">
                  <c:v>16.600000000000001</c:v>
                </c:pt>
                <c:pt idx="84">
                  <c:v>16.8</c:v>
                </c:pt>
                <c:pt idx="85">
                  <c:v>17</c:v>
                </c:pt>
                <c:pt idx="86">
                  <c:v>17.2</c:v>
                </c:pt>
                <c:pt idx="87">
                  <c:v>17.399999999999999</c:v>
                </c:pt>
                <c:pt idx="88">
                  <c:v>17.600000000000001</c:v>
                </c:pt>
                <c:pt idx="89">
                  <c:v>17.8</c:v>
                </c:pt>
                <c:pt idx="90">
                  <c:v>18</c:v>
                </c:pt>
                <c:pt idx="91">
                  <c:v>18.2</c:v>
                </c:pt>
                <c:pt idx="92">
                  <c:v>18.399999999999999</c:v>
                </c:pt>
                <c:pt idx="93">
                  <c:v>18.600000000000001</c:v>
                </c:pt>
                <c:pt idx="94">
                  <c:v>18.8</c:v>
                </c:pt>
                <c:pt idx="95">
                  <c:v>19</c:v>
                </c:pt>
                <c:pt idx="96">
                  <c:v>19.2</c:v>
                </c:pt>
                <c:pt idx="97">
                  <c:v>19.399999999999999</c:v>
                </c:pt>
                <c:pt idx="98">
                  <c:v>19.600000000000001</c:v>
                </c:pt>
                <c:pt idx="99">
                  <c:v>19.8</c:v>
                </c:pt>
                <c:pt idx="100">
                  <c:v>20</c:v>
                </c:pt>
                <c:pt idx="101">
                  <c:v>20.2</c:v>
                </c:pt>
                <c:pt idx="102">
                  <c:v>20.399999999999999</c:v>
                </c:pt>
                <c:pt idx="103">
                  <c:v>20.6</c:v>
                </c:pt>
                <c:pt idx="104">
                  <c:v>20.8</c:v>
                </c:pt>
                <c:pt idx="105">
                  <c:v>21</c:v>
                </c:pt>
                <c:pt idx="106">
                  <c:v>21.2</c:v>
                </c:pt>
                <c:pt idx="107">
                  <c:v>21.4</c:v>
                </c:pt>
                <c:pt idx="108">
                  <c:v>21.6</c:v>
                </c:pt>
                <c:pt idx="109">
                  <c:v>21.8</c:v>
                </c:pt>
                <c:pt idx="110">
                  <c:v>22</c:v>
                </c:pt>
                <c:pt idx="111">
                  <c:v>22.2</c:v>
                </c:pt>
                <c:pt idx="112">
                  <c:v>22.4</c:v>
                </c:pt>
                <c:pt idx="113">
                  <c:v>22.6</c:v>
                </c:pt>
                <c:pt idx="114">
                  <c:v>22.8</c:v>
                </c:pt>
                <c:pt idx="115">
                  <c:v>23</c:v>
                </c:pt>
                <c:pt idx="116">
                  <c:v>23.2</c:v>
                </c:pt>
                <c:pt idx="117">
                  <c:v>23.4</c:v>
                </c:pt>
                <c:pt idx="118">
                  <c:v>23.6</c:v>
                </c:pt>
                <c:pt idx="119">
                  <c:v>23.8</c:v>
                </c:pt>
                <c:pt idx="120">
                  <c:v>24</c:v>
                </c:pt>
                <c:pt idx="121">
                  <c:v>24.2</c:v>
                </c:pt>
                <c:pt idx="122">
                  <c:v>24.4</c:v>
                </c:pt>
                <c:pt idx="123">
                  <c:v>24.6</c:v>
                </c:pt>
                <c:pt idx="124">
                  <c:v>24.8</c:v>
                </c:pt>
                <c:pt idx="125">
                  <c:v>25</c:v>
                </c:pt>
                <c:pt idx="126">
                  <c:v>25.2</c:v>
                </c:pt>
                <c:pt idx="127">
                  <c:v>25.4</c:v>
                </c:pt>
                <c:pt idx="128">
                  <c:v>25.6</c:v>
                </c:pt>
                <c:pt idx="129">
                  <c:v>25.8</c:v>
                </c:pt>
                <c:pt idx="130">
                  <c:v>26</c:v>
                </c:pt>
                <c:pt idx="131">
                  <c:v>26.2</c:v>
                </c:pt>
                <c:pt idx="132">
                  <c:v>26.4</c:v>
                </c:pt>
                <c:pt idx="133">
                  <c:v>26.6</c:v>
                </c:pt>
                <c:pt idx="134">
                  <c:v>26.8</c:v>
                </c:pt>
                <c:pt idx="135">
                  <c:v>27</c:v>
                </c:pt>
                <c:pt idx="136">
                  <c:v>27.2</c:v>
                </c:pt>
                <c:pt idx="137">
                  <c:v>27.4</c:v>
                </c:pt>
                <c:pt idx="138">
                  <c:v>27.6</c:v>
                </c:pt>
                <c:pt idx="139">
                  <c:v>27.8</c:v>
                </c:pt>
                <c:pt idx="140">
                  <c:v>28</c:v>
                </c:pt>
                <c:pt idx="141">
                  <c:v>28.2</c:v>
                </c:pt>
                <c:pt idx="142">
                  <c:v>28.4</c:v>
                </c:pt>
                <c:pt idx="143">
                  <c:v>28.6</c:v>
                </c:pt>
                <c:pt idx="144">
                  <c:v>28.8</c:v>
                </c:pt>
                <c:pt idx="145">
                  <c:v>29</c:v>
                </c:pt>
                <c:pt idx="146">
                  <c:v>29.2</c:v>
                </c:pt>
                <c:pt idx="147">
                  <c:v>29.4</c:v>
                </c:pt>
                <c:pt idx="148">
                  <c:v>29.6</c:v>
                </c:pt>
                <c:pt idx="149">
                  <c:v>29.8</c:v>
                </c:pt>
                <c:pt idx="150">
                  <c:v>30</c:v>
                </c:pt>
                <c:pt idx="151">
                  <c:v>30.2</c:v>
                </c:pt>
                <c:pt idx="152">
                  <c:v>30.4</c:v>
                </c:pt>
                <c:pt idx="153">
                  <c:v>30.6</c:v>
                </c:pt>
                <c:pt idx="154">
                  <c:v>30.8</c:v>
                </c:pt>
                <c:pt idx="155">
                  <c:v>31</c:v>
                </c:pt>
                <c:pt idx="156">
                  <c:v>31.2</c:v>
                </c:pt>
                <c:pt idx="157">
                  <c:v>31.4</c:v>
                </c:pt>
                <c:pt idx="158">
                  <c:v>31.6</c:v>
                </c:pt>
                <c:pt idx="159">
                  <c:v>31.8</c:v>
                </c:pt>
                <c:pt idx="160">
                  <c:v>32</c:v>
                </c:pt>
                <c:pt idx="161">
                  <c:v>32.200000000000003</c:v>
                </c:pt>
                <c:pt idx="162">
                  <c:v>32.4</c:v>
                </c:pt>
                <c:pt idx="163">
                  <c:v>32.6</c:v>
                </c:pt>
                <c:pt idx="164">
                  <c:v>32.799999999999997</c:v>
                </c:pt>
                <c:pt idx="165">
                  <c:v>33</c:v>
                </c:pt>
                <c:pt idx="166">
                  <c:v>33.200000000000003</c:v>
                </c:pt>
                <c:pt idx="167">
                  <c:v>33.4</c:v>
                </c:pt>
                <c:pt idx="168">
                  <c:v>33.6</c:v>
                </c:pt>
                <c:pt idx="169">
                  <c:v>33.799999999999997</c:v>
                </c:pt>
                <c:pt idx="170">
                  <c:v>34</c:v>
                </c:pt>
                <c:pt idx="171">
                  <c:v>34.200000000000003</c:v>
                </c:pt>
                <c:pt idx="172">
                  <c:v>34.4</c:v>
                </c:pt>
                <c:pt idx="173">
                  <c:v>34.6</c:v>
                </c:pt>
                <c:pt idx="174">
                  <c:v>34.799999999999997</c:v>
                </c:pt>
                <c:pt idx="175">
                  <c:v>35</c:v>
                </c:pt>
                <c:pt idx="176">
                  <c:v>35.200000000000003</c:v>
                </c:pt>
                <c:pt idx="177">
                  <c:v>35.4</c:v>
                </c:pt>
                <c:pt idx="178">
                  <c:v>35.6</c:v>
                </c:pt>
                <c:pt idx="179">
                  <c:v>35.799999999999997</c:v>
                </c:pt>
                <c:pt idx="180">
                  <c:v>36</c:v>
                </c:pt>
                <c:pt idx="181">
                  <c:v>36.200000000000003</c:v>
                </c:pt>
                <c:pt idx="182">
                  <c:v>36.4</c:v>
                </c:pt>
                <c:pt idx="183">
                  <c:v>36.6</c:v>
                </c:pt>
                <c:pt idx="184">
                  <c:v>36.799999999999997</c:v>
                </c:pt>
                <c:pt idx="185">
                  <c:v>37</c:v>
                </c:pt>
                <c:pt idx="186">
                  <c:v>37.200000000000003</c:v>
                </c:pt>
                <c:pt idx="187">
                  <c:v>37.4</c:v>
                </c:pt>
                <c:pt idx="188">
                  <c:v>37.6</c:v>
                </c:pt>
                <c:pt idx="189">
                  <c:v>37.799999999999997</c:v>
                </c:pt>
                <c:pt idx="190">
                  <c:v>38</c:v>
                </c:pt>
                <c:pt idx="191">
                  <c:v>38.200000000000003</c:v>
                </c:pt>
                <c:pt idx="192">
                  <c:v>38.4</c:v>
                </c:pt>
                <c:pt idx="193">
                  <c:v>38.6</c:v>
                </c:pt>
                <c:pt idx="194">
                  <c:v>38.799999999999997</c:v>
                </c:pt>
                <c:pt idx="195">
                  <c:v>39</c:v>
                </c:pt>
                <c:pt idx="196">
                  <c:v>39.200000000000003</c:v>
                </c:pt>
                <c:pt idx="197">
                  <c:v>39.4</c:v>
                </c:pt>
                <c:pt idx="198">
                  <c:v>39.6</c:v>
                </c:pt>
                <c:pt idx="199">
                  <c:v>39.799999999999997</c:v>
                </c:pt>
                <c:pt idx="200">
                  <c:v>40</c:v>
                </c:pt>
                <c:pt idx="201">
                  <c:v>40.200000000000003</c:v>
                </c:pt>
                <c:pt idx="202">
                  <c:v>40.4</c:v>
                </c:pt>
                <c:pt idx="203">
                  <c:v>40.6</c:v>
                </c:pt>
                <c:pt idx="204">
                  <c:v>40.799999999999997</c:v>
                </c:pt>
                <c:pt idx="205">
                  <c:v>41</c:v>
                </c:pt>
                <c:pt idx="206">
                  <c:v>41.2</c:v>
                </c:pt>
                <c:pt idx="207">
                  <c:v>41.4</c:v>
                </c:pt>
                <c:pt idx="208">
                  <c:v>41.6</c:v>
                </c:pt>
                <c:pt idx="209">
                  <c:v>41.8</c:v>
                </c:pt>
                <c:pt idx="210">
                  <c:v>42</c:v>
                </c:pt>
                <c:pt idx="211">
                  <c:v>42.2</c:v>
                </c:pt>
                <c:pt idx="212">
                  <c:v>42.4</c:v>
                </c:pt>
                <c:pt idx="213">
                  <c:v>42.6</c:v>
                </c:pt>
                <c:pt idx="214">
                  <c:v>42.8</c:v>
                </c:pt>
                <c:pt idx="215">
                  <c:v>43</c:v>
                </c:pt>
                <c:pt idx="216">
                  <c:v>43.2</c:v>
                </c:pt>
                <c:pt idx="217">
                  <c:v>43.4</c:v>
                </c:pt>
                <c:pt idx="218">
                  <c:v>43.6</c:v>
                </c:pt>
                <c:pt idx="219">
                  <c:v>43.8</c:v>
                </c:pt>
                <c:pt idx="220">
                  <c:v>44</c:v>
                </c:pt>
                <c:pt idx="221">
                  <c:v>44.2</c:v>
                </c:pt>
                <c:pt idx="222">
                  <c:v>44.4</c:v>
                </c:pt>
                <c:pt idx="223">
                  <c:v>44.6</c:v>
                </c:pt>
                <c:pt idx="224">
                  <c:v>44.8</c:v>
                </c:pt>
                <c:pt idx="225">
                  <c:v>45</c:v>
                </c:pt>
                <c:pt idx="226">
                  <c:v>45.2</c:v>
                </c:pt>
                <c:pt idx="227">
                  <c:v>45.4</c:v>
                </c:pt>
                <c:pt idx="228">
                  <c:v>45.6</c:v>
                </c:pt>
                <c:pt idx="229">
                  <c:v>45.8</c:v>
                </c:pt>
                <c:pt idx="230">
                  <c:v>46</c:v>
                </c:pt>
                <c:pt idx="231">
                  <c:v>46.2</c:v>
                </c:pt>
                <c:pt idx="232">
                  <c:v>46.4</c:v>
                </c:pt>
                <c:pt idx="233">
                  <c:v>46.6</c:v>
                </c:pt>
                <c:pt idx="234">
                  <c:v>46.8</c:v>
                </c:pt>
                <c:pt idx="235">
                  <c:v>47</c:v>
                </c:pt>
                <c:pt idx="236">
                  <c:v>47.2</c:v>
                </c:pt>
                <c:pt idx="237">
                  <c:v>47.4</c:v>
                </c:pt>
                <c:pt idx="238">
                  <c:v>47.6</c:v>
                </c:pt>
                <c:pt idx="239">
                  <c:v>47.8</c:v>
                </c:pt>
                <c:pt idx="240">
                  <c:v>48</c:v>
                </c:pt>
                <c:pt idx="241">
                  <c:v>48.2</c:v>
                </c:pt>
                <c:pt idx="242">
                  <c:v>48.4</c:v>
                </c:pt>
                <c:pt idx="243">
                  <c:v>48.6</c:v>
                </c:pt>
                <c:pt idx="244">
                  <c:v>48.8</c:v>
                </c:pt>
                <c:pt idx="245">
                  <c:v>49</c:v>
                </c:pt>
                <c:pt idx="246">
                  <c:v>49.2</c:v>
                </c:pt>
                <c:pt idx="247">
                  <c:v>49.4</c:v>
                </c:pt>
                <c:pt idx="248">
                  <c:v>49.6</c:v>
                </c:pt>
                <c:pt idx="249">
                  <c:v>49.8</c:v>
                </c:pt>
                <c:pt idx="250">
                  <c:v>50</c:v>
                </c:pt>
                <c:pt idx="251">
                  <c:v>50.2</c:v>
                </c:pt>
                <c:pt idx="252">
                  <c:v>50.4</c:v>
                </c:pt>
                <c:pt idx="253">
                  <c:v>50.6</c:v>
                </c:pt>
                <c:pt idx="254">
                  <c:v>50.8</c:v>
                </c:pt>
                <c:pt idx="255">
                  <c:v>51</c:v>
                </c:pt>
                <c:pt idx="256">
                  <c:v>51.2</c:v>
                </c:pt>
                <c:pt idx="257">
                  <c:v>51.4</c:v>
                </c:pt>
                <c:pt idx="258">
                  <c:v>51.6</c:v>
                </c:pt>
                <c:pt idx="259">
                  <c:v>51.8</c:v>
                </c:pt>
                <c:pt idx="260">
                  <c:v>52</c:v>
                </c:pt>
                <c:pt idx="261">
                  <c:v>52.2</c:v>
                </c:pt>
                <c:pt idx="262">
                  <c:v>52.4</c:v>
                </c:pt>
                <c:pt idx="263">
                  <c:v>52.6</c:v>
                </c:pt>
                <c:pt idx="264">
                  <c:v>52.8</c:v>
                </c:pt>
                <c:pt idx="265">
                  <c:v>53</c:v>
                </c:pt>
                <c:pt idx="266">
                  <c:v>53.2</c:v>
                </c:pt>
                <c:pt idx="267">
                  <c:v>53.4</c:v>
                </c:pt>
                <c:pt idx="268">
                  <c:v>53.6</c:v>
                </c:pt>
                <c:pt idx="269">
                  <c:v>53.8</c:v>
                </c:pt>
                <c:pt idx="270">
                  <c:v>54</c:v>
                </c:pt>
                <c:pt idx="271">
                  <c:v>54.2</c:v>
                </c:pt>
                <c:pt idx="272">
                  <c:v>54.4</c:v>
                </c:pt>
                <c:pt idx="273">
                  <c:v>54.6</c:v>
                </c:pt>
                <c:pt idx="274">
                  <c:v>54.8</c:v>
                </c:pt>
                <c:pt idx="275">
                  <c:v>55</c:v>
                </c:pt>
                <c:pt idx="276">
                  <c:v>55.2</c:v>
                </c:pt>
                <c:pt idx="277">
                  <c:v>55.4</c:v>
                </c:pt>
                <c:pt idx="278">
                  <c:v>55.6</c:v>
                </c:pt>
                <c:pt idx="279">
                  <c:v>55.8</c:v>
                </c:pt>
                <c:pt idx="280">
                  <c:v>56</c:v>
                </c:pt>
                <c:pt idx="281">
                  <c:v>56.2</c:v>
                </c:pt>
                <c:pt idx="282">
                  <c:v>56.4</c:v>
                </c:pt>
                <c:pt idx="283">
                  <c:v>56.6</c:v>
                </c:pt>
                <c:pt idx="284">
                  <c:v>56.8</c:v>
                </c:pt>
                <c:pt idx="285">
                  <c:v>57</c:v>
                </c:pt>
                <c:pt idx="286">
                  <c:v>57.2</c:v>
                </c:pt>
                <c:pt idx="287">
                  <c:v>57.4</c:v>
                </c:pt>
                <c:pt idx="288">
                  <c:v>57.6</c:v>
                </c:pt>
                <c:pt idx="289">
                  <c:v>57.8</c:v>
                </c:pt>
                <c:pt idx="290">
                  <c:v>58</c:v>
                </c:pt>
                <c:pt idx="291">
                  <c:v>58.2</c:v>
                </c:pt>
                <c:pt idx="292">
                  <c:v>58.4</c:v>
                </c:pt>
                <c:pt idx="293">
                  <c:v>58.6</c:v>
                </c:pt>
                <c:pt idx="294">
                  <c:v>58.8</c:v>
                </c:pt>
                <c:pt idx="295">
                  <c:v>59</c:v>
                </c:pt>
                <c:pt idx="296">
                  <c:v>59.2</c:v>
                </c:pt>
                <c:pt idx="297">
                  <c:v>59.4</c:v>
                </c:pt>
                <c:pt idx="298">
                  <c:v>59.6</c:v>
                </c:pt>
                <c:pt idx="299">
                  <c:v>59.8</c:v>
                </c:pt>
                <c:pt idx="300">
                  <c:v>60</c:v>
                </c:pt>
                <c:pt idx="301">
                  <c:v>60.2</c:v>
                </c:pt>
                <c:pt idx="302">
                  <c:v>60.4</c:v>
                </c:pt>
                <c:pt idx="303">
                  <c:v>60.6</c:v>
                </c:pt>
                <c:pt idx="304">
                  <c:v>60.8</c:v>
                </c:pt>
                <c:pt idx="305">
                  <c:v>61</c:v>
                </c:pt>
                <c:pt idx="306">
                  <c:v>61.2</c:v>
                </c:pt>
                <c:pt idx="307">
                  <c:v>61.4</c:v>
                </c:pt>
                <c:pt idx="308">
                  <c:v>61.6</c:v>
                </c:pt>
                <c:pt idx="309">
                  <c:v>61.8</c:v>
                </c:pt>
                <c:pt idx="310">
                  <c:v>62</c:v>
                </c:pt>
                <c:pt idx="311">
                  <c:v>62.2</c:v>
                </c:pt>
                <c:pt idx="312">
                  <c:v>62.4</c:v>
                </c:pt>
                <c:pt idx="313">
                  <c:v>62.6</c:v>
                </c:pt>
                <c:pt idx="314">
                  <c:v>62.8</c:v>
                </c:pt>
                <c:pt idx="315">
                  <c:v>63</c:v>
                </c:pt>
                <c:pt idx="316">
                  <c:v>63.2</c:v>
                </c:pt>
                <c:pt idx="317">
                  <c:v>63.4</c:v>
                </c:pt>
                <c:pt idx="318">
                  <c:v>63.6</c:v>
                </c:pt>
                <c:pt idx="319">
                  <c:v>63.8</c:v>
                </c:pt>
                <c:pt idx="320">
                  <c:v>64</c:v>
                </c:pt>
                <c:pt idx="321">
                  <c:v>64.2</c:v>
                </c:pt>
                <c:pt idx="322">
                  <c:v>64.400000000000006</c:v>
                </c:pt>
                <c:pt idx="323">
                  <c:v>64.599999999999994</c:v>
                </c:pt>
                <c:pt idx="324">
                  <c:v>64.8</c:v>
                </c:pt>
                <c:pt idx="325">
                  <c:v>65</c:v>
                </c:pt>
                <c:pt idx="326">
                  <c:v>65.2</c:v>
                </c:pt>
                <c:pt idx="327">
                  <c:v>65.400000000000006</c:v>
                </c:pt>
                <c:pt idx="328">
                  <c:v>65.599999999999994</c:v>
                </c:pt>
                <c:pt idx="329">
                  <c:v>65.8</c:v>
                </c:pt>
                <c:pt idx="330">
                  <c:v>66</c:v>
                </c:pt>
                <c:pt idx="331">
                  <c:v>66.2</c:v>
                </c:pt>
                <c:pt idx="332">
                  <c:v>66.400000000000006</c:v>
                </c:pt>
                <c:pt idx="333">
                  <c:v>66.599999999999994</c:v>
                </c:pt>
                <c:pt idx="334">
                  <c:v>66.8</c:v>
                </c:pt>
                <c:pt idx="335">
                  <c:v>67</c:v>
                </c:pt>
                <c:pt idx="336">
                  <c:v>67.2</c:v>
                </c:pt>
                <c:pt idx="337">
                  <c:v>67.400000000000006</c:v>
                </c:pt>
                <c:pt idx="338">
                  <c:v>67.599999999999994</c:v>
                </c:pt>
                <c:pt idx="339">
                  <c:v>67.8</c:v>
                </c:pt>
                <c:pt idx="340">
                  <c:v>68</c:v>
                </c:pt>
                <c:pt idx="341">
                  <c:v>68.2</c:v>
                </c:pt>
                <c:pt idx="342">
                  <c:v>68.400000000000006</c:v>
                </c:pt>
                <c:pt idx="343">
                  <c:v>68.599999999999994</c:v>
                </c:pt>
                <c:pt idx="344">
                  <c:v>68.8</c:v>
                </c:pt>
                <c:pt idx="345">
                  <c:v>69</c:v>
                </c:pt>
                <c:pt idx="346">
                  <c:v>69.2</c:v>
                </c:pt>
                <c:pt idx="347">
                  <c:v>69.400000000000006</c:v>
                </c:pt>
                <c:pt idx="348">
                  <c:v>69.599999999999994</c:v>
                </c:pt>
                <c:pt idx="349">
                  <c:v>69.8</c:v>
                </c:pt>
                <c:pt idx="350">
                  <c:v>70</c:v>
                </c:pt>
                <c:pt idx="351">
                  <c:v>70.2</c:v>
                </c:pt>
                <c:pt idx="352">
                  <c:v>70.400000000000006</c:v>
                </c:pt>
                <c:pt idx="353">
                  <c:v>70.599999999999994</c:v>
                </c:pt>
                <c:pt idx="354">
                  <c:v>70.8</c:v>
                </c:pt>
                <c:pt idx="355">
                  <c:v>71</c:v>
                </c:pt>
                <c:pt idx="356">
                  <c:v>71.2</c:v>
                </c:pt>
                <c:pt idx="357">
                  <c:v>71.400000000000006</c:v>
                </c:pt>
                <c:pt idx="358">
                  <c:v>71.599999999999994</c:v>
                </c:pt>
                <c:pt idx="359">
                  <c:v>71.8</c:v>
                </c:pt>
                <c:pt idx="360">
                  <c:v>72</c:v>
                </c:pt>
                <c:pt idx="361">
                  <c:v>72.2</c:v>
                </c:pt>
                <c:pt idx="362">
                  <c:v>72.400000000000006</c:v>
                </c:pt>
                <c:pt idx="363">
                  <c:v>72.599999999999994</c:v>
                </c:pt>
                <c:pt idx="364">
                  <c:v>72.8</c:v>
                </c:pt>
                <c:pt idx="365">
                  <c:v>73</c:v>
                </c:pt>
                <c:pt idx="366">
                  <c:v>73.2</c:v>
                </c:pt>
                <c:pt idx="367">
                  <c:v>73.400000000000006</c:v>
                </c:pt>
                <c:pt idx="368">
                  <c:v>73.599999999999994</c:v>
                </c:pt>
                <c:pt idx="369">
                  <c:v>73.8</c:v>
                </c:pt>
                <c:pt idx="370">
                  <c:v>74</c:v>
                </c:pt>
                <c:pt idx="371">
                  <c:v>74.2</c:v>
                </c:pt>
                <c:pt idx="372">
                  <c:v>74.400000000000006</c:v>
                </c:pt>
                <c:pt idx="373">
                  <c:v>74.599999999999994</c:v>
                </c:pt>
                <c:pt idx="374">
                  <c:v>74.8</c:v>
                </c:pt>
                <c:pt idx="375">
                  <c:v>75</c:v>
                </c:pt>
                <c:pt idx="376">
                  <c:v>75.2</c:v>
                </c:pt>
                <c:pt idx="377">
                  <c:v>75.400000000000006</c:v>
                </c:pt>
                <c:pt idx="378">
                  <c:v>75.599999999999994</c:v>
                </c:pt>
                <c:pt idx="379">
                  <c:v>75.8</c:v>
                </c:pt>
                <c:pt idx="380">
                  <c:v>76</c:v>
                </c:pt>
                <c:pt idx="381">
                  <c:v>76.2</c:v>
                </c:pt>
                <c:pt idx="382">
                  <c:v>76.400000000000006</c:v>
                </c:pt>
                <c:pt idx="383">
                  <c:v>76.599999999999994</c:v>
                </c:pt>
                <c:pt idx="384">
                  <c:v>76.8</c:v>
                </c:pt>
                <c:pt idx="385">
                  <c:v>77</c:v>
                </c:pt>
                <c:pt idx="386">
                  <c:v>77.2</c:v>
                </c:pt>
                <c:pt idx="387">
                  <c:v>77.400000000000006</c:v>
                </c:pt>
                <c:pt idx="388">
                  <c:v>77.599999999999994</c:v>
                </c:pt>
                <c:pt idx="389">
                  <c:v>77.8</c:v>
                </c:pt>
                <c:pt idx="390">
                  <c:v>78</c:v>
                </c:pt>
                <c:pt idx="391">
                  <c:v>78.2</c:v>
                </c:pt>
                <c:pt idx="392">
                  <c:v>78.400000000000006</c:v>
                </c:pt>
                <c:pt idx="393">
                  <c:v>78.599999999999994</c:v>
                </c:pt>
                <c:pt idx="394">
                  <c:v>78.8</c:v>
                </c:pt>
                <c:pt idx="395">
                  <c:v>79</c:v>
                </c:pt>
                <c:pt idx="396">
                  <c:v>79.2</c:v>
                </c:pt>
                <c:pt idx="397">
                  <c:v>79.400000000000006</c:v>
                </c:pt>
                <c:pt idx="398">
                  <c:v>79.599999999999994</c:v>
                </c:pt>
                <c:pt idx="399">
                  <c:v>79.8</c:v>
                </c:pt>
                <c:pt idx="400">
                  <c:v>80</c:v>
                </c:pt>
                <c:pt idx="401">
                  <c:v>80.2</c:v>
                </c:pt>
                <c:pt idx="402">
                  <c:v>80.400000000000006</c:v>
                </c:pt>
                <c:pt idx="403">
                  <c:v>80.599999999999994</c:v>
                </c:pt>
                <c:pt idx="404">
                  <c:v>80.8</c:v>
                </c:pt>
                <c:pt idx="405">
                  <c:v>81</c:v>
                </c:pt>
                <c:pt idx="406">
                  <c:v>81.2</c:v>
                </c:pt>
                <c:pt idx="407">
                  <c:v>81.400000000000006</c:v>
                </c:pt>
                <c:pt idx="408">
                  <c:v>81.599999999999994</c:v>
                </c:pt>
                <c:pt idx="409">
                  <c:v>81.8</c:v>
                </c:pt>
                <c:pt idx="410">
                  <c:v>82</c:v>
                </c:pt>
                <c:pt idx="411">
                  <c:v>82.2</c:v>
                </c:pt>
                <c:pt idx="412">
                  <c:v>82.4</c:v>
                </c:pt>
                <c:pt idx="413">
                  <c:v>82.6</c:v>
                </c:pt>
                <c:pt idx="414">
                  <c:v>82.8</c:v>
                </c:pt>
                <c:pt idx="415">
                  <c:v>83</c:v>
                </c:pt>
                <c:pt idx="416">
                  <c:v>83.2</c:v>
                </c:pt>
                <c:pt idx="417">
                  <c:v>83.4</c:v>
                </c:pt>
                <c:pt idx="418">
                  <c:v>83.6</c:v>
                </c:pt>
                <c:pt idx="419">
                  <c:v>83.8</c:v>
                </c:pt>
                <c:pt idx="420">
                  <c:v>84</c:v>
                </c:pt>
                <c:pt idx="421">
                  <c:v>84.2</c:v>
                </c:pt>
                <c:pt idx="422">
                  <c:v>84.4</c:v>
                </c:pt>
                <c:pt idx="423">
                  <c:v>84.6</c:v>
                </c:pt>
                <c:pt idx="424">
                  <c:v>84.8</c:v>
                </c:pt>
                <c:pt idx="425">
                  <c:v>85</c:v>
                </c:pt>
                <c:pt idx="426">
                  <c:v>85.2</c:v>
                </c:pt>
                <c:pt idx="427">
                  <c:v>85.4</c:v>
                </c:pt>
                <c:pt idx="428">
                  <c:v>85.6</c:v>
                </c:pt>
                <c:pt idx="429">
                  <c:v>85.8</c:v>
                </c:pt>
                <c:pt idx="430">
                  <c:v>86</c:v>
                </c:pt>
                <c:pt idx="431">
                  <c:v>86.2</c:v>
                </c:pt>
                <c:pt idx="432">
                  <c:v>86.4</c:v>
                </c:pt>
                <c:pt idx="433">
                  <c:v>86.6</c:v>
                </c:pt>
                <c:pt idx="434">
                  <c:v>86.8</c:v>
                </c:pt>
                <c:pt idx="435">
                  <c:v>87</c:v>
                </c:pt>
                <c:pt idx="436">
                  <c:v>87.2</c:v>
                </c:pt>
                <c:pt idx="437">
                  <c:v>87.4</c:v>
                </c:pt>
                <c:pt idx="438">
                  <c:v>87.6</c:v>
                </c:pt>
                <c:pt idx="439">
                  <c:v>87.8</c:v>
                </c:pt>
                <c:pt idx="440">
                  <c:v>88</c:v>
                </c:pt>
                <c:pt idx="441">
                  <c:v>88.2</c:v>
                </c:pt>
                <c:pt idx="442">
                  <c:v>88.4</c:v>
                </c:pt>
                <c:pt idx="443">
                  <c:v>88.6</c:v>
                </c:pt>
                <c:pt idx="444">
                  <c:v>88.8</c:v>
                </c:pt>
                <c:pt idx="445">
                  <c:v>89</c:v>
                </c:pt>
                <c:pt idx="446">
                  <c:v>89.2</c:v>
                </c:pt>
                <c:pt idx="447">
                  <c:v>89.4</c:v>
                </c:pt>
                <c:pt idx="448">
                  <c:v>89.6</c:v>
                </c:pt>
                <c:pt idx="449">
                  <c:v>89.8</c:v>
                </c:pt>
                <c:pt idx="450">
                  <c:v>90</c:v>
                </c:pt>
                <c:pt idx="451">
                  <c:v>90.2</c:v>
                </c:pt>
                <c:pt idx="452">
                  <c:v>90.4</c:v>
                </c:pt>
                <c:pt idx="453">
                  <c:v>90.6</c:v>
                </c:pt>
                <c:pt idx="454">
                  <c:v>90.8</c:v>
                </c:pt>
                <c:pt idx="455">
                  <c:v>91</c:v>
                </c:pt>
                <c:pt idx="456">
                  <c:v>91.2</c:v>
                </c:pt>
                <c:pt idx="457">
                  <c:v>91.4</c:v>
                </c:pt>
                <c:pt idx="458">
                  <c:v>91.6</c:v>
                </c:pt>
                <c:pt idx="459">
                  <c:v>91.8</c:v>
                </c:pt>
                <c:pt idx="460">
                  <c:v>92</c:v>
                </c:pt>
                <c:pt idx="461">
                  <c:v>92.2</c:v>
                </c:pt>
                <c:pt idx="462">
                  <c:v>92.4</c:v>
                </c:pt>
                <c:pt idx="463">
                  <c:v>92.6</c:v>
                </c:pt>
                <c:pt idx="464">
                  <c:v>92.8</c:v>
                </c:pt>
                <c:pt idx="465">
                  <c:v>93</c:v>
                </c:pt>
                <c:pt idx="466">
                  <c:v>93.2</c:v>
                </c:pt>
                <c:pt idx="467">
                  <c:v>93.4</c:v>
                </c:pt>
                <c:pt idx="468">
                  <c:v>93.6</c:v>
                </c:pt>
                <c:pt idx="469">
                  <c:v>93.8</c:v>
                </c:pt>
                <c:pt idx="470">
                  <c:v>94</c:v>
                </c:pt>
                <c:pt idx="471">
                  <c:v>94.2</c:v>
                </c:pt>
                <c:pt idx="472">
                  <c:v>94.4</c:v>
                </c:pt>
                <c:pt idx="473">
                  <c:v>94.6</c:v>
                </c:pt>
                <c:pt idx="474">
                  <c:v>94.8</c:v>
                </c:pt>
                <c:pt idx="475">
                  <c:v>95</c:v>
                </c:pt>
                <c:pt idx="476">
                  <c:v>95.2</c:v>
                </c:pt>
                <c:pt idx="477">
                  <c:v>95.4</c:v>
                </c:pt>
                <c:pt idx="478">
                  <c:v>95.6</c:v>
                </c:pt>
                <c:pt idx="479">
                  <c:v>95.8</c:v>
                </c:pt>
                <c:pt idx="480">
                  <c:v>96</c:v>
                </c:pt>
                <c:pt idx="481">
                  <c:v>96.2</c:v>
                </c:pt>
                <c:pt idx="482">
                  <c:v>96.4</c:v>
                </c:pt>
                <c:pt idx="483">
                  <c:v>96.6</c:v>
                </c:pt>
                <c:pt idx="484">
                  <c:v>96.8</c:v>
                </c:pt>
                <c:pt idx="485">
                  <c:v>97</c:v>
                </c:pt>
                <c:pt idx="486">
                  <c:v>97.2</c:v>
                </c:pt>
                <c:pt idx="487">
                  <c:v>97.4</c:v>
                </c:pt>
                <c:pt idx="488">
                  <c:v>97.6</c:v>
                </c:pt>
                <c:pt idx="489">
                  <c:v>97.8</c:v>
                </c:pt>
                <c:pt idx="490">
                  <c:v>98</c:v>
                </c:pt>
                <c:pt idx="491">
                  <c:v>98.2</c:v>
                </c:pt>
                <c:pt idx="492">
                  <c:v>98.4</c:v>
                </c:pt>
                <c:pt idx="493">
                  <c:v>98.6</c:v>
                </c:pt>
                <c:pt idx="494">
                  <c:v>98.8</c:v>
                </c:pt>
                <c:pt idx="495">
                  <c:v>99</c:v>
                </c:pt>
                <c:pt idx="496">
                  <c:v>99.2</c:v>
                </c:pt>
                <c:pt idx="497">
                  <c:v>99.4</c:v>
                </c:pt>
                <c:pt idx="498">
                  <c:v>99.6</c:v>
                </c:pt>
                <c:pt idx="499">
                  <c:v>99.8</c:v>
                </c:pt>
                <c:pt idx="500">
                  <c:v>100</c:v>
                </c:pt>
                <c:pt idx="501">
                  <c:v>100.2</c:v>
                </c:pt>
                <c:pt idx="502">
                  <c:v>100.4</c:v>
                </c:pt>
                <c:pt idx="503">
                  <c:v>100.6</c:v>
                </c:pt>
                <c:pt idx="504">
                  <c:v>100.8</c:v>
                </c:pt>
                <c:pt idx="505">
                  <c:v>101</c:v>
                </c:pt>
                <c:pt idx="506">
                  <c:v>101.2</c:v>
                </c:pt>
                <c:pt idx="507">
                  <c:v>101.4</c:v>
                </c:pt>
                <c:pt idx="508">
                  <c:v>101.6</c:v>
                </c:pt>
                <c:pt idx="509">
                  <c:v>101.8</c:v>
                </c:pt>
                <c:pt idx="510">
                  <c:v>102</c:v>
                </c:pt>
                <c:pt idx="511">
                  <c:v>102.2</c:v>
                </c:pt>
                <c:pt idx="512">
                  <c:v>102.4</c:v>
                </c:pt>
                <c:pt idx="513">
                  <c:v>102.6</c:v>
                </c:pt>
                <c:pt idx="514">
                  <c:v>102.8</c:v>
                </c:pt>
                <c:pt idx="515">
                  <c:v>103</c:v>
                </c:pt>
                <c:pt idx="516">
                  <c:v>103.2</c:v>
                </c:pt>
                <c:pt idx="517">
                  <c:v>103.4</c:v>
                </c:pt>
                <c:pt idx="518">
                  <c:v>103.6</c:v>
                </c:pt>
                <c:pt idx="519">
                  <c:v>103.8</c:v>
                </c:pt>
                <c:pt idx="520">
                  <c:v>104</c:v>
                </c:pt>
                <c:pt idx="521">
                  <c:v>104.2</c:v>
                </c:pt>
                <c:pt idx="522">
                  <c:v>104.4</c:v>
                </c:pt>
                <c:pt idx="523">
                  <c:v>104.6</c:v>
                </c:pt>
                <c:pt idx="524">
                  <c:v>104.8</c:v>
                </c:pt>
                <c:pt idx="525">
                  <c:v>105</c:v>
                </c:pt>
                <c:pt idx="526">
                  <c:v>105.2</c:v>
                </c:pt>
                <c:pt idx="527">
                  <c:v>105.4</c:v>
                </c:pt>
                <c:pt idx="528">
                  <c:v>105.6</c:v>
                </c:pt>
                <c:pt idx="529">
                  <c:v>105.8</c:v>
                </c:pt>
                <c:pt idx="530">
                  <c:v>106</c:v>
                </c:pt>
                <c:pt idx="531">
                  <c:v>106.2</c:v>
                </c:pt>
                <c:pt idx="532">
                  <c:v>106.4</c:v>
                </c:pt>
                <c:pt idx="533">
                  <c:v>106.6</c:v>
                </c:pt>
                <c:pt idx="534">
                  <c:v>106.8</c:v>
                </c:pt>
                <c:pt idx="535">
                  <c:v>107</c:v>
                </c:pt>
                <c:pt idx="536">
                  <c:v>107.2</c:v>
                </c:pt>
                <c:pt idx="537">
                  <c:v>107.4</c:v>
                </c:pt>
                <c:pt idx="538">
                  <c:v>107.6</c:v>
                </c:pt>
                <c:pt idx="539">
                  <c:v>107.8</c:v>
                </c:pt>
                <c:pt idx="540">
                  <c:v>108</c:v>
                </c:pt>
                <c:pt idx="541">
                  <c:v>108.2</c:v>
                </c:pt>
                <c:pt idx="542">
                  <c:v>108.4</c:v>
                </c:pt>
                <c:pt idx="543">
                  <c:v>108.6</c:v>
                </c:pt>
                <c:pt idx="544">
                  <c:v>108.8</c:v>
                </c:pt>
                <c:pt idx="545">
                  <c:v>109</c:v>
                </c:pt>
                <c:pt idx="546">
                  <c:v>109.2</c:v>
                </c:pt>
                <c:pt idx="547">
                  <c:v>109.4</c:v>
                </c:pt>
                <c:pt idx="548">
                  <c:v>109.6</c:v>
                </c:pt>
                <c:pt idx="549">
                  <c:v>109.8</c:v>
                </c:pt>
                <c:pt idx="550">
                  <c:v>110</c:v>
                </c:pt>
                <c:pt idx="551">
                  <c:v>110.2</c:v>
                </c:pt>
                <c:pt idx="552">
                  <c:v>110.4</c:v>
                </c:pt>
                <c:pt idx="553">
                  <c:v>110.6</c:v>
                </c:pt>
                <c:pt idx="554">
                  <c:v>110.8</c:v>
                </c:pt>
                <c:pt idx="555">
                  <c:v>111</c:v>
                </c:pt>
                <c:pt idx="556">
                  <c:v>111.2</c:v>
                </c:pt>
                <c:pt idx="557">
                  <c:v>111.4</c:v>
                </c:pt>
                <c:pt idx="558">
                  <c:v>111.6</c:v>
                </c:pt>
                <c:pt idx="559">
                  <c:v>111.8</c:v>
                </c:pt>
                <c:pt idx="560">
                  <c:v>112</c:v>
                </c:pt>
                <c:pt idx="561">
                  <c:v>112.2</c:v>
                </c:pt>
                <c:pt idx="562">
                  <c:v>112.4</c:v>
                </c:pt>
                <c:pt idx="563">
                  <c:v>112.6</c:v>
                </c:pt>
                <c:pt idx="564">
                  <c:v>112.8</c:v>
                </c:pt>
                <c:pt idx="565">
                  <c:v>113</c:v>
                </c:pt>
                <c:pt idx="566">
                  <c:v>113.2</c:v>
                </c:pt>
                <c:pt idx="567">
                  <c:v>113.4</c:v>
                </c:pt>
                <c:pt idx="568">
                  <c:v>113.6</c:v>
                </c:pt>
                <c:pt idx="569">
                  <c:v>113.8</c:v>
                </c:pt>
                <c:pt idx="570">
                  <c:v>114</c:v>
                </c:pt>
                <c:pt idx="571">
                  <c:v>114.2</c:v>
                </c:pt>
                <c:pt idx="572">
                  <c:v>114.4</c:v>
                </c:pt>
                <c:pt idx="573">
                  <c:v>114.6</c:v>
                </c:pt>
                <c:pt idx="574">
                  <c:v>114.8</c:v>
                </c:pt>
                <c:pt idx="575">
                  <c:v>115</c:v>
                </c:pt>
                <c:pt idx="576">
                  <c:v>115.2</c:v>
                </c:pt>
                <c:pt idx="577">
                  <c:v>115.4</c:v>
                </c:pt>
                <c:pt idx="578">
                  <c:v>115.6</c:v>
                </c:pt>
                <c:pt idx="579">
                  <c:v>115.8</c:v>
                </c:pt>
                <c:pt idx="580">
                  <c:v>116</c:v>
                </c:pt>
                <c:pt idx="581">
                  <c:v>116.2</c:v>
                </c:pt>
                <c:pt idx="582">
                  <c:v>116.4</c:v>
                </c:pt>
                <c:pt idx="583">
                  <c:v>116.6</c:v>
                </c:pt>
                <c:pt idx="584">
                  <c:v>116.8</c:v>
                </c:pt>
                <c:pt idx="585">
                  <c:v>117</c:v>
                </c:pt>
                <c:pt idx="586">
                  <c:v>117.2</c:v>
                </c:pt>
                <c:pt idx="587">
                  <c:v>117.4</c:v>
                </c:pt>
                <c:pt idx="588">
                  <c:v>117.6</c:v>
                </c:pt>
                <c:pt idx="589">
                  <c:v>117.8</c:v>
                </c:pt>
                <c:pt idx="590">
                  <c:v>118</c:v>
                </c:pt>
                <c:pt idx="591">
                  <c:v>118.2</c:v>
                </c:pt>
                <c:pt idx="592">
                  <c:v>118.4</c:v>
                </c:pt>
                <c:pt idx="593">
                  <c:v>118.6</c:v>
                </c:pt>
                <c:pt idx="594">
                  <c:v>118.8</c:v>
                </c:pt>
                <c:pt idx="595">
                  <c:v>119</c:v>
                </c:pt>
                <c:pt idx="596">
                  <c:v>119.2</c:v>
                </c:pt>
                <c:pt idx="597">
                  <c:v>119.4</c:v>
                </c:pt>
                <c:pt idx="598">
                  <c:v>119.6</c:v>
                </c:pt>
                <c:pt idx="599">
                  <c:v>119.8</c:v>
                </c:pt>
                <c:pt idx="600">
                  <c:v>120</c:v>
                </c:pt>
                <c:pt idx="601">
                  <c:v>120.2</c:v>
                </c:pt>
                <c:pt idx="602">
                  <c:v>120.4</c:v>
                </c:pt>
                <c:pt idx="603">
                  <c:v>120.6</c:v>
                </c:pt>
                <c:pt idx="604">
                  <c:v>120.8</c:v>
                </c:pt>
                <c:pt idx="605">
                  <c:v>121</c:v>
                </c:pt>
                <c:pt idx="606">
                  <c:v>121.2</c:v>
                </c:pt>
                <c:pt idx="607">
                  <c:v>121.4</c:v>
                </c:pt>
                <c:pt idx="608">
                  <c:v>121.6</c:v>
                </c:pt>
                <c:pt idx="609">
                  <c:v>121.8</c:v>
                </c:pt>
                <c:pt idx="610">
                  <c:v>122</c:v>
                </c:pt>
                <c:pt idx="611">
                  <c:v>122.2</c:v>
                </c:pt>
                <c:pt idx="612">
                  <c:v>122.4</c:v>
                </c:pt>
                <c:pt idx="613">
                  <c:v>122.6</c:v>
                </c:pt>
                <c:pt idx="614">
                  <c:v>122.8</c:v>
                </c:pt>
                <c:pt idx="615">
                  <c:v>123</c:v>
                </c:pt>
                <c:pt idx="616">
                  <c:v>123.2</c:v>
                </c:pt>
                <c:pt idx="617">
                  <c:v>123.4</c:v>
                </c:pt>
                <c:pt idx="618">
                  <c:v>123.6</c:v>
                </c:pt>
                <c:pt idx="619">
                  <c:v>123.8</c:v>
                </c:pt>
                <c:pt idx="620">
                  <c:v>124</c:v>
                </c:pt>
                <c:pt idx="621">
                  <c:v>124.2</c:v>
                </c:pt>
                <c:pt idx="622">
                  <c:v>124.4</c:v>
                </c:pt>
                <c:pt idx="623">
                  <c:v>124.6</c:v>
                </c:pt>
                <c:pt idx="624">
                  <c:v>124.8</c:v>
                </c:pt>
                <c:pt idx="625">
                  <c:v>125</c:v>
                </c:pt>
                <c:pt idx="626">
                  <c:v>125.2</c:v>
                </c:pt>
                <c:pt idx="627">
                  <c:v>125.4</c:v>
                </c:pt>
                <c:pt idx="628">
                  <c:v>125.6</c:v>
                </c:pt>
                <c:pt idx="629">
                  <c:v>125.8</c:v>
                </c:pt>
                <c:pt idx="630">
                  <c:v>126</c:v>
                </c:pt>
                <c:pt idx="631">
                  <c:v>126.2</c:v>
                </c:pt>
                <c:pt idx="632">
                  <c:v>126.4</c:v>
                </c:pt>
                <c:pt idx="633">
                  <c:v>126.6</c:v>
                </c:pt>
                <c:pt idx="634">
                  <c:v>126.8</c:v>
                </c:pt>
                <c:pt idx="635">
                  <c:v>127</c:v>
                </c:pt>
                <c:pt idx="636">
                  <c:v>127.2</c:v>
                </c:pt>
                <c:pt idx="637">
                  <c:v>127.4</c:v>
                </c:pt>
                <c:pt idx="638">
                  <c:v>127.6</c:v>
                </c:pt>
                <c:pt idx="639">
                  <c:v>127.8</c:v>
                </c:pt>
                <c:pt idx="640">
                  <c:v>128</c:v>
                </c:pt>
                <c:pt idx="641">
                  <c:v>128.19999999999999</c:v>
                </c:pt>
                <c:pt idx="642">
                  <c:v>128.4</c:v>
                </c:pt>
                <c:pt idx="643">
                  <c:v>128.6</c:v>
                </c:pt>
                <c:pt idx="644">
                  <c:v>128.80000000000001</c:v>
                </c:pt>
                <c:pt idx="645">
                  <c:v>129</c:v>
                </c:pt>
                <c:pt idx="646">
                  <c:v>129.19999999999999</c:v>
                </c:pt>
                <c:pt idx="647">
                  <c:v>129.4</c:v>
                </c:pt>
                <c:pt idx="648">
                  <c:v>129.6</c:v>
                </c:pt>
                <c:pt idx="649">
                  <c:v>129.80000000000001</c:v>
                </c:pt>
                <c:pt idx="650">
                  <c:v>130</c:v>
                </c:pt>
                <c:pt idx="651">
                  <c:v>130.19999999999999</c:v>
                </c:pt>
                <c:pt idx="652">
                  <c:v>130.4</c:v>
                </c:pt>
                <c:pt idx="653">
                  <c:v>130.6</c:v>
                </c:pt>
                <c:pt idx="654">
                  <c:v>130.80000000000001</c:v>
                </c:pt>
                <c:pt idx="655">
                  <c:v>131</c:v>
                </c:pt>
                <c:pt idx="656">
                  <c:v>131.19999999999999</c:v>
                </c:pt>
                <c:pt idx="657">
                  <c:v>131.4</c:v>
                </c:pt>
                <c:pt idx="658">
                  <c:v>131.6</c:v>
                </c:pt>
                <c:pt idx="659">
                  <c:v>131.80000000000001</c:v>
                </c:pt>
                <c:pt idx="660">
                  <c:v>132.00000000000099</c:v>
                </c:pt>
                <c:pt idx="661">
                  <c:v>132.20000000000101</c:v>
                </c:pt>
                <c:pt idx="662">
                  <c:v>132.4</c:v>
                </c:pt>
                <c:pt idx="663">
                  <c:v>132.6</c:v>
                </c:pt>
                <c:pt idx="664">
                  <c:v>132.80000000000001</c:v>
                </c:pt>
                <c:pt idx="665">
                  <c:v>133.00000000000099</c:v>
                </c:pt>
                <c:pt idx="666">
                  <c:v>133.20000000000101</c:v>
                </c:pt>
                <c:pt idx="667">
                  <c:v>133.4</c:v>
                </c:pt>
                <c:pt idx="668">
                  <c:v>133.6</c:v>
                </c:pt>
                <c:pt idx="669">
                  <c:v>133.80000000000001</c:v>
                </c:pt>
                <c:pt idx="670">
                  <c:v>134.00000000000099</c:v>
                </c:pt>
                <c:pt idx="671">
                  <c:v>134.20000000000101</c:v>
                </c:pt>
                <c:pt idx="672">
                  <c:v>134.4</c:v>
                </c:pt>
                <c:pt idx="673">
                  <c:v>134.6</c:v>
                </c:pt>
                <c:pt idx="674">
                  <c:v>134.80000000000001</c:v>
                </c:pt>
                <c:pt idx="675">
                  <c:v>135.00000000000099</c:v>
                </c:pt>
                <c:pt idx="676">
                  <c:v>135.20000000000101</c:v>
                </c:pt>
                <c:pt idx="677">
                  <c:v>135.4</c:v>
                </c:pt>
                <c:pt idx="678">
                  <c:v>135.6</c:v>
                </c:pt>
                <c:pt idx="679">
                  <c:v>135.80000000000001</c:v>
                </c:pt>
                <c:pt idx="680">
                  <c:v>136.00000000000099</c:v>
                </c:pt>
                <c:pt idx="681">
                  <c:v>136.20000000000101</c:v>
                </c:pt>
                <c:pt idx="682">
                  <c:v>136.4</c:v>
                </c:pt>
                <c:pt idx="683">
                  <c:v>136.6</c:v>
                </c:pt>
                <c:pt idx="684">
                  <c:v>136.80000000000001</c:v>
                </c:pt>
                <c:pt idx="685">
                  <c:v>137.00000000000099</c:v>
                </c:pt>
                <c:pt idx="686">
                  <c:v>137.20000000000101</c:v>
                </c:pt>
                <c:pt idx="687">
                  <c:v>137.4</c:v>
                </c:pt>
                <c:pt idx="688">
                  <c:v>137.6</c:v>
                </c:pt>
                <c:pt idx="689">
                  <c:v>137.80000000000001</c:v>
                </c:pt>
                <c:pt idx="690">
                  <c:v>138.00000000000099</c:v>
                </c:pt>
                <c:pt idx="691">
                  <c:v>138.20000000000101</c:v>
                </c:pt>
                <c:pt idx="692">
                  <c:v>138.400000000001</c:v>
                </c:pt>
                <c:pt idx="693">
                  <c:v>138.60000000000099</c:v>
                </c:pt>
                <c:pt idx="694">
                  <c:v>138.80000000000101</c:v>
                </c:pt>
                <c:pt idx="695">
                  <c:v>139.00000000000099</c:v>
                </c:pt>
                <c:pt idx="696">
                  <c:v>139.20000000000101</c:v>
                </c:pt>
                <c:pt idx="697">
                  <c:v>139.400000000001</c:v>
                </c:pt>
                <c:pt idx="698">
                  <c:v>139.60000000000099</c:v>
                </c:pt>
                <c:pt idx="699">
                  <c:v>139.80000000000101</c:v>
                </c:pt>
                <c:pt idx="700">
                  <c:v>140.00000000000099</c:v>
                </c:pt>
                <c:pt idx="701">
                  <c:v>140.20000000000101</c:v>
                </c:pt>
                <c:pt idx="702">
                  <c:v>140.400000000001</c:v>
                </c:pt>
                <c:pt idx="703">
                  <c:v>140.60000000000099</c:v>
                </c:pt>
                <c:pt idx="704">
                  <c:v>140.80000000000101</c:v>
                </c:pt>
                <c:pt idx="705">
                  <c:v>141.00000000000099</c:v>
                </c:pt>
                <c:pt idx="706">
                  <c:v>141.20000000000101</c:v>
                </c:pt>
                <c:pt idx="707">
                  <c:v>141.400000000001</c:v>
                </c:pt>
                <c:pt idx="708">
                  <c:v>141.60000000000099</c:v>
                </c:pt>
                <c:pt idx="709">
                  <c:v>141.80000000000101</c:v>
                </c:pt>
                <c:pt idx="710">
                  <c:v>142.00000000000099</c:v>
                </c:pt>
                <c:pt idx="711">
                  <c:v>142.20000000000101</c:v>
                </c:pt>
                <c:pt idx="712">
                  <c:v>142.400000000001</c:v>
                </c:pt>
                <c:pt idx="713">
                  <c:v>142.60000000000099</c:v>
                </c:pt>
                <c:pt idx="714">
                  <c:v>142.80000000000101</c:v>
                </c:pt>
                <c:pt idx="715">
                  <c:v>143.00000000000099</c:v>
                </c:pt>
                <c:pt idx="716">
                  <c:v>143.20000000000101</c:v>
                </c:pt>
                <c:pt idx="717">
                  <c:v>143.400000000001</c:v>
                </c:pt>
                <c:pt idx="718">
                  <c:v>143.60000000000099</c:v>
                </c:pt>
                <c:pt idx="719">
                  <c:v>143.80000000000101</c:v>
                </c:pt>
                <c:pt idx="720">
                  <c:v>144.00000000000099</c:v>
                </c:pt>
                <c:pt idx="721">
                  <c:v>144.20000000000101</c:v>
                </c:pt>
                <c:pt idx="722">
                  <c:v>144.400000000001</c:v>
                </c:pt>
                <c:pt idx="723">
                  <c:v>144.60000000000099</c:v>
                </c:pt>
                <c:pt idx="724">
                  <c:v>144.80000000000101</c:v>
                </c:pt>
                <c:pt idx="725">
                  <c:v>145.00000000000099</c:v>
                </c:pt>
                <c:pt idx="726">
                  <c:v>145.20000000000101</c:v>
                </c:pt>
                <c:pt idx="727">
                  <c:v>145.400000000001</c:v>
                </c:pt>
                <c:pt idx="728">
                  <c:v>145.60000000000099</c:v>
                </c:pt>
                <c:pt idx="729">
                  <c:v>145.80000000000101</c:v>
                </c:pt>
                <c:pt idx="730">
                  <c:v>146.00000000000099</c:v>
                </c:pt>
                <c:pt idx="731">
                  <c:v>146.20000000000101</c:v>
                </c:pt>
                <c:pt idx="732">
                  <c:v>146.400000000001</c:v>
                </c:pt>
                <c:pt idx="733">
                  <c:v>146.60000000000099</c:v>
                </c:pt>
                <c:pt idx="734">
                  <c:v>146.80000000000101</c:v>
                </c:pt>
                <c:pt idx="735">
                  <c:v>147.00000000000099</c:v>
                </c:pt>
                <c:pt idx="736">
                  <c:v>147.20000000000101</c:v>
                </c:pt>
                <c:pt idx="737">
                  <c:v>147.400000000001</c:v>
                </c:pt>
                <c:pt idx="738">
                  <c:v>147.60000000000099</c:v>
                </c:pt>
                <c:pt idx="739">
                  <c:v>147.80000000000101</c:v>
                </c:pt>
                <c:pt idx="740">
                  <c:v>148.00000000000099</c:v>
                </c:pt>
                <c:pt idx="741">
                  <c:v>148.20000000000101</c:v>
                </c:pt>
                <c:pt idx="742">
                  <c:v>148.400000000001</c:v>
                </c:pt>
                <c:pt idx="743">
                  <c:v>148.60000000000099</c:v>
                </c:pt>
                <c:pt idx="744">
                  <c:v>148.80000000000101</c:v>
                </c:pt>
                <c:pt idx="745">
                  <c:v>149.00000000000099</c:v>
                </c:pt>
                <c:pt idx="746">
                  <c:v>149.20000000000101</c:v>
                </c:pt>
                <c:pt idx="747">
                  <c:v>149.400000000001</c:v>
                </c:pt>
                <c:pt idx="748">
                  <c:v>149.60000000000099</c:v>
                </c:pt>
                <c:pt idx="749">
                  <c:v>149.80000000000101</c:v>
                </c:pt>
                <c:pt idx="750">
                  <c:v>150.00000000000099</c:v>
                </c:pt>
                <c:pt idx="751">
                  <c:v>150.20000000000101</c:v>
                </c:pt>
                <c:pt idx="752">
                  <c:v>150.400000000001</c:v>
                </c:pt>
                <c:pt idx="753">
                  <c:v>150.60000000000099</c:v>
                </c:pt>
                <c:pt idx="754">
                  <c:v>150.80000000000101</c:v>
                </c:pt>
                <c:pt idx="755">
                  <c:v>151.00000000000099</c:v>
                </c:pt>
                <c:pt idx="756">
                  <c:v>151.20000000000101</c:v>
                </c:pt>
                <c:pt idx="757">
                  <c:v>151.400000000001</c:v>
                </c:pt>
                <c:pt idx="758">
                  <c:v>151.60000000000099</c:v>
                </c:pt>
                <c:pt idx="759">
                  <c:v>151.80000000000101</c:v>
                </c:pt>
                <c:pt idx="760">
                  <c:v>152.00000000000099</c:v>
                </c:pt>
                <c:pt idx="761">
                  <c:v>152.20000000000101</c:v>
                </c:pt>
                <c:pt idx="762">
                  <c:v>152.400000000001</c:v>
                </c:pt>
                <c:pt idx="763">
                  <c:v>152.60000000000099</c:v>
                </c:pt>
                <c:pt idx="764">
                  <c:v>152.80000000000101</c:v>
                </c:pt>
                <c:pt idx="765">
                  <c:v>153.00000000000099</c:v>
                </c:pt>
                <c:pt idx="766">
                  <c:v>153.20000000000101</c:v>
                </c:pt>
                <c:pt idx="767">
                  <c:v>153.400000000001</c:v>
                </c:pt>
                <c:pt idx="768">
                  <c:v>153.60000000000099</c:v>
                </c:pt>
                <c:pt idx="769">
                  <c:v>153.80000000000101</c:v>
                </c:pt>
                <c:pt idx="770">
                  <c:v>154.00000000000099</c:v>
                </c:pt>
                <c:pt idx="771">
                  <c:v>154.20000000000101</c:v>
                </c:pt>
                <c:pt idx="772">
                  <c:v>154.400000000001</c:v>
                </c:pt>
                <c:pt idx="773">
                  <c:v>154.60000000000099</c:v>
                </c:pt>
                <c:pt idx="774">
                  <c:v>154.80000000000101</c:v>
                </c:pt>
                <c:pt idx="775">
                  <c:v>155.00000000000099</c:v>
                </c:pt>
                <c:pt idx="776">
                  <c:v>155.20000000000101</c:v>
                </c:pt>
                <c:pt idx="777">
                  <c:v>155.400000000001</c:v>
                </c:pt>
                <c:pt idx="778">
                  <c:v>155.60000000000099</c:v>
                </c:pt>
                <c:pt idx="779">
                  <c:v>155.80000000000101</c:v>
                </c:pt>
                <c:pt idx="780">
                  <c:v>156.00000000000099</c:v>
                </c:pt>
                <c:pt idx="781">
                  <c:v>156.20000000000101</c:v>
                </c:pt>
                <c:pt idx="782">
                  <c:v>156.400000000001</c:v>
                </c:pt>
                <c:pt idx="783">
                  <c:v>156.60000000000099</c:v>
                </c:pt>
                <c:pt idx="784">
                  <c:v>156.80000000000101</c:v>
                </c:pt>
                <c:pt idx="785">
                  <c:v>157.00000000000099</c:v>
                </c:pt>
                <c:pt idx="786">
                  <c:v>157.20000000000101</c:v>
                </c:pt>
                <c:pt idx="787">
                  <c:v>157.400000000001</c:v>
                </c:pt>
                <c:pt idx="788">
                  <c:v>157.60000000000099</c:v>
                </c:pt>
                <c:pt idx="789">
                  <c:v>157.80000000000101</c:v>
                </c:pt>
                <c:pt idx="790">
                  <c:v>158.00000000000099</c:v>
                </c:pt>
                <c:pt idx="791">
                  <c:v>158.20000000000101</c:v>
                </c:pt>
                <c:pt idx="792">
                  <c:v>158.400000000001</c:v>
                </c:pt>
                <c:pt idx="793">
                  <c:v>158.60000000000099</c:v>
                </c:pt>
                <c:pt idx="794">
                  <c:v>158.80000000000101</c:v>
                </c:pt>
                <c:pt idx="795">
                  <c:v>159.00000000000099</c:v>
                </c:pt>
                <c:pt idx="796">
                  <c:v>159.20000000000101</c:v>
                </c:pt>
                <c:pt idx="797">
                  <c:v>159.400000000001</c:v>
                </c:pt>
                <c:pt idx="798">
                  <c:v>159.60000000000099</c:v>
                </c:pt>
                <c:pt idx="799">
                  <c:v>159.80000000000101</c:v>
                </c:pt>
                <c:pt idx="800">
                  <c:v>160.00000000000099</c:v>
                </c:pt>
                <c:pt idx="801">
                  <c:v>160.20000000000101</c:v>
                </c:pt>
                <c:pt idx="802">
                  <c:v>160.400000000001</c:v>
                </c:pt>
                <c:pt idx="803">
                  <c:v>160.60000000000099</c:v>
                </c:pt>
                <c:pt idx="804">
                  <c:v>160.80000000000101</c:v>
                </c:pt>
                <c:pt idx="805">
                  <c:v>161.00000000000099</c:v>
                </c:pt>
                <c:pt idx="806">
                  <c:v>161.20000000000101</c:v>
                </c:pt>
                <c:pt idx="807">
                  <c:v>161.400000000001</c:v>
                </c:pt>
                <c:pt idx="808">
                  <c:v>161.60000000000099</c:v>
                </c:pt>
                <c:pt idx="809">
                  <c:v>161.80000000000101</c:v>
                </c:pt>
                <c:pt idx="810">
                  <c:v>162.00000000000099</c:v>
                </c:pt>
                <c:pt idx="811">
                  <c:v>162.20000000000101</c:v>
                </c:pt>
                <c:pt idx="812">
                  <c:v>162.400000000001</c:v>
                </c:pt>
                <c:pt idx="813">
                  <c:v>162.60000000000099</c:v>
                </c:pt>
                <c:pt idx="814">
                  <c:v>162.80000000000101</c:v>
                </c:pt>
                <c:pt idx="815">
                  <c:v>163.00000000000099</c:v>
                </c:pt>
                <c:pt idx="816">
                  <c:v>163.20000000000101</c:v>
                </c:pt>
                <c:pt idx="817">
                  <c:v>163.400000000001</c:v>
                </c:pt>
                <c:pt idx="818">
                  <c:v>163.60000000000099</c:v>
                </c:pt>
                <c:pt idx="819">
                  <c:v>163.80000000000101</c:v>
                </c:pt>
                <c:pt idx="820">
                  <c:v>164.00000000000099</c:v>
                </c:pt>
                <c:pt idx="821">
                  <c:v>164.20000000000101</c:v>
                </c:pt>
                <c:pt idx="822">
                  <c:v>164.400000000001</c:v>
                </c:pt>
                <c:pt idx="823">
                  <c:v>164.60000000000099</c:v>
                </c:pt>
                <c:pt idx="824">
                  <c:v>164.80000000000101</c:v>
                </c:pt>
                <c:pt idx="825">
                  <c:v>165.00000000000099</c:v>
                </c:pt>
                <c:pt idx="826">
                  <c:v>165.20000000000101</c:v>
                </c:pt>
                <c:pt idx="827">
                  <c:v>165.400000000001</c:v>
                </c:pt>
                <c:pt idx="828">
                  <c:v>165.60000000000099</c:v>
                </c:pt>
                <c:pt idx="829">
                  <c:v>165.80000000000101</c:v>
                </c:pt>
                <c:pt idx="830">
                  <c:v>166.00000000000099</c:v>
                </c:pt>
                <c:pt idx="831">
                  <c:v>166.20000000000101</c:v>
                </c:pt>
                <c:pt idx="832">
                  <c:v>166.400000000001</c:v>
                </c:pt>
                <c:pt idx="833">
                  <c:v>166.60000000000099</c:v>
                </c:pt>
                <c:pt idx="834">
                  <c:v>166.80000000000101</c:v>
                </c:pt>
                <c:pt idx="835">
                  <c:v>167.00000000000099</c:v>
                </c:pt>
                <c:pt idx="836">
                  <c:v>167.20000000000101</c:v>
                </c:pt>
                <c:pt idx="837">
                  <c:v>167.400000000001</c:v>
                </c:pt>
                <c:pt idx="838">
                  <c:v>167.60000000000099</c:v>
                </c:pt>
                <c:pt idx="839">
                  <c:v>167.80000000000101</c:v>
                </c:pt>
                <c:pt idx="840">
                  <c:v>168.00000000000099</c:v>
                </c:pt>
                <c:pt idx="841">
                  <c:v>168.20000000000101</c:v>
                </c:pt>
                <c:pt idx="842">
                  <c:v>168.400000000001</c:v>
                </c:pt>
                <c:pt idx="843">
                  <c:v>168.60000000000099</c:v>
                </c:pt>
                <c:pt idx="844">
                  <c:v>168.80000000000101</c:v>
                </c:pt>
                <c:pt idx="845">
                  <c:v>169.00000000000099</c:v>
                </c:pt>
                <c:pt idx="846">
                  <c:v>169.20000000000101</c:v>
                </c:pt>
                <c:pt idx="847">
                  <c:v>169.400000000001</c:v>
                </c:pt>
                <c:pt idx="848">
                  <c:v>169.60000000000099</c:v>
                </c:pt>
                <c:pt idx="849">
                  <c:v>169.80000000000101</c:v>
                </c:pt>
                <c:pt idx="850">
                  <c:v>170.00000000000099</c:v>
                </c:pt>
                <c:pt idx="851">
                  <c:v>170.20000000000101</c:v>
                </c:pt>
                <c:pt idx="852">
                  <c:v>170.400000000001</c:v>
                </c:pt>
                <c:pt idx="853">
                  <c:v>170.60000000000099</c:v>
                </c:pt>
                <c:pt idx="854">
                  <c:v>170.80000000000101</c:v>
                </c:pt>
                <c:pt idx="855">
                  <c:v>171.00000000000099</c:v>
                </c:pt>
                <c:pt idx="856">
                  <c:v>171.20000000000101</c:v>
                </c:pt>
                <c:pt idx="857">
                  <c:v>171.400000000001</c:v>
                </c:pt>
                <c:pt idx="858">
                  <c:v>171.60000000000099</c:v>
                </c:pt>
                <c:pt idx="859">
                  <c:v>171.80000000000101</c:v>
                </c:pt>
                <c:pt idx="860">
                  <c:v>172.00000000000099</c:v>
                </c:pt>
                <c:pt idx="861">
                  <c:v>172.20000000000101</c:v>
                </c:pt>
                <c:pt idx="862">
                  <c:v>172.400000000001</c:v>
                </c:pt>
                <c:pt idx="863">
                  <c:v>172.60000000000099</c:v>
                </c:pt>
                <c:pt idx="864">
                  <c:v>172.80000000000101</c:v>
                </c:pt>
                <c:pt idx="865">
                  <c:v>173.00000000000099</c:v>
                </c:pt>
                <c:pt idx="866">
                  <c:v>173.20000000000101</c:v>
                </c:pt>
                <c:pt idx="867">
                  <c:v>173.400000000001</c:v>
                </c:pt>
                <c:pt idx="868">
                  <c:v>173.60000000000099</c:v>
                </c:pt>
                <c:pt idx="869">
                  <c:v>173.80000000000101</c:v>
                </c:pt>
                <c:pt idx="870">
                  <c:v>174.00000000000099</c:v>
                </c:pt>
                <c:pt idx="871">
                  <c:v>174.20000000000101</c:v>
                </c:pt>
                <c:pt idx="872">
                  <c:v>174.400000000001</c:v>
                </c:pt>
                <c:pt idx="873">
                  <c:v>174.60000000000099</c:v>
                </c:pt>
                <c:pt idx="874">
                  <c:v>174.80000000000101</c:v>
                </c:pt>
                <c:pt idx="875">
                  <c:v>175.00000000000099</c:v>
                </c:pt>
                <c:pt idx="876">
                  <c:v>175.20000000000101</c:v>
                </c:pt>
                <c:pt idx="877">
                  <c:v>175.400000000001</c:v>
                </c:pt>
                <c:pt idx="878">
                  <c:v>175.60000000000099</c:v>
                </c:pt>
                <c:pt idx="879">
                  <c:v>175.80000000000101</c:v>
                </c:pt>
                <c:pt idx="880">
                  <c:v>176.00000000000099</c:v>
                </c:pt>
                <c:pt idx="881">
                  <c:v>176.20000000000101</c:v>
                </c:pt>
                <c:pt idx="882">
                  <c:v>176.400000000001</c:v>
                </c:pt>
                <c:pt idx="883">
                  <c:v>176.60000000000099</c:v>
                </c:pt>
                <c:pt idx="884">
                  <c:v>176.80000000000101</c:v>
                </c:pt>
                <c:pt idx="885">
                  <c:v>177.00000000000099</c:v>
                </c:pt>
                <c:pt idx="886">
                  <c:v>177.20000000000101</c:v>
                </c:pt>
                <c:pt idx="887">
                  <c:v>177.400000000001</c:v>
                </c:pt>
                <c:pt idx="888">
                  <c:v>177.60000000000099</c:v>
                </c:pt>
                <c:pt idx="889">
                  <c:v>177.80000000000101</c:v>
                </c:pt>
                <c:pt idx="890">
                  <c:v>178.00000000000099</c:v>
                </c:pt>
                <c:pt idx="891">
                  <c:v>178.20000000000101</c:v>
                </c:pt>
                <c:pt idx="892">
                  <c:v>178.400000000001</c:v>
                </c:pt>
                <c:pt idx="893">
                  <c:v>178.60000000000099</c:v>
                </c:pt>
                <c:pt idx="894">
                  <c:v>178.80000000000101</c:v>
                </c:pt>
                <c:pt idx="895">
                  <c:v>179.00000000000099</c:v>
                </c:pt>
                <c:pt idx="896">
                  <c:v>179.20000000000101</c:v>
                </c:pt>
                <c:pt idx="897">
                  <c:v>179.400000000001</c:v>
                </c:pt>
                <c:pt idx="898">
                  <c:v>179.60000000000099</c:v>
                </c:pt>
                <c:pt idx="899">
                  <c:v>179.80000000000101</c:v>
                </c:pt>
                <c:pt idx="900">
                  <c:v>180.00000000000099</c:v>
                </c:pt>
                <c:pt idx="901">
                  <c:v>180.20000000000101</c:v>
                </c:pt>
                <c:pt idx="902">
                  <c:v>180.400000000001</c:v>
                </c:pt>
                <c:pt idx="903">
                  <c:v>180.60000000000099</c:v>
                </c:pt>
                <c:pt idx="904">
                  <c:v>180.80000000000101</c:v>
                </c:pt>
                <c:pt idx="905">
                  <c:v>181.00000000000099</c:v>
                </c:pt>
                <c:pt idx="906">
                  <c:v>181.20000000000101</c:v>
                </c:pt>
                <c:pt idx="907">
                  <c:v>181.400000000001</c:v>
                </c:pt>
                <c:pt idx="908">
                  <c:v>181.60000000000099</c:v>
                </c:pt>
                <c:pt idx="909">
                  <c:v>181.80000000000101</c:v>
                </c:pt>
                <c:pt idx="910">
                  <c:v>182.00000000000099</c:v>
                </c:pt>
                <c:pt idx="911">
                  <c:v>182.20000000000101</c:v>
                </c:pt>
                <c:pt idx="912">
                  <c:v>182.400000000001</c:v>
                </c:pt>
                <c:pt idx="913">
                  <c:v>182.60000000000099</c:v>
                </c:pt>
                <c:pt idx="914">
                  <c:v>182.80000000000101</c:v>
                </c:pt>
                <c:pt idx="915">
                  <c:v>183.00000000000099</c:v>
                </c:pt>
                <c:pt idx="916">
                  <c:v>183.20000000000101</c:v>
                </c:pt>
                <c:pt idx="917">
                  <c:v>183.400000000001</c:v>
                </c:pt>
                <c:pt idx="918">
                  <c:v>183.60000000000099</c:v>
                </c:pt>
                <c:pt idx="919">
                  <c:v>183.80000000000101</c:v>
                </c:pt>
                <c:pt idx="920">
                  <c:v>184.00000000000099</c:v>
                </c:pt>
                <c:pt idx="921">
                  <c:v>184.20000000000101</c:v>
                </c:pt>
                <c:pt idx="922">
                  <c:v>184.400000000001</c:v>
                </c:pt>
                <c:pt idx="923">
                  <c:v>184.60000000000099</c:v>
                </c:pt>
                <c:pt idx="924">
                  <c:v>184.80000000000101</c:v>
                </c:pt>
                <c:pt idx="925">
                  <c:v>185.00000000000099</c:v>
                </c:pt>
                <c:pt idx="926">
                  <c:v>185.20000000000101</c:v>
                </c:pt>
                <c:pt idx="927">
                  <c:v>185.400000000001</c:v>
                </c:pt>
                <c:pt idx="928">
                  <c:v>185.60000000000099</c:v>
                </c:pt>
                <c:pt idx="929">
                  <c:v>185.80000000000101</c:v>
                </c:pt>
                <c:pt idx="930">
                  <c:v>186.00000000000099</c:v>
                </c:pt>
                <c:pt idx="931">
                  <c:v>186.20000000000101</c:v>
                </c:pt>
                <c:pt idx="932">
                  <c:v>186.400000000001</c:v>
                </c:pt>
                <c:pt idx="933">
                  <c:v>186.60000000000099</c:v>
                </c:pt>
                <c:pt idx="934">
                  <c:v>186.80000000000101</c:v>
                </c:pt>
                <c:pt idx="935">
                  <c:v>187.00000000000099</c:v>
                </c:pt>
                <c:pt idx="936">
                  <c:v>187.20000000000101</c:v>
                </c:pt>
                <c:pt idx="937">
                  <c:v>187.400000000001</c:v>
                </c:pt>
                <c:pt idx="938">
                  <c:v>187.60000000000099</c:v>
                </c:pt>
                <c:pt idx="939">
                  <c:v>187.80000000000101</c:v>
                </c:pt>
                <c:pt idx="940">
                  <c:v>188.00000000000099</c:v>
                </c:pt>
                <c:pt idx="941">
                  <c:v>188.20000000000101</c:v>
                </c:pt>
                <c:pt idx="942">
                  <c:v>188.400000000001</c:v>
                </c:pt>
                <c:pt idx="943">
                  <c:v>188.60000000000099</c:v>
                </c:pt>
                <c:pt idx="944">
                  <c:v>188.80000000000101</c:v>
                </c:pt>
                <c:pt idx="945">
                  <c:v>189.00000000000099</c:v>
                </c:pt>
                <c:pt idx="946">
                  <c:v>189.20000000000101</c:v>
                </c:pt>
                <c:pt idx="947">
                  <c:v>189.400000000001</c:v>
                </c:pt>
                <c:pt idx="948">
                  <c:v>189.60000000000099</c:v>
                </c:pt>
                <c:pt idx="949">
                  <c:v>189.80000000000101</c:v>
                </c:pt>
                <c:pt idx="950">
                  <c:v>190.00000000000099</c:v>
                </c:pt>
                <c:pt idx="951">
                  <c:v>190.20000000000101</c:v>
                </c:pt>
                <c:pt idx="952">
                  <c:v>190.400000000001</c:v>
                </c:pt>
                <c:pt idx="953">
                  <c:v>190.60000000000099</c:v>
                </c:pt>
                <c:pt idx="954">
                  <c:v>190.80000000000101</c:v>
                </c:pt>
                <c:pt idx="955">
                  <c:v>191.00000000000099</c:v>
                </c:pt>
                <c:pt idx="956">
                  <c:v>191.20000000000101</c:v>
                </c:pt>
                <c:pt idx="957">
                  <c:v>191.400000000001</c:v>
                </c:pt>
                <c:pt idx="958">
                  <c:v>191.60000000000099</c:v>
                </c:pt>
                <c:pt idx="959">
                  <c:v>191.80000000000101</c:v>
                </c:pt>
                <c:pt idx="960">
                  <c:v>192.00000000000099</c:v>
                </c:pt>
                <c:pt idx="961">
                  <c:v>192.20000000000101</c:v>
                </c:pt>
                <c:pt idx="962">
                  <c:v>192.400000000001</c:v>
                </c:pt>
                <c:pt idx="963">
                  <c:v>192.60000000000099</c:v>
                </c:pt>
                <c:pt idx="964">
                  <c:v>192.80000000000101</c:v>
                </c:pt>
                <c:pt idx="965">
                  <c:v>193.00000000000099</c:v>
                </c:pt>
                <c:pt idx="966">
                  <c:v>193.20000000000101</c:v>
                </c:pt>
                <c:pt idx="967">
                  <c:v>193.400000000001</c:v>
                </c:pt>
                <c:pt idx="968">
                  <c:v>193.60000000000099</c:v>
                </c:pt>
                <c:pt idx="969">
                  <c:v>193.80000000000101</c:v>
                </c:pt>
                <c:pt idx="970">
                  <c:v>194.00000000000099</c:v>
                </c:pt>
                <c:pt idx="971">
                  <c:v>194.20000000000101</c:v>
                </c:pt>
                <c:pt idx="972">
                  <c:v>194.400000000001</c:v>
                </c:pt>
                <c:pt idx="973">
                  <c:v>194.60000000000099</c:v>
                </c:pt>
                <c:pt idx="974">
                  <c:v>194.80000000000101</c:v>
                </c:pt>
                <c:pt idx="975">
                  <c:v>195.00000000000099</c:v>
                </c:pt>
                <c:pt idx="976">
                  <c:v>195.20000000000101</c:v>
                </c:pt>
                <c:pt idx="977">
                  <c:v>195.400000000001</c:v>
                </c:pt>
                <c:pt idx="978">
                  <c:v>195.60000000000099</c:v>
                </c:pt>
                <c:pt idx="979">
                  <c:v>195.80000000000101</c:v>
                </c:pt>
                <c:pt idx="980">
                  <c:v>196.00000000000099</c:v>
                </c:pt>
                <c:pt idx="981">
                  <c:v>196.20000000000101</c:v>
                </c:pt>
                <c:pt idx="982">
                  <c:v>196.400000000001</c:v>
                </c:pt>
                <c:pt idx="983">
                  <c:v>196.60000000000099</c:v>
                </c:pt>
                <c:pt idx="984">
                  <c:v>196.80000000000101</c:v>
                </c:pt>
                <c:pt idx="985">
                  <c:v>197.00000000000099</c:v>
                </c:pt>
                <c:pt idx="986">
                  <c:v>197.20000000000101</c:v>
                </c:pt>
                <c:pt idx="987">
                  <c:v>197.400000000001</c:v>
                </c:pt>
                <c:pt idx="988">
                  <c:v>197.60000000000099</c:v>
                </c:pt>
                <c:pt idx="989">
                  <c:v>197.80000000000101</c:v>
                </c:pt>
                <c:pt idx="990">
                  <c:v>198.00000000000099</c:v>
                </c:pt>
                <c:pt idx="991">
                  <c:v>198.20000000000101</c:v>
                </c:pt>
                <c:pt idx="992">
                  <c:v>198.400000000001</c:v>
                </c:pt>
                <c:pt idx="993">
                  <c:v>198.60000000000099</c:v>
                </c:pt>
                <c:pt idx="994">
                  <c:v>198.80000000000101</c:v>
                </c:pt>
                <c:pt idx="995">
                  <c:v>199.00000000000099</c:v>
                </c:pt>
                <c:pt idx="996">
                  <c:v>199.20000000000101</c:v>
                </c:pt>
                <c:pt idx="997">
                  <c:v>199.400000000001</c:v>
                </c:pt>
                <c:pt idx="998">
                  <c:v>199.60000000000099</c:v>
                </c:pt>
                <c:pt idx="999">
                  <c:v>199.80000000000101</c:v>
                </c:pt>
                <c:pt idx="1000">
                  <c:v>200.00000000000099</c:v>
                </c:pt>
              </c:numCache>
            </c:numRef>
          </c:xVal>
          <c:yVal>
            <c:numRef>
              <c:f>Feuil1!$H$6:$H$1006</c:f>
              <c:numCache>
                <c:formatCode>General</c:formatCode>
                <c:ptCount val="1001"/>
                <c:pt idx="0">
                  <c:v>5.6396718828727278E-27</c:v>
                </c:pt>
                <c:pt idx="1">
                  <c:v>6.518380053541901E-27</c:v>
                </c:pt>
                <c:pt idx="2">
                  <c:v>7.5326590671536222E-27</c:v>
                </c:pt>
                <c:pt idx="3">
                  <c:v>8.7032154879146671E-27</c:v>
                </c:pt>
                <c:pt idx="4">
                  <c:v>1.0053885938871191E-26</c:v>
                </c:pt>
                <c:pt idx="5">
                  <c:v>1.1612105240983233E-26</c:v>
                </c:pt>
                <c:pt idx="6">
                  <c:v>1.34094438057928E-26</c:v>
                </c:pt>
                <c:pt idx="7">
                  <c:v>1.5482224411763393E-26</c:v>
                </c:pt>
                <c:pt idx="8">
                  <c:v>1.7872229959026641E-26</c:v>
                </c:pt>
                <c:pt idx="9">
                  <c:v>2.0627515471159663E-26</c:v>
                </c:pt>
                <c:pt idx="10">
                  <c:v>2.3803339525273097E-26</c:v>
                </c:pt>
                <c:pt idx="11">
                  <c:v>2.7463232476756249E-26</c:v>
                </c:pt>
                <c:pt idx="12">
                  <c:v>3.1680221340773005E-26</c:v>
                </c:pt>
                <c:pt idx="13">
                  <c:v>3.6538234042749929E-26</c:v>
                </c:pt>
                <c:pt idx="14">
                  <c:v>4.2133709004215811E-26</c:v>
                </c:pt>
                <c:pt idx="15">
                  <c:v>4.8577439745101489E-26</c:v>
                </c:pt>
                <c:pt idx="16">
                  <c:v>5.5996688423314677E-26</c:v>
                </c:pt>
                <c:pt idx="17">
                  <c:v>6.453760707028016E-26</c:v>
                </c:pt>
                <c:pt idx="18">
                  <c:v>7.4368010800655383E-26</c:v>
                </c:pt>
                <c:pt idx="19">
                  <c:v>8.5680553570197743E-26</c:v>
                </c:pt>
                <c:pt idx="20">
                  <c:v>9.8696364235793107E-26</c:v>
                </c:pt>
                <c:pt idx="21">
                  <c:v>1.1366920885841585E-25</c:v>
                </c:pt>
                <c:pt idx="22">
                  <c:v>1.3089025452261238E-25</c:v>
                </c:pt>
                <c:pt idx="23">
                  <c:v>1.506935205835796E-25</c:v>
                </c:pt>
                <c:pt idx="24">
                  <c:v>1.734621153747644E-25</c:v>
                </c:pt>
                <c:pt idx="25">
                  <c:v>1.9963537021984895E-25</c:v>
                </c:pt>
                <c:pt idx="26">
                  <c:v>2.2971699832535474E-25</c:v>
                </c:pt>
                <c:pt idx="27">
                  <c:v>2.6428442404729119E-25</c:v>
                </c:pt>
                <c:pt idx="28">
                  <c:v>3.0399944842767005E-25</c:v>
                </c:pt>
                <c:pt idx="29">
                  <c:v>3.4962044012329311E-25</c:v>
                </c:pt>
                <c:pt idx="30">
                  <c:v>4.0201626728708723E-25</c:v>
                </c:pt>
                <c:pt idx="31">
                  <c:v>4.6218221604856041E-25</c:v>
                </c:pt>
                <c:pt idx="32">
                  <c:v>5.3125817547207289E-25</c:v>
                </c:pt>
                <c:pt idx="33">
                  <c:v>6.1054940781330189E-25</c:v>
                </c:pt>
                <c:pt idx="34">
                  <c:v>7.0155026718435259E-25</c:v>
                </c:pt>
                <c:pt idx="35">
                  <c:v>8.0597128010210107E-25</c:v>
                </c:pt>
                <c:pt idx="36">
                  <c:v>9.2577005865378172E-25</c:v>
                </c:pt>
                <c:pt idx="37">
                  <c:v>1.0631865820996761E-24</c:v>
                </c:pt>
                <c:pt idx="38">
                  <c:v>1.2207834567020171E-24</c:v>
                </c:pt>
                <c:pt idx="39">
                  <c:v>1.4014918476155065E-24</c:v>
                </c:pt>
                <c:pt idx="40">
                  <c:v>1.608663872155019E-24</c:v>
                </c:pt>
                <c:pt idx="41">
                  <c:v>1.8461323522030542E-24</c:v>
                </c:pt>
                <c:pt idx="42">
                  <c:v>2.1182789466699688E-24</c:v>
                </c:pt>
                <c:pt idx="43">
                  <c:v>2.4301118247429542E-24</c:v>
                </c:pt>
                <c:pt idx="44">
                  <c:v>2.7873541993766959E-24</c:v>
                </c:pt>
                <c:pt idx="45">
                  <c:v>3.1965452206142047E-24</c:v>
                </c:pt>
                <c:pt idx="46">
                  <c:v>3.6651549327242154E-24</c:v>
                </c:pt>
                <c:pt idx="47">
                  <c:v>4.2017152310297636E-24</c:v>
                </c:pt>
                <c:pt idx="48">
                  <c:v>4.815969017326076E-24</c:v>
                </c:pt>
                <c:pt idx="49">
                  <c:v>5.5190400510629127E-24</c:v>
                </c:pt>
                <c:pt idx="50">
                  <c:v>6.3236263316644545E-24</c:v>
                </c:pt>
                <c:pt idx="51">
                  <c:v>7.2442202307405108E-24</c:v>
                </c:pt>
                <c:pt idx="52">
                  <c:v>8.2973590274554631E-24</c:v>
                </c:pt>
                <c:pt idx="53">
                  <c:v>9.5019099927042976E-24</c:v>
                </c:pt>
                <c:pt idx="54">
                  <c:v>1.0879394725574168E-23</c:v>
                </c:pt>
                <c:pt idx="55">
                  <c:v>1.2454358077442034E-23</c:v>
                </c:pt>
                <c:pt idx="56">
                  <c:v>1.4254787714656127E-23</c:v>
                </c:pt>
                <c:pt idx="57">
                  <c:v>1.6312591180986794E-23</c:v>
                </c:pt>
                <c:pt idx="58">
                  <c:v>1.8664138238299437E-23</c:v>
                </c:pt>
                <c:pt idx="59">
                  <c:v>2.1350877302061952E-23</c:v>
                </c:pt>
                <c:pt idx="60">
                  <c:v>2.4420035963126566E-23</c:v>
                </c:pt>
                <c:pt idx="61">
                  <c:v>2.7925416916410589E-23</c:v>
                </c:pt>
                <c:pt idx="62">
                  <c:v>3.1928302120622067E-23</c:v>
                </c:pt>
                <c:pt idx="63">
                  <c:v>3.6498479713630304E-23</c:v>
                </c:pt>
                <c:pt idx="64">
                  <c:v>4.1715410130780918E-23</c:v>
                </c:pt>
                <c:pt idx="65">
                  <c:v>4.7669550047143994E-23</c:v>
                </c:pt>
                <c:pt idx="66">
                  <c:v>5.4463855221557831E-23</c:v>
                </c:pt>
                <c:pt idx="67">
                  <c:v>6.2215486096737466E-23</c:v>
                </c:pt>
                <c:pt idx="68">
                  <c:v>7.1057743146715523E-23</c:v>
                </c:pt>
                <c:pt idx="69">
                  <c:v>8.1142262506413258E-23</c:v>
                </c:pt>
                <c:pt idx="70">
                  <c:v>9.2641506420318135E-23</c:v>
                </c:pt>
                <c:pt idx="71">
                  <c:v>1.0575158756638944E-22</c:v>
                </c:pt>
                <c:pt idx="72">
                  <c:v>1.2069547141324577E-22</c:v>
                </c:pt>
                <c:pt idx="73">
                  <c:v>1.3772660652753423E-22</c:v>
                </c:pt>
                <c:pt idx="74">
                  <c:v>1.5713303924724498E-22</c:v>
                </c:pt>
                <c:pt idx="75">
                  <c:v>1.7924207646948364E-22</c:v>
                </c:pt>
                <c:pt idx="76">
                  <c:v>2.0442556857312981E-22</c:v>
                </c:pt>
                <c:pt idx="77">
                  <c:v>2.3310589382621239E-22</c:v>
                </c:pt>
                <c:pt idx="78">
                  <c:v>2.6576273614826899E-22</c:v>
                </c:pt>
                <c:pt idx="79">
                  <c:v>3.0294075995846709E-22</c:v>
                </c:pt>
                <c:pt idx="80">
                  <c:v>3.4525829920971324E-22</c:v>
                </c:pt>
                <c:pt idx="81">
                  <c:v>3.9341719277576463E-22</c:v>
                </c:pt>
                <c:pt idx="82">
                  <c:v>4.4821391533473066E-22</c:v>
                </c:pt>
                <c:pt idx="83">
                  <c:v>5.1055217201718016E-22</c:v>
                </c:pt>
                <c:pt idx="84">
                  <c:v>5.8145714662677907E-22</c:v>
                </c:pt>
                <c:pt idx="85">
                  <c:v>6.6209161749766302E-22</c:v>
                </c:pt>
                <c:pt idx="86">
                  <c:v>7.5377418236151771E-22</c:v>
                </c:pt>
                <c:pt idx="87">
                  <c:v>8.5799986433726784E-22</c:v>
                </c:pt>
                <c:pt idx="88">
                  <c:v>9.7646340575200541E-22</c:v>
                </c:pt>
                <c:pt idx="89">
                  <c:v>1.1110855954283084E-21</c:v>
                </c:pt>
                <c:pt idx="90">
                  <c:v>1.2640430188645939E-21</c:v>
                </c:pt>
                <c:pt idx="91">
                  <c:v>1.4378016699909449E-21</c:v>
                </c:pt>
                <c:pt idx="92">
                  <c:v>1.6351549185700984E-21</c:v>
                </c:pt>
                <c:pt idx="93">
                  <c:v>1.85926638958924E-21</c:v>
                </c:pt>
                <c:pt idx="94">
                  <c:v>2.113718380988571E-21</c:v>
                </c:pt>
                <c:pt idx="95">
                  <c:v>2.4025665247460236E-21</c:v>
                </c:pt>
                <c:pt idx="96">
                  <c:v>2.7304014847382627E-21</c:v>
                </c:pt>
                <c:pt idx="97">
                  <c:v>3.1024185841073061E-21</c:v>
                </c:pt>
                <c:pt idx="98">
                  <c:v>3.5244963664107878E-21</c:v>
                </c:pt>
                <c:pt idx="99">
                  <c:v>4.0032852200955366E-21</c:v>
                </c:pt>
                <c:pt idx="100">
                  <c:v>4.54630733647673E-21</c:v>
                </c:pt>
                <c:pt idx="101">
                  <c:v>5.1620694292799512E-21</c:v>
                </c:pt>
                <c:pt idx="102">
                  <c:v>5.8601898209859754E-21</c:v>
                </c:pt>
                <c:pt idx="103">
                  <c:v>6.651541700039425E-21</c:v>
                </c:pt>
                <c:pt idx="104">
                  <c:v>7.5484145760255069E-21</c:v>
                </c:pt>
                <c:pt idx="105">
                  <c:v>8.5646962101015424E-21</c:v>
                </c:pt>
                <c:pt idx="106">
                  <c:v>9.7160775785285793E-21</c:v>
                </c:pt>
                <c:pt idx="107">
                  <c:v>1.102028374170642E-20</c:v>
                </c:pt>
                <c:pt idx="108">
                  <c:v>1.2497333843739221E-20</c:v>
                </c:pt>
                <c:pt idx="109">
                  <c:v>1.416983386275047E-20</c:v>
                </c:pt>
                <c:pt idx="110">
                  <c:v>1.6063306175004724E-20</c:v>
                </c:pt>
                <c:pt idx="111">
                  <c:v>1.8206560492005534E-20</c:v>
                </c:pt>
                <c:pt idx="112">
                  <c:v>2.0632111285420997E-20</c:v>
                </c:pt>
                <c:pt idx="113">
                  <c:v>2.3376647437000686E-20</c:v>
                </c:pt>
                <c:pt idx="114">
                  <c:v>2.6481560547384086E-20</c:v>
                </c:pt>
                <c:pt idx="115">
                  <c:v>2.9993539117670698E-20</c:v>
                </c:pt>
                <c:pt idx="116">
                  <c:v>3.3965236690555079E-20</c:v>
                </c:pt>
                <c:pt idx="117">
                  <c:v>3.8456023014601044E-20</c:v>
                </c:pt>
                <c:pt idx="118">
                  <c:v>4.3532828388037404E-20</c:v>
                </c:pt>
                <c:pt idx="119">
                  <c:v>4.9271092560746647E-20</c:v>
                </c:pt>
                <c:pt idx="120">
                  <c:v>5.5755830940051914E-20</c:v>
                </c:pt>
                <c:pt idx="121">
                  <c:v>6.3082832374244399E-20</c:v>
                </c:pt>
                <c:pt idx="122">
                  <c:v>7.1360004496231501E-20</c:v>
                </c:pt>
                <c:pt idx="123">
                  <c:v>8.070888451918165E-20</c:v>
                </c:pt>
                <c:pt idx="124">
                  <c:v>9.1266335509606853E-20</c:v>
                </c:pt>
                <c:pt idx="125">
                  <c:v>1.0318645054709658E-19</c:v>
                </c:pt>
                <c:pt idx="126">
                  <c:v>1.1664268984236649E-19</c:v>
                </c:pt>
                <c:pt idx="127">
                  <c:v>1.3183027885862919E-19</c:v>
                </c:pt>
                <c:pt idx="128">
                  <c:v>1.4896889880113872E-19</c:v>
                </c:pt>
                <c:pt idx="129">
                  <c:v>1.6830570454559543E-19</c:v>
                </c:pt>
                <c:pt idx="130">
                  <c:v>1.9011870921216183E-19</c:v>
                </c:pt>
                <c:pt idx="131">
                  <c:v>2.1472057920715234E-19</c:v>
                </c:pt>
                <c:pt idx="132">
                  <c:v>2.4246288870313521E-19</c:v>
                </c:pt>
                <c:pt idx="133">
                  <c:v>2.7374088827152457E-19</c:v>
                </c:pt>
                <c:pt idx="134">
                  <c:v>3.0899884878609027E-19</c:v>
                </c:pt>
                <c:pt idx="135">
                  <c:v>3.4873604885672473E-19</c:v>
                </c:pt>
                <c:pt idx="136">
                  <c:v>3.9351348201305608E-19</c:v>
                </c:pt>
                <c:pt idx="137">
                  <c:v>4.4396136872885768E-19</c:v>
                </c:pt>
                <c:pt idx="138">
                  <c:v>5.0078756826404184E-19</c:v>
                </c:pt>
                <c:pt idx="139">
                  <c:v>5.6478699631395561E-19</c:v>
                </c:pt>
                <c:pt idx="140">
                  <c:v>6.3685216672254891E-19</c:v>
                </c:pt>
                <c:pt idx="141">
                  <c:v>7.1798498917668563E-19</c:v>
                </c:pt>
                <c:pt idx="142">
                  <c:v>8.0930997000793597E-19</c:v>
                </c:pt>
                <c:pt idx="143">
                  <c:v>9.1208898015945502E-19</c:v>
                </c:pt>
                <c:pt idx="144">
                  <c:v>1.0277377732179217E-18</c:v>
                </c:pt>
                <c:pt idx="145">
                  <c:v>1.1578444573774369E-18</c:v>
                </c:pt>
                <c:pt idx="146">
                  <c:v>1.3041901485281335E-18</c:v>
                </c:pt>
                <c:pt idx="147">
                  <c:v>1.4687720576054385E-18</c:v>
                </c:pt>
                <c:pt idx="148">
                  <c:v>1.6538292941882242E-18</c:v>
                </c:pt>
                <c:pt idx="149">
                  <c:v>1.861871700410085E-18</c:v>
                </c:pt>
                <c:pt idx="150">
                  <c:v>2.0957120649054044E-18</c:v>
                </c:pt>
                <c:pt idx="151">
                  <c:v>2.3585021061402691E-18</c:v>
                </c:pt>
                <c:pt idx="152">
                  <c:v>2.6537726585092506E-18</c:v>
                </c:pt>
                <c:pt idx="153">
                  <c:v>2.9854785434978482E-18</c:v>
                </c:pt>
                <c:pt idx="154">
                  <c:v>3.3580486625397825E-18</c:v>
                </c:pt>
                <c:pt idx="155">
                  <c:v>3.7764419085331747E-18</c:v>
                </c:pt>
                <c:pt idx="156">
                  <c:v>4.246209559964911E-18</c:v>
                </c:pt>
                <c:pt idx="157">
                  <c:v>4.7735648959462683E-18</c:v>
                </c:pt>
                <c:pt idx="158">
                  <c:v>5.3654608529834862E-18</c:v>
                </c:pt>
                <c:pt idx="159">
                  <c:v>6.0296766358660263E-18</c:v>
                </c:pt>
                <c:pt idx="160">
                  <c:v>6.7749142966285786E-18</c:v>
                </c:pt>
                <c:pt idx="161">
                  <c:v>7.6109064081993959E-18</c:v>
                </c:pt>
                <c:pt idx="162">
                  <c:v>8.548536084268687E-18</c:v>
                </c:pt>
                <c:pt idx="163">
                  <c:v>9.599970735415772E-18</c:v>
                </c:pt>
                <c:pt idx="164">
                  <c:v>1.0778811105044753E-17</c:v>
                </c:pt>
                <c:pt idx="165">
                  <c:v>1.2100257298816551E-17</c:v>
                </c:pt>
                <c:pt idx="166">
                  <c:v>1.3581293709770998E-17</c:v>
                </c:pt>
                <c:pt idx="167">
                  <c:v>1.5240894950145721E-17</c:v>
                </c:pt>
                <c:pt idx="168">
                  <c:v>1.7100255132187348E-17</c:v>
                </c:pt>
                <c:pt idx="169">
                  <c:v>1.9183043096334784E-17</c:v>
                </c:pt>
                <c:pt idx="170">
                  <c:v>2.1515686468682858E-17</c:v>
                </c:pt>
                <c:pt idx="171">
                  <c:v>2.4127687743461908E-17</c:v>
                </c:pt>
                <c:pt idx="172">
                  <c:v>2.7051975933530029E-17</c:v>
                </c:pt>
                <c:pt idx="173">
                  <c:v>3.0325297716148887E-17</c:v>
                </c:pt>
                <c:pt idx="174">
                  <c:v>3.3988652426324651E-17</c:v>
                </c:pt>
                <c:pt idx="175">
                  <c:v>3.8087775720082939E-17</c:v>
                </c:pt>
                <c:pt idx="176">
                  <c:v>4.267367724984013E-17</c:v>
                </c:pt>
                <c:pt idx="177">
                  <c:v>4.7803238268622831E-17</c:v>
                </c:pt>
                <c:pt idx="178">
                  <c:v>5.3539875715030693E-17</c:v>
                </c:pt>
                <c:pt idx="179">
                  <c:v>5.9954280032650681E-17</c:v>
                </c:pt>
                <c:pt idx="180">
                  <c:v>6.7125234753038972E-17</c:v>
                </c:pt>
                <c:pt idx="181">
                  <c:v>7.514052672791685E-17</c:v>
                </c:pt>
                <c:pt idx="182">
                  <c:v>8.4097956842080439E-17</c:v>
                </c:pt>
                <c:pt idx="183">
                  <c:v>9.4106462083009245E-17</c:v>
                </c:pt>
                <c:pt idx="184">
                  <c:v>1.0528736099603185E-16</c:v>
                </c:pt>
                <c:pt idx="185">
                  <c:v>1.1777573582646037E-16</c:v>
                </c:pt>
                <c:pt idx="186">
                  <c:v>1.3172196605422712E-16</c:v>
                </c:pt>
                <c:pt idx="187">
                  <c:v>1.4729342957564894E-16</c:v>
                </c:pt>
                <c:pt idx="188">
                  <c:v>1.6467638949569134E-16</c:v>
                </c:pt>
                <c:pt idx="189">
                  <c:v>1.8407808637828096E-16</c:v>
                </c:pt>
                <c:pt idx="190">
                  <c:v>2.0572905787987315E-16</c:v>
                </c:pt>
                <c:pt idx="191">
                  <c:v>2.2988570998150837E-16</c:v>
                </c:pt>
                <c:pt idx="192">
                  <c:v>2.5683316655852256E-16</c:v>
                </c:pt>
                <c:pt idx="193">
                  <c:v>2.8688842680817623E-16</c:v>
                </c:pt>
                <c:pt idx="194">
                  <c:v>3.2040386311904522E-16</c:v>
                </c:pt>
                <c:pt idx="195">
                  <c:v>3.5777109534052881E-16</c:v>
                </c:pt>
                <c:pt idx="196">
                  <c:v>3.9942528112654497E-16</c:v>
                </c:pt>
                <c:pt idx="197">
                  <c:v>4.4584986611847249E-16</c:v>
                </c:pt>
                <c:pt idx="198">
                  <c:v>4.9758184223547133E-16</c:v>
                </c:pt>
                <c:pt idx="199">
                  <c:v>5.5521756729573603E-16</c:v>
                </c:pt>
                <c:pt idx="200">
                  <c:v>6.1941920464477885E-16</c:v>
                </c:pt>
                <c:pt idx="201">
                  <c:v>6.9092184746478895E-16</c:v>
                </c:pt>
                <c:pt idx="202">
                  <c:v>7.7054139903540755E-16</c:v>
                </c:pt>
                <c:pt idx="203">
                  <c:v>8.5918328747019899E-16</c:v>
                </c:pt>
                <c:pt idx="204">
                  <c:v>9.578521014265727E-16</c:v>
                </c:pt>
                <c:pt idx="205">
                  <c:v>1.0676622420520708E-15</c:v>
                </c:pt>
                <c:pt idx="206">
                  <c:v>1.1898496960607494E-15</c:v>
                </c:pt>
                <c:pt idx="207">
                  <c:v>1.3257850454149889E-15</c:v>
                </c:pt>
                <c:pt idx="208">
                  <c:v>1.4769878407116594E-15</c:v>
                </c:pt>
                <c:pt idx="209">
                  <c:v>1.6451424781352998E-15</c:v>
                </c:pt>
                <c:pt idx="210">
                  <c:v>1.8321157338569846E-15</c:v>
                </c:pt>
                <c:pt idx="211">
                  <c:v>2.0399761251421969E-15</c:v>
                </c:pt>
                <c:pt idx="212">
                  <c:v>2.2710152843161748E-15</c:v>
                </c:pt>
                <c:pt idx="213">
                  <c:v>2.5277715502642059E-15</c:v>
                </c:pt>
                <c:pt idx="214">
                  <c:v>2.813056002469129E-15</c:v>
                </c:pt>
                <c:pt idx="215">
                  <c:v>3.1299811848840388E-15</c:v>
                </c:pt>
                <c:pt idx="216">
                  <c:v>3.4819927913852041E-15</c:v>
                </c:pt>
                <c:pt idx="217">
                  <c:v>3.8729046113535522E-15</c:v>
                </c:pt>
                <c:pt idx="218">
                  <c:v>4.306937063314819E-15</c:v>
                </c:pt>
                <c:pt idx="219">
                  <c:v>4.7887596767640604E-15</c:v>
                </c:pt>
                <c:pt idx="220">
                  <c:v>5.3235379175804556E-15</c:v>
                </c:pt>
                <c:pt idx="221">
                  <c:v>5.9169847910826675E-15</c:v>
                </c:pt>
                <c:pt idx="222">
                  <c:v>6.5754176990980846E-15</c:v>
                </c:pt>
                <c:pt idx="223">
                  <c:v>7.3058210737663224E-15</c:v>
                </c:pt>
                <c:pt idx="224">
                  <c:v>8.1159153615280011E-15</c:v>
                </c:pt>
                <c:pt idx="225">
                  <c:v>9.0142329862835966E-15</c:v>
                </c:pt>
                <c:pt idx="226">
                  <c:v>1.0010201981469947E-14</c:v>
                </c:pt>
                <c:pt idx="227">
                  <c:v>1.1114238047281106E-14</c:v>
                </c:pt>
                <c:pt idx="228">
                  <c:v>1.2337845861980772E-14</c:v>
                </c:pt>
                <c:pt idx="229">
                  <c:v>1.3693730555768733E-14</c:v>
                </c:pt>
                <c:pt idx="230">
                  <c:v>1.5195920342615702E-14</c:v>
                </c:pt>
                <c:pt idx="231">
                  <c:v>1.6859901400516173E-14</c:v>
                </c:pt>
                <c:pt idx="232">
                  <c:v>1.8702766194479481E-14</c:v>
                </c:pt>
                <c:pt idx="233">
                  <c:v>2.0743376550075337E-14</c:v>
                </c:pt>
                <c:pt idx="234">
                  <c:v>2.300254290932136E-14</c:v>
                </c:pt>
                <c:pt idx="235">
                  <c:v>2.5503221336121599E-14</c:v>
                </c:pt>
                <c:pt idx="236">
                  <c:v>2.827072998631859E-14</c:v>
                </c:pt>
                <c:pt idx="237">
                  <c:v>3.1332986918843867E-14</c:v>
                </c:pt>
                <c:pt idx="238">
                  <c:v>3.4720771300649623E-14</c:v>
                </c:pt>
                <c:pt idx="239">
                  <c:v>3.846801025035829E-14</c:v>
                </c:pt>
                <c:pt idx="240">
                  <c:v>4.261209377534714E-14</c:v>
                </c:pt>
                <c:pt idx="241">
                  <c:v>4.7194220485786297E-14</c:v>
                </c:pt>
                <c:pt idx="242">
                  <c:v>5.2259777018671289E-14</c:v>
                </c:pt>
                <c:pt idx="243">
                  <c:v>5.7858754376974099E-14</c:v>
                </c:pt>
                <c:pt idx="244">
                  <c:v>6.4046204685573357E-14</c:v>
                </c:pt>
                <c:pt idx="245">
                  <c:v>7.0882742188871396E-14</c:v>
                </c:pt>
                <c:pt idx="246">
                  <c:v>7.8435092667160864E-14</c:v>
                </c:pt>
                <c:pt idx="247">
                  <c:v>8.6776695832451509E-14</c:v>
                </c:pt>
                <c:pt idx="248">
                  <c:v>9.5988365682343113E-14</c:v>
                </c:pt>
                <c:pt idx="249">
                  <c:v>1.061590142454787E-13</c:v>
                </c:pt>
                <c:pt idx="250">
                  <c:v>1.1738644464749893E-13</c:v>
                </c:pt>
                <c:pt idx="251">
                  <c:v>1.2977821996551882E-13</c:v>
                </c:pt>
                <c:pt idx="252">
                  <c:v>1.4345261492584134E-13</c:v>
                </c:pt>
                <c:pt idx="253">
                  <c:v>1.5853965813794408E-13</c:v>
                </c:pt>
                <c:pt idx="254">
                  <c:v>1.7518227325198911E-13</c:v>
                </c:pt>
                <c:pt idx="255">
                  <c:v>1.9353752818219124E-13</c:v>
                </c:pt>
                <c:pt idx="256">
                  <c:v>2.1377800235922488E-13</c:v>
                </c:pt>
                <c:pt idx="257">
                  <c:v>2.3609328286715257E-13</c:v>
                </c:pt>
                <c:pt idx="258">
                  <c:v>2.6069160129017506E-13</c:v>
                </c:pt>
                <c:pt idx="259">
                  <c:v>2.8780162414800485E-13</c:v>
                </c:pt>
                <c:pt idx="260">
                  <c:v>3.1767441094343665E-13</c:v>
                </c:pt>
                <c:pt idx="261">
                  <c:v>3.5058555508859801E-13</c:v>
                </c:pt>
                <c:pt idx="262">
                  <c:v>3.868375243261817E-13</c:v>
                </c:pt>
                <c:pt idx="263">
                  <c:v>4.2676221872733347E-13</c:v>
                </c:pt>
                <c:pt idx="264">
                  <c:v>4.7072376593794235E-13</c:v>
                </c:pt>
                <c:pt idx="265">
                  <c:v>5.1912157507104495E-13</c:v>
                </c:pt>
                <c:pt idx="266">
                  <c:v>5.7239367251493027E-13</c:v>
                </c:pt>
                <c:pt idx="267">
                  <c:v>6.31020344957118E-13</c:v>
                </c:pt>
                <c:pt idx="268">
                  <c:v>6.9552811712645861E-13</c:v>
                </c:pt>
                <c:pt idx="269">
                  <c:v>7.6649409414236567E-13</c:v>
                </c:pt>
                <c:pt idx="270">
                  <c:v>8.4455070094811162E-13</c:v>
                </c:pt>
                <c:pt idx="271">
                  <c:v>9.3039085410869831E-13</c:v>
                </c:pt>
                <c:pt idx="272">
                  <c:v>1.0247736042917833E-12</c:v>
                </c:pt>
                <c:pt idx="273">
                  <c:v>1.1285302910409284E-12</c:v>
                </c:pt>
                <c:pt idx="274">
                  <c:v>1.2425712550133484E-12</c:v>
                </c:pt>
                <c:pt idx="275">
                  <c:v>1.3678931567132601E-12</c:v>
                </c:pt>
                <c:pt idx="276">
                  <c:v>1.5055869549277386E-12</c:v>
                </c:pt>
                <c:pt idx="277">
                  <c:v>1.6568466025917588E-12</c:v>
                </c:pt>
                <c:pt idx="278">
                  <c:v>1.8229785226998094E-12</c:v>
                </c:pt>
                <c:pt idx="279">
                  <c:v>2.0054119321705948E-12</c:v>
                </c:pt>
                <c:pt idx="280">
                  <c:v>2.2057100872931131E-12</c:v>
                </c:pt>
                <c:pt idx="281">
                  <c:v>2.4255825305679596E-12</c:v>
                </c:pt>
                <c:pt idx="282">
                  <c:v>2.6668984254441861E-12</c:v>
                </c:pt>
                <c:pt idx="283">
                  <c:v>2.9317010726802822E-12</c:v>
                </c:pt>
                <c:pt idx="284">
                  <c:v>3.222223709865137E-12</c:v>
                </c:pt>
                <c:pt idx="285">
                  <c:v>3.5409067040721147E-12</c:v>
                </c:pt>
                <c:pt idx="286">
                  <c:v>3.890416256729524E-12</c:v>
                </c:pt>
                <c:pt idx="287">
                  <c:v>4.2736647496282664E-12</c:v>
                </c:pt>
                <c:pt idx="288">
                  <c:v>4.6938328716096472E-12</c:v>
                </c:pt>
                <c:pt idx="289">
                  <c:v>5.1543936769359099E-12</c:v>
                </c:pt>
                <c:pt idx="290">
                  <c:v>5.6591387387180773E-12</c:v>
                </c:pt>
                <c:pt idx="291">
                  <c:v>6.2122065741170569E-12</c:v>
                </c:pt>
                <c:pt idx="292">
                  <c:v>6.8181135324253697E-12</c:v>
                </c:pt>
                <c:pt idx="293">
                  <c:v>7.4817873526588855E-12</c:v>
                </c:pt>
                <c:pt idx="294">
                  <c:v>8.2086036140135576E-12</c:v>
                </c:pt>
                <c:pt idx="295">
                  <c:v>9.00442532057905E-12</c:v>
                </c:pt>
                <c:pt idx="296">
                  <c:v>9.8756458811300904E-12</c:v>
                </c:pt>
                <c:pt idx="297">
                  <c:v>1.0829235765749169E-11</c:v>
                </c:pt>
                <c:pt idx="298">
                  <c:v>1.1872793143586751E-11</c:v>
                </c:pt>
                <c:pt idx="299">
                  <c:v>1.3014598830337136E-11</c:v>
                </c:pt>
                <c:pt idx="300">
                  <c:v>1.426367590015463E-11</c:v>
                </c:pt>
                <c:pt idx="301">
                  <c:v>1.5629854344866443E-11</c:v>
                </c:pt>
                <c:pt idx="302">
                  <c:v>1.7123841193610675E-11</c:v>
                </c:pt>
                <c:pt idx="303">
                  <c:v>1.8757296538608246E-11</c:v>
                </c:pt>
                <c:pt idx="304">
                  <c:v>2.0542915947797624E-11</c:v>
                </c:pt>
                <c:pt idx="305">
                  <c:v>2.2494519782747843E-11</c:v>
                </c:pt>
                <c:pt idx="306">
                  <c:v>2.4627149980755471E-11</c:v>
                </c:pt>
                <c:pt idx="307">
                  <c:v>2.6957174903568629E-11</c:v>
                </c:pt>
                <c:pt idx="308">
                  <c:v>2.9502402901961545E-11</c:v>
                </c:pt>
                <c:pt idx="309">
                  <c:v>3.2282205295632804E-11</c:v>
                </c:pt>
                <c:pt idx="310">
                  <c:v>3.5317649521888418E-11</c:v>
                </c:pt>
                <c:pt idx="311">
                  <c:v>3.8631643264529244E-11</c:v>
                </c:pt>
                <c:pt idx="312">
                  <c:v>4.2249090436591092E-11</c:v>
                </c:pt>
                <c:pt idx="313">
                  <c:v>4.619705995738703E-11</c:v>
                </c:pt>
                <c:pt idx="314">
                  <c:v>5.0504968335958887E-11</c:v>
                </c:pt>
                <c:pt idx="315">
                  <c:v>5.5204777149953627E-11</c:v>
                </c:pt>
                <c:pt idx="316">
                  <c:v>6.0331206591397417E-11</c:v>
                </c:pt>
                <c:pt idx="317">
                  <c:v>6.5921966339279154E-11</c:v>
                </c:pt>
                <c:pt idx="318">
                  <c:v>7.2018005113672497E-11</c:v>
                </c:pt>
                <c:pt idx="319">
                  <c:v>7.8663780367708537E-11</c:v>
                </c:pt>
                <c:pt idx="320">
                  <c:v>8.5907549682632511E-11</c:v>
                </c:pt>
                <c:pt idx="321">
                  <c:v>9.3801685547792191E-11</c:v>
                </c:pt>
                <c:pt idx="322">
                  <c:v>1.0240301533233723E-10</c:v>
                </c:pt>
                <c:pt idx="323">
                  <c:v>1.1177318838920233E-10</c:v>
                </c:pt>
                <c:pt idx="324">
                  <c:v>1.2197907237511445E-10</c:v>
                </c:pt>
                <c:pt idx="325">
                  <c:v>1.3309318102364534E-10</c:v>
                </c:pt>
                <c:pt idx="326">
                  <c:v>1.4519413577233901E-10</c:v>
                </c:pt>
                <c:pt idx="327">
                  <c:v>1.5836716382031206E-10</c:v>
                </c:pt>
                <c:pt idx="328">
                  <c:v>1.7270463538041543E-10</c:v>
                </c:pt>
                <c:pt idx="329">
                  <c:v>1.8830664309057842E-10</c:v>
                </c:pt>
                <c:pt idx="330">
                  <c:v>2.0528162676341249E-10</c:v>
                </c:pt>
                <c:pt idx="331">
                  <c:v>2.2374704688234913E-10</c:v>
                </c:pt>
                <c:pt idx="332">
                  <c:v>2.4383011049734291E-10</c:v>
                </c:pt>
                <c:pt idx="333">
                  <c:v>2.6566855343481825E-10</c:v>
                </c:pt>
                <c:pt idx="334">
                  <c:v>2.8941148301572279E-10</c:v>
                </c:pt>
                <c:pt idx="335">
                  <c:v>3.152202857737982E-10</c:v>
                </c:pt>
                <c:pt idx="336">
                  <c:v>3.4326960498449351E-10</c:v>
                </c:pt>
                <c:pt idx="337">
                  <c:v>3.7374839315444307E-10</c:v>
                </c:pt>
                <c:pt idx="338">
                  <c:v>4.0686104498398318E-10</c:v>
                </c:pt>
                <c:pt idx="339">
                  <c:v>4.4282861670145675E-10</c:v>
                </c:pt>
                <c:pt idx="340">
                  <c:v>4.8189013808023165E-10</c:v>
                </c:pt>
                <c:pt idx="341">
                  <c:v>5.2430402388881455E-10</c:v>
                </c:pt>
                <c:pt idx="342">
                  <c:v>5.703495919923273E-10</c:v>
                </c:pt>
                <c:pt idx="343">
                  <c:v>6.2032869582292564E-10</c:v>
                </c:pt>
                <c:pt idx="344">
                  <c:v>6.745674794678373E-10</c:v>
                </c:pt>
                <c:pt idx="345">
                  <c:v>7.3341826418985327E-10</c:v>
                </c:pt>
                <c:pt idx="346">
                  <c:v>7.9726157579776977E-10</c:v>
                </c:pt>
                <c:pt idx="347">
                  <c:v>8.6650832292542236E-10</c:v>
                </c:pt>
                <c:pt idx="348">
                  <c:v>9.4160213696099856E-10</c:v>
                </c:pt>
                <c:pt idx="349">
                  <c:v>1.0230218850940538E-9</c:v>
                </c:pt>
                <c:pt idx="350">
                  <c:v>1.1112843687203389E-9</c:v>
                </c:pt>
                <c:pt idx="351">
                  <c:v>1.2069472202659922E-9</c:v>
                </c:pt>
                <c:pt idx="352">
                  <c:v>1.310612012365295E-9</c:v>
                </c:pt>
                <c:pt idx="353">
                  <c:v>1.4229275942549436E-9</c:v>
                </c:pt>
                <c:pt idx="354">
                  <c:v>1.5445936712329164E-9</c:v>
                </c:pt>
                <c:pt idx="355">
                  <c:v>1.6763646440781509E-9</c:v>
                </c:pt>
                <c:pt idx="356">
                  <c:v>1.819053726439133E-9</c:v>
                </c:pt>
                <c:pt idx="357">
                  <c:v>1.9735373593802846E-9</c:v>
                </c:pt>
                <c:pt idx="358">
                  <c:v>2.1407599435291215E-9</c:v>
                </c:pt>
                <c:pt idx="359">
                  <c:v>2.3217389105962692E-9</c:v>
                </c:pt>
                <c:pt idx="360">
                  <c:v>2.5175701574520603E-9</c:v>
                </c:pt>
                <c:pt idx="361">
                  <c:v>2.729433867440215E-9</c:v>
                </c:pt>
                <c:pt idx="362">
                  <c:v>2.9586007451944466E-9</c:v>
                </c:pt>
                <c:pt idx="363">
                  <c:v>3.2064386929077434E-9</c:v>
                </c:pt>
                <c:pt idx="364">
                  <c:v>3.4744199577843594E-9</c:v>
                </c:pt>
                <c:pt idx="365">
                  <c:v>3.7641287822944417E-9</c:v>
                </c:pt>
                <c:pt idx="366">
                  <c:v>4.0772695908508239E-9</c:v>
                </c:pt>
                <c:pt idx="367">
                  <c:v>4.4156757486443028E-9</c:v>
                </c:pt>
                <c:pt idx="368">
                  <c:v>4.781318930617431E-9</c:v>
                </c:pt>
                <c:pt idx="369">
                  <c:v>5.1763191409275528E-9</c:v>
                </c:pt>
                <c:pt idx="370">
                  <c:v>5.6029554257605711E-9</c:v>
                </c:pt>
                <c:pt idx="371">
                  <c:v>6.0636773250132323E-9</c:v>
                </c:pt>
                <c:pt idx="372">
                  <c:v>6.561117111166198E-9</c:v>
                </c:pt>
                <c:pt idx="373">
                  <c:v>7.0981028666417355E-9</c:v>
                </c:pt>
                <c:pt idx="374">
                  <c:v>7.6776724540730505E-9</c:v>
                </c:pt>
                <c:pt idx="375">
                  <c:v>8.3030884372280212E-9</c:v>
                </c:pt>
                <c:pt idx="376">
                  <c:v>8.9778540138310298E-9</c:v>
                </c:pt>
                <c:pt idx="377">
                  <c:v>9.7057300252198561E-9</c:v>
                </c:pt>
                <c:pt idx="378">
                  <c:v>1.0490753111680255E-8</c:v>
                </c:pt>
                <c:pt idx="379">
                  <c:v>1.1337255086415333E-8</c:v>
                </c:pt>
                <c:pt idx="380">
                  <c:v>1.2249883605452801E-8</c:v>
                </c:pt>
                <c:pt idx="381">
                  <c:v>1.3233624215377518E-8</c:v>
                </c:pt>
                <c:pt idx="382">
                  <c:v>1.4293823865603328E-8</c:v>
                </c:pt>
                <c:pt idx="383">
                  <c:v>1.5436215976998777E-8</c:v>
                </c:pt>
                <c:pt idx="384">
                  <c:v>1.6666947164043153E-8</c:v>
                </c:pt>
                <c:pt idx="385">
                  <c:v>1.7992605713346211E-8</c:v>
                </c:pt>
                <c:pt idx="386">
                  <c:v>1.9420251927325932E-8</c:v>
                </c:pt>
                <c:pt idx="387">
                  <c:v>2.0957450448099065E-8</c:v>
                </c:pt>
                <c:pt idx="388">
                  <c:v>2.261230468325454E-8</c:v>
                </c:pt>
                <c:pt idx="389">
                  <c:v>2.4393493462112989E-8</c:v>
                </c:pt>
                <c:pt idx="390">
                  <c:v>2.6310310058391849E-8</c:v>
                </c:pt>
                <c:pt idx="391">
                  <c:v>2.8372703722880168E-8</c:v>
                </c:pt>
                <c:pt idx="392">
                  <c:v>3.0591323877798388E-8</c:v>
                </c:pt>
                <c:pt idx="393">
                  <c:v>3.2977567133025436E-8</c:v>
                </c:pt>
                <c:pt idx="394">
                  <c:v>3.5543627293281665E-8</c:v>
                </c:pt>
                <c:pt idx="395">
                  <c:v>3.8302548534739983E-8</c:v>
                </c:pt>
                <c:pt idx="396">
                  <c:v>4.1268281939378811E-8</c:v>
                </c:pt>
                <c:pt idx="397">
                  <c:v>4.4455745585708267E-8</c:v>
                </c:pt>
                <c:pt idx="398">
                  <c:v>4.7880888405365657E-8</c:v>
                </c:pt>
                <c:pt idx="399">
                  <c:v>5.1560758026424963E-8</c:v>
                </c:pt>
                <c:pt idx="400">
                  <c:v>5.5513572836210486E-8</c:v>
                </c:pt>
                <c:pt idx="401">
                  <c:v>5.9758798508908162E-8</c:v>
                </c:pt>
                <c:pt idx="402">
                  <c:v>6.4317229256363021E-8</c:v>
                </c:pt>
                <c:pt idx="403">
                  <c:v>6.9211074074205169E-8</c:v>
                </c:pt>
                <c:pt idx="404">
                  <c:v>7.4464048269809335E-8</c:v>
                </c:pt>
                <c:pt idx="405">
                  <c:v>8.0101470573666134E-8</c:v>
                </c:pt>
                <c:pt idx="406">
                  <c:v>8.6150366151514757E-8</c:v>
                </c:pt>
                <c:pt idx="407">
                  <c:v>9.2639575851057473E-8</c:v>
                </c:pt>
                <c:pt idx="408">
                  <c:v>9.9599872034369081E-8</c:v>
                </c:pt>
                <c:pt idx="409">
                  <c:v>1.0706408136511964E-7</c:v>
                </c:pt>
                <c:pt idx="410">
                  <c:v>1.1506721493861832E-7</c:v>
                </c:pt>
                <c:pt idx="411">
                  <c:v>1.2364660616239437E-7</c:v>
                </c:pt>
                <c:pt idx="412">
                  <c:v>1.3284205681559255E-7</c:v>
                </c:pt>
                <c:pt idx="413">
                  <c:v>1.4269599173701283E-7</c:v>
                </c:pt>
                <c:pt idx="414">
                  <c:v>1.5325362261401226E-7</c:v>
                </c:pt>
                <c:pt idx="415">
                  <c:v>1.6456312136794691E-7</c:v>
                </c:pt>
                <c:pt idx="416">
                  <c:v>1.7667580365627114E-7</c:v>
                </c:pt>
                <c:pt idx="417">
                  <c:v>1.8964632303683075E-7</c:v>
                </c:pt>
                <c:pt idx="418">
                  <c:v>2.0353287636654501E-7</c:v>
                </c:pt>
                <c:pt idx="419">
                  <c:v>2.1839742103424095E-7</c:v>
                </c:pt>
                <c:pt idx="420">
                  <c:v>2.3430590465630821E-7</c:v>
                </c:pt>
                <c:pt idx="421">
                  <c:v>2.5132850789384899E-7</c:v>
                </c:pt>
                <c:pt idx="422">
                  <c:v>2.6953990108119025E-7</c:v>
                </c:pt>
                <c:pt idx="423">
                  <c:v>2.8901951538823873E-7</c:v>
                </c:pt>
                <c:pt idx="424">
                  <c:v>3.0985182927285441E-7</c:v>
                </c:pt>
                <c:pt idx="425">
                  <c:v>3.3212667101466864E-7</c:v>
                </c:pt>
                <c:pt idx="426">
                  <c:v>3.5593953815830105E-7</c:v>
                </c:pt>
                <c:pt idx="427">
                  <c:v>3.8139193473180431E-7</c:v>
                </c:pt>
                <c:pt idx="428">
                  <c:v>4.0859172714573652E-7</c:v>
                </c:pt>
                <c:pt idx="429">
                  <c:v>4.3765351971903516E-7</c:v>
                </c:pt>
                <c:pt idx="430">
                  <c:v>4.6869905082041558E-7</c:v>
                </c:pt>
                <c:pt idx="431">
                  <c:v>5.018576106580729E-7</c:v>
                </c:pt>
                <c:pt idx="432">
                  <c:v>5.3726648179601974E-7</c:v>
                </c:pt>
                <c:pt idx="433">
                  <c:v>5.7507140352289814E-7</c:v>
                </c:pt>
                <c:pt idx="434">
                  <c:v>6.1542706124793235E-7</c:v>
                </c:pt>
                <c:pt idx="435">
                  <c:v>6.5849760214957332E-7</c:v>
                </c:pt>
                <c:pt idx="436">
                  <c:v>7.0445717835496163E-7</c:v>
                </c:pt>
                <c:pt idx="437">
                  <c:v>7.5349051898248652E-7</c:v>
                </c:pt>
                <c:pt idx="438">
                  <c:v>8.0579353243626444E-7</c:v>
                </c:pt>
                <c:pt idx="439">
                  <c:v>8.6157394039909223E-7</c:v>
                </c:pt>
                <c:pt idx="440">
                  <c:v>9.2105194503071756E-7</c:v>
                </c:pt>
                <c:pt idx="441">
                  <c:v>9.844609309402485E-7</c:v>
                </c:pt>
                <c:pt idx="442">
                  <c:v>1.0520482035652603E-6</c:v>
                </c:pt>
                <c:pt idx="443">
                  <c:v>1.1240757656565804E-6</c:v>
                </c:pt>
                <c:pt idx="444">
                  <c:v>1.2008211336353657E-6</c:v>
                </c:pt>
                <c:pt idx="445">
                  <c:v>1.2825781956595541E-6</c:v>
                </c:pt>
                <c:pt idx="446">
                  <c:v>1.3696581133090518E-6</c:v>
                </c:pt>
                <c:pt idx="447">
                  <c:v>1.4623902688730657E-6</c:v>
                </c:pt>
                <c:pt idx="448">
                  <c:v>1.5611232603001699E-6</c:v>
                </c:pt>
                <c:pt idx="449">
                  <c:v>1.6662259459498748E-6</c:v>
                </c:pt>
                <c:pt idx="450">
                  <c:v>1.7780885413657486E-6</c:v>
                </c:pt>
                <c:pt idx="451">
                  <c:v>1.8971237703735081E-6</c:v>
                </c:pt>
                <c:pt idx="452">
                  <c:v>2.0237680728922431E-6</c:v>
                </c:pt>
                <c:pt idx="453">
                  <c:v>2.1584828719355699E-6</c:v>
                </c:pt>
                <c:pt idx="454">
                  <c:v>2.3017559023684479E-6</c:v>
                </c:pt>
                <c:pt idx="455">
                  <c:v>2.4541026040781787E-6</c:v>
                </c:pt>
                <c:pt idx="456">
                  <c:v>2.6160675823125227E-6</c:v>
                </c:pt>
                <c:pt idx="457">
                  <c:v>2.7882261380338648E-6</c:v>
                </c:pt>
                <c:pt idx="458">
                  <c:v>2.9711858712382125E-6</c:v>
                </c:pt>
                <c:pt idx="459">
                  <c:v>3.165588360287964E-6</c:v>
                </c:pt>
                <c:pt idx="460">
                  <c:v>3.3721109204112376E-6</c:v>
                </c:pt>
                <c:pt idx="461">
                  <c:v>3.5914684446260625E-6</c:v>
                </c:pt>
                <c:pt idx="462">
                  <c:v>3.824415330454532E-6</c:v>
                </c:pt>
                <c:pt idx="463">
                  <c:v>4.0717474959030722E-6</c:v>
                </c:pt>
                <c:pt idx="464">
                  <c:v>4.3343044882951913E-6</c:v>
                </c:pt>
                <c:pt idx="465">
                  <c:v>4.6129716896577429E-6</c:v>
                </c:pt>
                <c:pt idx="466">
                  <c:v>4.9086826224778367E-6</c:v>
                </c:pt>
                <c:pt idx="467">
                  <c:v>5.2224213597632261E-6</c:v>
                </c:pt>
                <c:pt idx="468">
                  <c:v>5.5552250434610833E-6</c:v>
                </c:pt>
                <c:pt idx="469">
                  <c:v>5.9081865154086484E-6</c:v>
                </c:pt>
                <c:pt idx="470">
                  <c:v>6.2824570651132314E-6</c:v>
                </c:pt>
                <c:pt idx="471">
                  <c:v>6.6792492987840758E-6</c:v>
                </c:pt>
                <c:pt idx="472">
                  <c:v>7.0998401341616455E-6</c:v>
                </c:pt>
                <c:pt idx="473">
                  <c:v>7.545573925820827E-6</c:v>
                </c:pt>
                <c:pt idx="474">
                  <c:v>8.0178657257485213E-6</c:v>
                </c:pt>
                <c:pt idx="475">
                  <c:v>8.5182046841286877E-6</c:v>
                </c:pt>
                <c:pt idx="476">
                  <c:v>9.0481575953971615E-6</c:v>
                </c:pt>
                <c:pt idx="477">
                  <c:v>9.6093725947575534E-6</c:v>
                </c:pt>
                <c:pt idx="478">
                  <c:v>1.0203583010484898E-5</c:v>
                </c:pt>
                <c:pt idx="479">
                  <c:v>1.083261137747181E-5</c:v>
                </c:pt>
                <c:pt idx="480">
                  <c:v>1.149837361760606E-5</c:v>
                </c:pt>
                <c:pt idx="481">
                  <c:v>1.2202883392701218E-5</c:v>
                </c:pt>
                <c:pt idx="482">
                  <c:v>1.2948256635831254E-5</c:v>
                </c:pt>
                <c:pt idx="483">
                  <c:v>1.373671626705521E-5</c:v>
                </c:pt>
                <c:pt idx="484">
                  <c:v>1.4570597099644958E-5</c:v>
                </c:pt>
                <c:pt idx="485">
                  <c:v>1.5452350943061565E-5</c:v>
                </c:pt>
                <c:pt idx="486">
                  <c:v>1.6384551909054649E-5</c:v>
                </c:pt>
                <c:pt idx="487">
                  <c:v>1.7369901927382747E-5</c:v>
                </c:pt>
                <c:pt idx="488">
                  <c:v>1.8411236477783611E-5</c:v>
                </c:pt>
                <c:pt idx="489">
                  <c:v>1.951153054494052E-5</c:v>
                </c:pt>
                <c:pt idx="490">
                  <c:v>2.0673904803316001E-5</c:v>
                </c:pt>
                <c:pt idx="491">
                  <c:v>2.1901632038841388E-5</c:v>
                </c:pt>
                <c:pt idx="492">
                  <c:v>2.3198143814561965E-5</c:v>
                </c:pt>
                <c:pt idx="493">
                  <c:v>2.4567037387454969E-5</c:v>
                </c:pt>
                <c:pt idx="494">
                  <c:v>2.6012082883739044E-5</c:v>
                </c:pt>
                <c:pt idx="495">
                  <c:v>2.7537230740099276E-5</c:v>
                </c:pt>
                <c:pt idx="496">
                  <c:v>2.9146619418352675E-5</c:v>
                </c:pt>
                <c:pt idx="497">
                  <c:v>3.0844583401165747E-5</c:v>
                </c:pt>
                <c:pt idx="498">
                  <c:v>3.2635661476529667E-5</c:v>
                </c:pt>
                <c:pt idx="499">
                  <c:v>3.4524605318775766E-5</c:v>
                </c:pt>
                <c:pt idx="500">
                  <c:v>3.6516388373988596E-5</c:v>
                </c:pt>
                <c:pt idx="501">
                  <c:v>3.8616215057744756E-5</c:v>
                </c:pt>
                <c:pt idx="502">
                  <c:v>4.0829530273160409E-5</c:v>
                </c:pt>
                <c:pt idx="503">
                  <c:v>4.3162029257285543E-5</c:v>
                </c:pt>
                <c:pt idx="504">
                  <c:v>4.5619667763925323E-5</c:v>
                </c:pt>
                <c:pt idx="505">
                  <c:v>4.8208672590998308E-5</c:v>
                </c:pt>
                <c:pt idx="506">
                  <c:v>5.0935552460572115E-5</c:v>
                </c:pt>
                <c:pt idx="507">
                  <c:v>5.3807109259721498E-5</c:v>
                </c:pt>
                <c:pt idx="508">
                  <c:v>5.6830449650362364E-5</c:v>
                </c:pt>
                <c:pt idx="509">
                  <c:v>6.0012997056201525E-5</c:v>
                </c:pt>
                <c:pt idx="510">
                  <c:v>6.3362504034917422E-5</c:v>
                </c:pt>
                <c:pt idx="511">
                  <c:v>6.6887065043658202E-5</c:v>
                </c:pt>
                <c:pt idx="512">
                  <c:v>7.0595129605885849E-5</c:v>
                </c:pt>
                <c:pt idx="513">
                  <c:v>7.4495515887536422E-5</c:v>
                </c:pt>
                <c:pt idx="514">
                  <c:v>7.859742469038493E-5</c:v>
                </c:pt>
                <c:pt idx="515">
                  <c:v>8.2910453870406432E-5</c:v>
                </c:pt>
                <c:pt idx="516">
                  <c:v>8.7444613188817754E-5</c:v>
                </c:pt>
                <c:pt idx="517">
                  <c:v>9.2210339603350405E-5</c:v>
                </c:pt>
                <c:pt idx="518">
                  <c:v>9.7218513007158079E-5</c:v>
                </c:pt>
                <c:pt idx="519">
                  <c:v>1.0248047242260034E-4</c:v>
                </c:pt>
                <c:pt idx="520">
                  <c:v>1.0800803265694849E-4</c:v>
                </c:pt>
                <c:pt idx="521">
                  <c:v>1.1381350142686534E-4</c:v>
                </c:pt>
                <c:pt idx="522">
                  <c:v>1.1990969695827197E-4</c:v>
                </c:pt>
                <c:pt idx="523">
                  <c:v>1.2630996606797146E-4</c:v>
                </c:pt>
                <c:pt idx="524">
                  <c:v>1.330282027331246E-4</c:v>
                </c:pt>
                <c:pt idx="525">
                  <c:v>1.4007886715437296E-4</c:v>
                </c:pt>
                <c:pt idx="526">
                  <c:v>1.47477005318095E-4</c:v>
                </c:pt>
                <c:pt idx="527">
                  <c:v>1.552382690629222E-4</c:v>
                </c:pt>
                <c:pt idx="528">
                  <c:v>1.6337893665527894E-4</c:v>
                </c:pt>
                <c:pt idx="529">
                  <c:v>1.7191593387831363E-4</c:v>
                </c:pt>
                <c:pt idx="530">
                  <c:v>1.8086685563814875E-4</c:v>
                </c:pt>
                <c:pt idx="531">
                  <c:v>1.9024998809094977E-4</c:v>
                </c:pt>
                <c:pt idx="532">
                  <c:v>2.0008433129380256E-4</c:v>
                </c:pt>
                <c:pt idx="533">
                  <c:v>2.1038962238189551E-4</c:v>
                </c:pt>
                <c:pt idx="534">
                  <c:v>2.211863592739564E-4</c:v>
                </c:pt>
                <c:pt idx="535">
                  <c:v>2.3249582490731028E-4</c:v>
                </c:pt>
                <c:pt idx="536">
                  <c:v>2.4434011200333966E-4</c:v>
                </c:pt>
                <c:pt idx="537">
                  <c:v>2.5674214836347414E-4</c:v>
                </c:pt>
                <c:pt idx="538">
                  <c:v>2.6972572269516842E-4</c:v>
                </c:pt>
                <c:pt idx="539">
                  <c:v>2.8331551096664223E-4</c:v>
                </c:pt>
                <c:pt idx="540">
                  <c:v>2.9753710328838117E-4</c:v>
                </c:pt>
                <c:pt idx="541">
                  <c:v>3.1241703131867384E-4</c:v>
                </c:pt>
                <c:pt idx="542">
                  <c:v>3.2798279618960892E-4</c:v>
                </c:pt>
                <c:pt idx="543">
                  <c:v>3.442628969491422E-4</c:v>
                </c:pt>
                <c:pt idx="544">
                  <c:v>3.6128685951395474E-4</c:v>
                </c:pt>
                <c:pt idx="545">
                  <c:v>3.7908526612689844E-4</c:v>
                </c:pt>
                <c:pt idx="546">
                  <c:v>3.9768978531190254E-4</c:v>
                </c:pt>
                <c:pt idx="547">
                  <c:v>4.1713320231819592E-4</c:v>
                </c:pt>
                <c:pt idx="548">
                  <c:v>4.3744945004469077E-4</c:v>
                </c:pt>
                <c:pt idx="549">
                  <c:v>4.5867364043431462E-4</c:v>
                </c:pt>
                <c:pt idx="550">
                  <c:v>4.8084209632695633E-4</c:v>
                </c:pt>
                <c:pt idx="551">
                  <c:v>5.0399238375858945E-4</c:v>
                </c:pt>
                <c:pt idx="552">
                  <c:v>5.281633446929324E-4</c:v>
                </c:pt>
                <c:pt idx="553">
                  <c:v>5.533951301708031E-4</c:v>
                </c:pt>
                <c:pt idx="554">
                  <c:v>5.7972923386109473E-4</c:v>
                </c:pt>
                <c:pt idx="555">
                  <c:v>6.0720852599597229E-4</c:v>
                </c:pt>
                <c:pt idx="556">
                  <c:v>6.3587728767162564E-4</c:v>
                </c:pt>
                <c:pt idx="557">
                  <c:v>6.6578124549451084E-4</c:v>
                </c:pt>
                <c:pt idx="558">
                  <c:v>6.9696760655164067E-4</c:v>
                </c:pt>
                <c:pt idx="559">
                  <c:v>7.2948509368206025E-4</c:v>
                </c:pt>
                <c:pt idx="560">
                  <c:v>7.633839810251619E-4</c:v>
                </c:pt>
                <c:pt idx="561">
                  <c:v>7.9871612982003362E-4</c:v>
                </c:pt>
                <c:pt idx="562">
                  <c:v>8.3553502442847876E-4</c:v>
                </c:pt>
                <c:pt idx="563">
                  <c:v>8.7389580855279088E-4</c:v>
                </c:pt>
                <c:pt idx="564">
                  <c:v>9.1385532161781537E-4</c:v>
                </c:pt>
                <c:pt idx="565">
                  <c:v>9.5547213528512128E-4</c:v>
                </c:pt>
                <c:pt idx="566">
                  <c:v>9.9880659006559738E-4</c:v>
                </c:pt>
                <c:pt idx="567">
                  <c:v>1.0439208319949782E-3</c:v>
                </c:pt>
                <c:pt idx="568">
                  <c:v>1.0908788493352087E-3</c:v>
                </c:pt>
                <c:pt idx="569">
                  <c:v>1.1397465092627755E-3</c:v>
                </c:pt>
                <c:pt idx="570">
                  <c:v>1.1905915945034039E-3</c:v>
                </c:pt>
                <c:pt idx="571">
                  <c:v>1.2434838398708056E-3</c:v>
                </c:pt>
                <c:pt idx="572">
                  <c:v>1.2984949686653138E-3</c:v>
                </c:pt>
                <c:pt idx="573">
                  <c:v>1.3556987288864679E-3</c:v>
                </c:pt>
                <c:pt idx="574">
                  <c:v>1.4151709292118768E-3</c:v>
                </c:pt>
                <c:pt idx="575">
                  <c:v>1.4769894746927E-3</c:v>
                </c:pt>
                <c:pt idx="576">
                  <c:v>1.5412344021144759E-3</c:v>
                </c:pt>
                <c:pt idx="577">
                  <c:v>1.6079879149700209E-3</c:v>
                </c:pt>
                <c:pt idx="578">
                  <c:v>1.6773344179893536E-3</c:v>
                </c:pt>
                <c:pt idx="579">
                  <c:v>1.7493605511698076E-3</c:v>
                </c:pt>
                <c:pt idx="580">
                  <c:v>1.8241552232475125E-3</c:v>
                </c:pt>
                <c:pt idx="581">
                  <c:v>1.9018096445498124E-3</c:v>
                </c:pt>
                <c:pt idx="582">
                  <c:v>1.9824173591661835E-3</c:v>
                </c:pt>
                <c:pt idx="583">
                  <c:v>2.0660742763734903E-3</c:v>
                </c:pt>
                <c:pt idx="584">
                  <c:v>2.1528787012496564E-3</c:v>
                </c:pt>
                <c:pt idx="585">
                  <c:v>2.2429313644079427E-3</c:v>
                </c:pt>
                <c:pt idx="586">
                  <c:v>2.3363354507824215E-3</c:v>
                </c:pt>
                <c:pt idx="587">
                  <c:v>2.4331966273934392E-3</c:v>
                </c:pt>
                <c:pt idx="588">
                  <c:v>2.5336230700201373E-3</c:v>
                </c:pt>
                <c:pt idx="589">
                  <c:v>2.6377254887055388E-3</c:v>
                </c:pt>
                <c:pt idx="590">
                  <c:v>2.7456171520179951E-3</c:v>
                </c:pt>
                <c:pt idx="591">
                  <c:v>2.8574139099912998E-3</c:v>
                </c:pt>
                <c:pt idx="592">
                  <c:v>2.9732342156642338E-3</c:v>
                </c:pt>
                <c:pt idx="593">
                  <c:v>3.0931991451387379E-3</c:v>
                </c:pt>
                <c:pt idx="594">
                  <c:v>3.217432416074729E-3</c:v>
                </c:pt>
                <c:pt idx="595">
                  <c:v>3.346060404537869E-3</c:v>
                </c:pt>
                <c:pt idx="596">
                  <c:v>3.4792121601156922E-3</c:v>
                </c:pt>
                <c:pt idx="597">
                  <c:v>3.6170194192160386E-3</c:v>
                </c:pt>
                <c:pt idx="598">
                  <c:v>3.7596166164606312E-3</c:v>
                </c:pt>
                <c:pt idx="599">
                  <c:v>3.9071408940856926E-3</c:v>
                </c:pt>
                <c:pt idx="600">
                  <c:v>4.0597321092603281E-3</c:v>
                </c:pt>
                <c:pt idx="601">
                  <c:v>4.217532839232774E-3</c:v>
                </c:pt>
                <c:pt idx="602">
                  <c:v>4.3806883842136034E-3</c:v>
                </c:pt>
                <c:pt idx="603">
                  <c:v>4.5493467679043869E-3</c:v>
                </c:pt>
                <c:pt idx="604">
                  <c:v>4.7236587355797954E-3</c:v>
                </c:pt>
                <c:pt idx="605">
                  <c:v>4.9037777496304122E-3</c:v>
                </c:pt>
                <c:pt idx="606">
                  <c:v>5.0898599824735873E-3</c:v>
                </c:pt>
                <c:pt idx="607">
                  <c:v>5.2820643067390382E-3</c:v>
                </c:pt>
                <c:pt idx="608">
                  <c:v>5.480552282635956E-3</c:v>
                </c:pt>
                <c:pt idx="609">
                  <c:v>5.6854881424085466E-3</c:v>
                </c:pt>
                <c:pt idx="610">
                  <c:v>5.8970387717866956E-3</c:v>
                </c:pt>
                <c:pt idx="611">
                  <c:v>6.1153736883392974E-3</c:v>
                </c:pt>
                <c:pt idx="612">
                  <c:v>6.3406650166377377E-3</c:v>
                </c:pt>
                <c:pt idx="613">
                  <c:v>6.5730874601379399E-3</c:v>
                </c:pt>
                <c:pt idx="614">
                  <c:v>6.8128182696900273E-3</c:v>
                </c:pt>
                <c:pt idx="615">
                  <c:v>7.0600372085854058E-3</c:v>
                </c:pt>
                <c:pt idx="616">
                  <c:v>7.3149265140525898E-3</c:v>
                </c:pt>
                <c:pt idx="617">
                  <c:v>7.577670855113865E-3</c:v>
                </c:pt>
                <c:pt idx="618">
                  <c:v>7.8484572867165252E-3</c:v>
                </c:pt>
                <c:pt idx="619">
                  <c:v>8.1274752000541611E-3</c:v>
                </c:pt>
                <c:pt idx="620">
                  <c:v>8.4149162689947012E-3</c:v>
                </c:pt>
                <c:pt idx="621">
                  <c:v>8.7109743925347545E-3</c:v>
                </c:pt>
                <c:pt idx="622">
                  <c:v>9.015845633201033E-3</c:v>
                </c:pt>
                <c:pt idx="623">
                  <c:v>9.3297281513225784E-3</c:v>
                </c:pt>
                <c:pt idx="624">
                  <c:v>9.6528221350998863E-3</c:v>
                </c:pt>
                <c:pt idx="625">
                  <c:v>9.9853297263994712E-3</c:v>
                </c:pt>
                <c:pt idx="626">
                  <c:v>1.032745494220587E-2</c:v>
                </c:pt>
                <c:pt idx="627">
                  <c:v>1.0679403591665792E-2</c:v>
                </c:pt>
                <c:pt idx="628">
                  <c:v>1.1041383188662515E-2</c:v>
                </c:pt>
                <c:pt idx="629">
                  <c:v>1.1413602859862395E-2</c:v>
                </c:pt>
                <c:pt idx="630">
                  <c:v>1.1796273248178654E-2</c:v>
                </c:pt>
                <c:pt idx="631">
                  <c:v>1.2189606411602086E-2</c:v>
                </c:pt>
                <c:pt idx="632">
                  <c:v>1.2593815717352134E-2</c:v>
                </c:pt>
                <c:pt idx="633">
                  <c:v>1.3009115731306038E-2</c:v>
                </c:pt>
                <c:pt idx="634">
                  <c:v>1.3435722102668909E-2</c:v>
                </c:pt>
                <c:pt idx="635">
                  <c:v>1.3873851443851294E-2</c:v>
                </c:pt>
                <c:pt idx="636">
                  <c:v>1.4323721205527178E-2</c:v>
                </c:pt>
                <c:pt idx="637">
                  <c:v>1.478554954684924E-2</c:v>
                </c:pt>
                <c:pt idx="638">
                  <c:v>1.5259555200804353E-2</c:v>
                </c:pt>
                <c:pt idx="639">
                  <c:v>1.5745957334697781E-2</c:v>
                </c:pt>
                <c:pt idx="640">
                  <c:v>1.6244975405759674E-2</c:v>
                </c:pt>
                <c:pt idx="641">
                  <c:v>1.6756829011874672E-2</c:v>
                </c:pt>
                <c:pt idx="642">
                  <c:v>1.7281737737440579E-2</c:v>
                </c:pt>
                <c:pt idx="643">
                  <c:v>1.7819920994368122E-2</c:v>
                </c:pt>
                <c:pt idx="644">
                  <c:v>1.8371597858242491E-2</c:v>
                </c:pt>
                <c:pt idx="645">
                  <c:v>1.8936986899670424E-2</c:v>
                </c:pt>
                <c:pt idx="646">
                  <c:v>1.9516306010847841E-2</c:v>
                </c:pt>
                <c:pt idx="647">
                  <c:v>2.0109772227386056E-2</c:v>
                </c:pt>
                <c:pt idx="648">
                  <c:v>2.0717601545444199E-2</c:v>
                </c:pt>
                <c:pt idx="649">
                  <c:v>2.1340008734223294E-2</c:v>
                </c:pt>
                <c:pt idx="650">
                  <c:v>2.1977207143881655E-2</c:v>
                </c:pt>
                <c:pt idx="651">
                  <c:v>2.2629408508943846E-2</c:v>
                </c:pt>
                <c:pt idx="652">
                  <c:v>2.329682274727848E-2</c:v>
                </c:pt>
                <c:pt idx="653">
                  <c:v>2.3979657754730762E-2</c:v>
                </c:pt>
                <c:pt idx="654">
                  <c:v>2.4678119195504368E-2</c:v>
                </c:pt>
                <c:pt idx="655">
                  <c:v>2.5392410288391468E-2</c:v>
                </c:pt>
                <c:pt idx="656">
                  <c:v>2.6122731588963628E-2</c:v>
                </c:pt>
                <c:pt idx="657">
                  <c:v>2.6869280767838951E-2</c:v>
                </c:pt>
                <c:pt idx="658">
                  <c:v>2.7632252385153024E-2</c:v>
                </c:pt>
                <c:pt idx="659">
                  <c:v>2.8411837661369125E-2</c:v>
                </c:pt>
                <c:pt idx="660">
                  <c:v>2.9208224244572818E-2</c:v>
                </c:pt>
                <c:pt idx="661">
                  <c:v>3.0021595974381584E-2</c:v>
                </c:pt>
                <c:pt idx="662">
                  <c:v>3.0852132642682231E-2</c:v>
                </c:pt>
                <c:pt idx="663">
                  <c:v>3.170000975131388E-2</c:v>
                </c:pt>
                <c:pt idx="664">
                  <c:v>3.2565398266868176E-2</c:v>
                </c:pt>
                <c:pt idx="665">
                  <c:v>3.3448464372857499E-2</c:v>
                </c:pt>
                <c:pt idx="666">
                  <c:v>3.4349369219362089E-2</c:v>
                </c:pt>
                <c:pt idx="667">
                  <c:v>3.5268268670442554E-2</c:v>
                </c:pt>
                <c:pt idx="668">
                  <c:v>3.620531304946796E-2</c:v>
                </c:pt>
                <c:pt idx="669">
                  <c:v>3.7160646882573339E-2</c:v>
                </c:pt>
                <c:pt idx="670">
                  <c:v>3.8134408640545341E-2</c:v>
                </c:pt>
                <c:pt idx="671">
                  <c:v>3.9126730479280551E-2</c:v>
                </c:pt>
                <c:pt idx="672">
                  <c:v>4.0137737979151829E-2</c:v>
                </c:pt>
                <c:pt idx="673">
                  <c:v>4.1167549883467595E-2</c:v>
                </c:pt>
                <c:pt idx="674">
                  <c:v>4.2216277836276885E-2</c:v>
                </c:pt>
                <c:pt idx="675">
                  <c:v>4.3284026119865517E-2</c:v>
                </c:pt>
                <c:pt idx="676">
                  <c:v>4.4370891392116918E-2</c:v>
                </c:pt>
                <c:pt idx="677">
                  <c:v>4.5476962424119305E-2</c:v>
                </c:pt>
                <c:pt idx="678">
                  <c:v>4.6602319838234631E-2</c:v>
                </c:pt>
                <c:pt idx="679">
                  <c:v>4.774703584691669E-2</c:v>
                </c:pt>
                <c:pt idx="680">
                  <c:v>4.8911173992665639E-2</c:v>
                </c:pt>
                <c:pt idx="681">
                  <c:v>5.0094788889316143E-2</c:v>
                </c:pt>
                <c:pt idx="682">
                  <c:v>5.1297925965082439E-2</c:v>
                </c:pt>
                <c:pt idx="683">
                  <c:v>5.2520621207598685E-2</c:v>
                </c:pt>
                <c:pt idx="684">
                  <c:v>5.3762900911271387E-2</c:v>
                </c:pt>
                <c:pt idx="685">
                  <c:v>5.5024781427365853E-2</c:v>
                </c:pt>
                <c:pt idx="686">
                  <c:v>5.63062689170402E-2</c:v>
                </c:pt>
                <c:pt idx="687">
                  <c:v>5.760735910778373E-2</c:v>
                </c:pt>
                <c:pt idx="688">
                  <c:v>5.8928037053513967E-2</c:v>
                </c:pt>
                <c:pt idx="689">
                  <c:v>6.026827689866892E-2</c:v>
                </c:pt>
                <c:pt idx="690">
                  <c:v>6.16280416467428E-2</c:v>
                </c:pt>
                <c:pt idx="691">
                  <c:v>6.3007282933485884E-2</c:v>
                </c:pt>
                <c:pt idx="692">
                  <c:v>6.4405940805256107E-2</c:v>
                </c:pt>
                <c:pt idx="693">
                  <c:v>6.5823943502740068E-2</c:v>
                </c:pt>
                <c:pt idx="694">
                  <c:v>6.7261207250494823E-2</c:v>
                </c:pt>
                <c:pt idx="695">
                  <c:v>6.8717636052627262E-2</c:v>
                </c:pt>
                <c:pt idx="696">
                  <c:v>7.0193121494975502E-2</c:v>
                </c:pt>
                <c:pt idx="697">
                  <c:v>7.1687542554142253E-2</c:v>
                </c:pt>
                <c:pt idx="698">
                  <c:v>7.3200765413740737E-2</c:v>
                </c:pt>
                <c:pt idx="699">
                  <c:v>7.4732643288200673E-2</c:v>
                </c:pt>
                <c:pt idx="700">
                  <c:v>7.6283016254487523E-2</c:v>
                </c:pt>
                <c:pt idx="701">
                  <c:v>7.7851711092085163E-2</c:v>
                </c:pt>
                <c:pt idx="702">
                  <c:v>7.9438541131582233E-2</c:v>
                </c:pt>
                <c:pt idx="703">
                  <c:v>8.1043306112210264E-2</c:v>
                </c:pt>
                <c:pt idx="704">
                  <c:v>8.2665792048665518E-2</c:v>
                </c:pt>
                <c:pt idx="705">
                  <c:v>8.4305771107549485E-2</c:v>
                </c:pt>
                <c:pt idx="706">
                  <c:v>8.5963001493757782E-2</c:v>
                </c:pt>
                <c:pt idx="707">
                  <c:v>8.763722734713314E-2</c:v>
                </c:pt>
                <c:pt idx="708">
                  <c:v>8.9328178649704409E-2</c:v>
                </c:pt>
                <c:pt idx="709">
                  <c:v>9.1035571143813762E-2</c:v>
                </c:pt>
                <c:pt idx="710">
                  <c:v>9.2759106261434396E-2</c:v>
                </c:pt>
                <c:pt idx="711">
                  <c:v>9.4498471064973416E-2</c:v>
                </c:pt>
                <c:pt idx="712">
                  <c:v>9.6253338199837044E-2</c:v>
                </c:pt>
                <c:pt idx="713">
                  <c:v>9.8023365859039105E-2</c:v>
                </c:pt>
                <c:pt idx="714">
                  <c:v>9.9808197760110504E-2</c:v>
                </c:pt>
                <c:pt idx="715">
                  <c:v>0.10160746313456578</c:v>
                </c:pt>
                <c:pt idx="716">
                  <c:v>0.10342077673017096</c:v>
                </c:pt>
                <c:pt idx="717">
                  <c:v>0.10524773882623731</c:v>
                </c:pt>
                <c:pt idx="718">
                  <c:v>0.10708793526216723</c:v>
                </c:pt>
                <c:pt idx="719">
                  <c:v>0.10894093747945109</c:v>
                </c:pt>
                <c:pt idx="720">
                  <c:v>0.11080630257731024</c:v>
                </c:pt>
                <c:pt idx="721">
                  <c:v>0.11268357338216783</c:v>
                </c:pt>
                <c:pt idx="722">
                  <c:v>0.11457227853110484</c:v>
                </c:pt>
                <c:pt idx="723">
                  <c:v>0.1164719325694593</c:v>
                </c:pt>
                <c:pt idx="724">
                  <c:v>0.1183820360626967</c:v>
                </c:pt>
                <c:pt idx="725">
                  <c:v>0.12030207572267283</c:v>
                </c:pt>
                <c:pt idx="726">
                  <c:v>0.12223152454839502</c:v>
                </c:pt>
                <c:pt idx="727">
                  <c:v>0.12416984198136086</c:v>
                </c:pt>
                <c:pt idx="728">
                  <c:v>0.12611647407555263</c:v>
                </c:pt>
                <c:pt idx="729">
                  <c:v>0.12807085368213231</c:v>
                </c:pt>
                <c:pt idx="730">
                  <c:v>0.13003240064887506</c:v>
                </c:pt>
                <c:pt idx="731">
                  <c:v>0.13200052203435972</c:v>
                </c:pt>
                <c:pt idx="732">
                  <c:v>0.13397461233690899</c:v>
                </c:pt>
                <c:pt idx="733">
                  <c:v>0.1359540537382668</c:v>
                </c:pt>
                <c:pt idx="734">
                  <c:v>0.13793821636196704</c:v>
                </c:pt>
                <c:pt idx="735">
                  <c:v>0.13992645854633912</c:v>
                </c:pt>
                <c:pt idx="736">
                  <c:v>0.14191812713207536</c:v>
                </c:pt>
                <c:pt idx="737">
                  <c:v>0.14391255776425746</c:v>
                </c:pt>
                <c:pt idx="738">
                  <c:v>0.14590907520873403</c:v>
                </c:pt>
                <c:pt idx="739">
                  <c:v>0.14790699368270682</c:v>
                </c:pt>
                <c:pt idx="740">
                  <c:v>0.1499056171993727</c:v>
                </c:pt>
                <c:pt idx="741">
                  <c:v>0.15190423992645002</c:v>
                </c:pt>
                <c:pt idx="742">
                  <c:v>0.1539021465583861</c:v>
                </c:pt>
                <c:pt idx="743">
                  <c:v>0.15589861270204083</c:v>
                </c:pt>
                <c:pt idx="744">
                  <c:v>0.15789290527560418</c:v>
                </c:pt>
                <c:pt idx="745">
                  <c:v>0.1598842829204962</c:v>
                </c:pt>
                <c:pt idx="746">
                  <c:v>0.16187199642597927</c:v>
                </c:pt>
                <c:pt idx="747">
                  <c:v>0.16385528916618186</c:v>
                </c:pt>
                <c:pt idx="748">
                  <c:v>0.16583339754922979</c:v>
                </c:pt>
                <c:pt idx="749">
                  <c:v>0.1678055514781468</c:v>
                </c:pt>
                <c:pt idx="750">
                  <c:v>0.16977097482317674</c:v>
                </c:pt>
                <c:pt idx="751">
                  <c:v>0.17172888590516133</c:v>
                </c:pt>
                <c:pt idx="752">
                  <c:v>0.17367849798957921</c:v>
                </c:pt>
                <c:pt idx="753">
                  <c:v>0.17561901979085009</c:v>
                </c:pt>
                <c:pt idx="754">
                  <c:v>0.17754965598647371</c:v>
                </c:pt>
                <c:pt idx="755">
                  <c:v>0.17946960774056733</c:v>
                </c:pt>
                <c:pt idx="756">
                  <c:v>0.18137807323634775</c:v>
                </c:pt>
                <c:pt idx="757">
                  <c:v>0.18327424821707822</c:v>
                </c:pt>
                <c:pt idx="758">
                  <c:v>0.18515732653500022</c:v>
                </c:pt>
                <c:pt idx="759">
                  <c:v>0.18702650070773966</c:v>
                </c:pt>
                <c:pt idx="760">
                  <c:v>0.18888096248167127</c:v>
                </c:pt>
                <c:pt idx="761">
                  <c:v>0.19071990340171274</c:v>
                </c:pt>
                <c:pt idx="762">
                  <c:v>0.19254251538699452</c:v>
                </c:pt>
                <c:pt idx="763">
                  <c:v>0.19434799131185598</c:v>
                </c:pt>
                <c:pt idx="764">
                  <c:v>0.19613552559158948</c:v>
                </c:pt>
                <c:pt idx="765">
                  <c:v>0.19790431477235354</c:v>
                </c:pt>
                <c:pt idx="766">
                  <c:v>0.1996535581246637</c:v>
                </c:pt>
                <c:pt idx="767">
                  <c:v>0.20138245823985318</c:v>
                </c:pt>
                <c:pt idx="768">
                  <c:v>0.20309022162889709</c:v>
                </c:pt>
                <c:pt idx="769">
                  <c:v>0.20477605932297477</c:v>
                </c:pt>
                <c:pt idx="770">
                  <c:v>0.2064391874751437</c:v>
                </c:pt>
                <c:pt idx="771">
                  <c:v>0.20807882796249286</c:v>
                </c:pt>
                <c:pt idx="772">
                  <c:v>0.20969420898812843</c:v>
                </c:pt>
                <c:pt idx="773">
                  <c:v>0.21128456568235329</c:v>
                </c:pt>
                <c:pt idx="774">
                  <c:v>0.21284914070238398</c:v>
                </c:pt>
                <c:pt idx="775">
                  <c:v>0.21438718482995436</c:v>
                </c:pt>
                <c:pt idx="776">
                  <c:v>0.21589795756615252</c:v>
                </c:pt>
                <c:pt idx="777">
                  <c:v>0.21738072772282763</c:v>
                </c:pt>
                <c:pt idx="778">
                  <c:v>0.21883477400991633</c:v>
                </c:pt>
                <c:pt idx="779">
                  <c:v>0.22025938561802519</c:v>
                </c:pt>
                <c:pt idx="780">
                  <c:v>0.22165386279561586</c:v>
                </c:pt>
                <c:pt idx="781">
                  <c:v>0.22301751742014117</c:v>
                </c:pt>
                <c:pt idx="782">
                  <c:v>0.22434967356247645</c:v>
                </c:pt>
                <c:pt idx="783">
                  <c:v>0.22564966804400602</c:v>
                </c:pt>
                <c:pt idx="784">
                  <c:v>0.22691685098571857</c:v>
                </c:pt>
                <c:pt idx="785">
                  <c:v>0.2281505863486786</c:v>
                </c:pt>
                <c:pt idx="786">
                  <c:v>0.22935025246524754</c:v>
                </c:pt>
                <c:pt idx="787">
                  <c:v>0.23051524256042993</c:v>
                </c:pt>
                <c:pt idx="788">
                  <c:v>0.23164496526273901</c:v>
                </c:pt>
                <c:pt idx="789">
                  <c:v>0.23273884510397558</c:v>
                </c:pt>
                <c:pt idx="790">
                  <c:v>0.23379632300733177</c:v>
                </c:pt>
                <c:pt idx="791">
                  <c:v>0.2348168567632421</c:v>
                </c:pt>
                <c:pt idx="792">
                  <c:v>0.23579992149241075</c:v>
                </c:pt>
                <c:pt idx="793">
                  <c:v>0.2367450100954675</c:v>
                </c:pt>
                <c:pt idx="794">
                  <c:v>0.23765163368870887</c:v>
                </c:pt>
                <c:pt idx="795">
                  <c:v>0.2385193220254023</c:v>
                </c:pt>
                <c:pt idx="796">
                  <c:v>0.23934762390214681</c:v>
                </c:pt>
                <c:pt idx="797">
                  <c:v>0.24013610754979486</c:v>
                </c:pt>
                <c:pt idx="798">
                  <c:v>0.24088436100846591</c:v>
                </c:pt>
                <c:pt idx="799">
                  <c:v>0.2415919924861924</c:v>
                </c:pt>
                <c:pt idx="800">
                  <c:v>0.24225863070076201</c:v>
                </c:pt>
                <c:pt idx="801">
                  <c:v>0.24288392520434055</c:v>
                </c:pt>
                <c:pt idx="802">
                  <c:v>0.24346754669047482</c:v>
                </c:pt>
                <c:pt idx="803">
                  <c:v>0.24400918728310245</c:v>
                </c:pt>
                <c:pt idx="804">
                  <c:v>0.24450856080721101</c:v>
                </c:pt>
                <c:pt idx="805">
                  <c:v>0.24496540304081452</c:v>
                </c:pt>
                <c:pt idx="806">
                  <c:v>0.24537947194793711</c:v>
                </c:pt>
                <c:pt idx="807">
                  <c:v>0.24575054789231499</c:v>
                </c:pt>
                <c:pt idx="808">
                  <c:v>0.24607843383155398</c:v>
                </c:pt>
                <c:pt idx="809">
                  <c:v>0.24636295549150131</c:v>
                </c:pt>
                <c:pt idx="810">
                  <c:v>0.24660396152061601</c:v>
                </c:pt>
                <c:pt idx="811">
                  <c:v>0.24680132362414672</c:v>
                </c:pt>
                <c:pt idx="812">
                  <c:v>0.2469549366779501</c:v>
                </c:pt>
                <c:pt idx="813">
                  <c:v>0.24706471882180839</c:v>
                </c:pt>
                <c:pt idx="814">
                  <c:v>0.24713061153213056</c:v>
                </c:pt>
                <c:pt idx="815">
                  <c:v>0.24715257967394627</c:v>
                </c:pt>
                <c:pt idx="816">
                  <c:v>0.24713061153212815</c:v>
                </c:pt>
                <c:pt idx="817">
                  <c:v>0.24706471882180356</c:v>
                </c:pt>
                <c:pt idx="818">
                  <c:v>0.24695493667794285</c:v>
                </c:pt>
                <c:pt idx="819">
                  <c:v>0.24680132362413706</c:v>
                </c:pt>
                <c:pt idx="820">
                  <c:v>0.24660396152060396</c:v>
                </c:pt>
                <c:pt idx="821">
                  <c:v>0.24636295549148685</c:v>
                </c:pt>
                <c:pt idx="822">
                  <c:v>0.24607843383153716</c:v>
                </c:pt>
                <c:pt idx="823">
                  <c:v>0.24575054789229578</c:v>
                </c:pt>
                <c:pt idx="824">
                  <c:v>0.24537947194791548</c:v>
                </c:pt>
                <c:pt idx="825">
                  <c:v>0.24496540304079059</c:v>
                </c:pt>
                <c:pt idx="826">
                  <c:v>0.24450856080718467</c:v>
                </c:pt>
                <c:pt idx="827">
                  <c:v>0.24400918728307386</c:v>
                </c:pt>
                <c:pt idx="828">
                  <c:v>0.2434675466904439</c:v>
                </c:pt>
                <c:pt idx="829">
                  <c:v>0.24288392520430727</c:v>
                </c:pt>
                <c:pt idx="830">
                  <c:v>0.24225863070072653</c:v>
                </c:pt>
                <c:pt idx="831">
                  <c:v>0.24159199248615457</c:v>
                </c:pt>
                <c:pt idx="832">
                  <c:v>0.24088436100842595</c:v>
                </c:pt>
                <c:pt idx="833">
                  <c:v>0.24013610754975262</c:v>
                </c:pt>
                <c:pt idx="834">
                  <c:v>0.23934762390210226</c:v>
                </c:pt>
                <c:pt idx="835">
                  <c:v>0.23851932202535572</c:v>
                </c:pt>
                <c:pt idx="836">
                  <c:v>0.23765163368865999</c:v>
                </c:pt>
                <c:pt idx="837">
                  <c:v>0.23674501009541662</c:v>
                </c:pt>
                <c:pt idx="838">
                  <c:v>0.23579992149235779</c:v>
                </c:pt>
                <c:pt idx="839">
                  <c:v>0.23481685676318692</c:v>
                </c:pt>
                <c:pt idx="840">
                  <c:v>0.23379632300727474</c:v>
                </c:pt>
                <c:pt idx="841">
                  <c:v>0.23273884510391632</c:v>
                </c:pt>
                <c:pt idx="842">
                  <c:v>0.23164496526267797</c:v>
                </c:pt>
                <c:pt idx="843">
                  <c:v>0.23051524256036693</c:v>
                </c:pt>
                <c:pt idx="844">
                  <c:v>0.22935025246518242</c:v>
                </c:pt>
                <c:pt idx="845">
                  <c:v>0.22815058634861177</c:v>
                </c:pt>
                <c:pt idx="846">
                  <c:v>0.22691685098564968</c:v>
                </c:pt>
                <c:pt idx="847">
                  <c:v>0.22564966804393552</c:v>
                </c:pt>
                <c:pt idx="848">
                  <c:v>0.22434967356240415</c:v>
                </c:pt>
                <c:pt idx="849">
                  <c:v>0.22301751742006692</c:v>
                </c:pt>
                <c:pt idx="850">
                  <c:v>0.22165386279554009</c:v>
                </c:pt>
                <c:pt idx="851">
                  <c:v>0.22025938561794756</c:v>
                </c:pt>
                <c:pt idx="852">
                  <c:v>0.21883477400983728</c:v>
                </c:pt>
                <c:pt idx="853">
                  <c:v>0.217380727722747</c:v>
                </c:pt>
                <c:pt idx="854">
                  <c:v>0.21589795756607008</c:v>
                </c:pt>
                <c:pt idx="855">
                  <c:v>0.21438718482987063</c:v>
                </c:pt>
                <c:pt idx="856">
                  <c:v>0.21284914070229854</c:v>
                </c:pt>
                <c:pt idx="857">
                  <c:v>0.21128456568226664</c:v>
                </c:pt>
                <c:pt idx="858">
                  <c:v>0.20969420898804039</c:v>
                </c:pt>
                <c:pt idx="859">
                  <c:v>0.20807882796240323</c:v>
                </c:pt>
                <c:pt idx="860">
                  <c:v>0.20643918747505299</c:v>
                </c:pt>
                <c:pt idx="861">
                  <c:v>0.20477605932288256</c:v>
                </c:pt>
                <c:pt idx="862">
                  <c:v>0.20309022162880389</c:v>
                </c:pt>
                <c:pt idx="863">
                  <c:v>0.20138245823975881</c:v>
                </c:pt>
                <c:pt idx="864">
                  <c:v>0.19965355812456795</c:v>
                </c:pt>
                <c:pt idx="865">
                  <c:v>0.1979043147722569</c:v>
                </c:pt>
                <c:pt idx="866">
                  <c:v>0.19613552559149156</c:v>
                </c:pt>
                <c:pt idx="867">
                  <c:v>0.19434799131175728</c:v>
                </c:pt>
                <c:pt idx="868">
                  <c:v>0.19254251538689485</c:v>
                </c:pt>
                <c:pt idx="869">
                  <c:v>0.19071990340161188</c:v>
                </c:pt>
                <c:pt idx="870">
                  <c:v>0.18888096248156985</c:v>
                </c:pt>
                <c:pt idx="871">
                  <c:v>0.18702650070763713</c:v>
                </c:pt>
                <c:pt idx="872">
                  <c:v>0.18515732653489719</c:v>
                </c:pt>
                <c:pt idx="873">
                  <c:v>0.18327424821697441</c:v>
                </c:pt>
                <c:pt idx="874">
                  <c:v>0.18137807323624297</c:v>
                </c:pt>
                <c:pt idx="875">
                  <c:v>0.17946960774046219</c:v>
                </c:pt>
                <c:pt idx="876">
                  <c:v>0.17754965598636768</c:v>
                </c:pt>
                <c:pt idx="877">
                  <c:v>0.17561901979074376</c:v>
                </c:pt>
                <c:pt idx="878">
                  <c:v>0.17367849798947241</c:v>
                </c:pt>
                <c:pt idx="879">
                  <c:v>0.17172888590505372</c:v>
                </c:pt>
                <c:pt idx="880">
                  <c:v>0.16977097482306899</c:v>
                </c:pt>
                <c:pt idx="881">
                  <c:v>0.16780555147803838</c:v>
                </c:pt>
                <c:pt idx="882">
                  <c:v>0.1658333975491213</c:v>
                </c:pt>
                <c:pt idx="883">
                  <c:v>0.16385528916607306</c:v>
                </c:pt>
                <c:pt idx="884">
                  <c:v>0.16187199642586991</c:v>
                </c:pt>
                <c:pt idx="885">
                  <c:v>0.15988428292038689</c:v>
                </c:pt>
                <c:pt idx="886">
                  <c:v>0.15789290527549443</c:v>
                </c:pt>
                <c:pt idx="887">
                  <c:v>0.15589861270193126</c:v>
                </c:pt>
                <c:pt idx="888">
                  <c:v>0.15390214655827641</c:v>
                </c:pt>
                <c:pt idx="889">
                  <c:v>0.15190423992633997</c:v>
                </c:pt>
                <c:pt idx="890">
                  <c:v>0.14990561719926296</c:v>
                </c:pt>
                <c:pt idx="891">
                  <c:v>0.14790699368259677</c:v>
                </c:pt>
                <c:pt idx="892">
                  <c:v>0.14590907520862434</c:v>
                </c:pt>
                <c:pt idx="893">
                  <c:v>0.14391255776414785</c:v>
                </c:pt>
                <c:pt idx="894">
                  <c:v>0.14191812713196558</c:v>
                </c:pt>
                <c:pt idx="895">
                  <c:v>0.13992645854622979</c:v>
                </c:pt>
                <c:pt idx="896">
                  <c:v>0.13793821636185766</c:v>
                </c:pt>
                <c:pt idx="897">
                  <c:v>0.13595405373815794</c:v>
                </c:pt>
                <c:pt idx="898">
                  <c:v>0.13397461233680041</c:v>
                </c:pt>
                <c:pt idx="899">
                  <c:v>0.13200052203425117</c:v>
                </c:pt>
                <c:pt idx="900">
                  <c:v>0.13003240064876714</c:v>
                </c:pt>
                <c:pt idx="901">
                  <c:v>0.1280708536820245</c:v>
                </c:pt>
                <c:pt idx="902">
                  <c:v>0.12611647407544546</c:v>
                </c:pt>
                <c:pt idx="903">
                  <c:v>0.12416984198125414</c:v>
                </c:pt>
                <c:pt idx="904">
                  <c:v>0.12223152454828852</c:v>
                </c:pt>
                <c:pt idx="905">
                  <c:v>0.12030207572256711</c:v>
                </c:pt>
                <c:pt idx="906">
                  <c:v>0.11838203606259123</c:v>
                </c:pt>
                <c:pt idx="907">
                  <c:v>0.11647193256935467</c:v>
                </c:pt>
                <c:pt idx="908">
                  <c:v>0.1145722785310008</c:v>
                </c:pt>
                <c:pt idx="909">
                  <c:v>0.11268357338206415</c:v>
                </c:pt>
                <c:pt idx="910">
                  <c:v>0.11080630257720747</c:v>
                </c:pt>
                <c:pt idx="911">
                  <c:v>0.1089409374793487</c:v>
                </c:pt>
                <c:pt idx="912">
                  <c:v>0.10708793526206581</c:v>
                </c:pt>
                <c:pt idx="913">
                  <c:v>0.1052477388261366</c:v>
                </c:pt>
                <c:pt idx="914">
                  <c:v>0.1034207767300707</c:v>
                </c:pt>
                <c:pt idx="915">
                  <c:v>0.10160746313446659</c:v>
                </c:pt>
                <c:pt idx="916">
                  <c:v>9.9808197760011833E-2</c:v>
                </c:pt>
                <c:pt idx="917">
                  <c:v>9.8023365858941461E-2</c:v>
                </c:pt>
                <c:pt idx="918">
                  <c:v>9.6253338199740232E-2</c:v>
                </c:pt>
                <c:pt idx="919">
                  <c:v>9.4498471064877201E-2</c:v>
                </c:pt>
                <c:pt idx="920">
                  <c:v>9.2759106261339305E-2</c:v>
                </c:pt>
                <c:pt idx="921">
                  <c:v>9.103557114371931E-2</c:v>
                </c:pt>
                <c:pt idx="922">
                  <c:v>8.9328178649611095E-2</c:v>
                </c:pt>
                <c:pt idx="923">
                  <c:v>8.7637227347040714E-2</c:v>
                </c:pt>
                <c:pt idx="924">
                  <c:v>8.596300149366605E-2</c:v>
                </c:pt>
                <c:pt idx="925">
                  <c:v>8.4305771107458918E-2</c:v>
                </c:pt>
                <c:pt idx="926">
                  <c:v>8.2665792048575687E-2</c:v>
                </c:pt>
                <c:pt idx="927">
                  <c:v>8.1043306112121627E-2</c:v>
                </c:pt>
                <c:pt idx="928">
                  <c:v>7.9438541131494581E-2</c:v>
                </c:pt>
                <c:pt idx="929">
                  <c:v>7.7851711091998288E-2</c:v>
                </c:pt>
                <c:pt idx="930">
                  <c:v>7.6283016254401884E-2</c:v>
                </c:pt>
                <c:pt idx="931">
                  <c:v>7.473264328811581E-2</c:v>
                </c:pt>
                <c:pt idx="932">
                  <c:v>7.3200765413657096E-2</c:v>
                </c:pt>
                <c:pt idx="933">
                  <c:v>7.1687542554059652E-2</c:v>
                </c:pt>
                <c:pt idx="934">
                  <c:v>7.019312149489372E-2</c:v>
                </c:pt>
                <c:pt idx="935">
                  <c:v>6.8717636052546743E-2</c:v>
                </c:pt>
                <c:pt idx="936">
                  <c:v>6.726120725041515E-2</c:v>
                </c:pt>
                <c:pt idx="937">
                  <c:v>6.5823943502661658E-2</c:v>
                </c:pt>
                <c:pt idx="938">
                  <c:v>6.4405940805178766E-2</c:v>
                </c:pt>
                <c:pt idx="939">
                  <c:v>6.3007282933409403E-2</c:v>
                </c:pt>
                <c:pt idx="940">
                  <c:v>6.1628041646667568E-2</c:v>
                </c:pt>
                <c:pt idx="941">
                  <c:v>6.0268276898601286E-2</c:v>
                </c:pt>
                <c:pt idx="942">
                  <c:v>5.8928037053447506E-2</c:v>
                </c:pt>
                <c:pt idx="943">
                  <c:v>5.7607359107718248E-2</c:v>
                </c:pt>
                <c:pt idx="944">
                  <c:v>5.6306268916969084E-2</c:v>
                </c:pt>
                <c:pt idx="945">
                  <c:v>5.5024781427296006E-2</c:v>
                </c:pt>
                <c:pt idx="946">
                  <c:v>5.3762900911208666E-2</c:v>
                </c:pt>
                <c:pt idx="947">
                  <c:v>5.2520621207537123E-2</c:v>
                </c:pt>
                <c:pt idx="948">
                  <c:v>5.1297925965021855E-2</c:v>
                </c:pt>
                <c:pt idx="949">
                  <c:v>5.0094788889250418E-2</c:v>
                </c:pt>
                <c:pt idx="950">
                  <c:v>4.8911173992601156E-2</c:v>
                </c:pt>
                <c:pt idx="951">
                  <c:v>4.7747035846858868E-2</c:v>
                </c:pt>
                <c:pt idx="952">
                  <c:v>4.660231983817794E-2</c:v>
                </c:pt>
                <c:pt idx="953">
                  <c:v>4.5476962424063565E-2</c:v>
                </c:pt>
                <c:pt idx="954">
                  <c:v>4.4370891392056543E-2</c:v>
                </c:pt>
                <c:pt idx="955">
                  <c:v>4.3284026119806356E-2</c:v>
                </c:pt>
                <c:pt idx="956">
                  <c:v>4.2216277836223878E-2</c:v>
                </c:pt>
                <c:pt idx="957">
                  <c:v>4.1167549883415686E-2</c:v>
                </c:pt>
                <c:pt idx="958">
                  <c:v>4.0137737979100856E-2</c:v>
                </c:pt>
                <c:pt idx="959">
                  <c:v>3.9126730479225387E-2</c:v>
                </c:pt>
                <c:pt idx="960">
                  <c:v>3.8134408640491349E-2</c:v>
                </c:pt>
                <c:pt idx="961">
                  <c:v>3.7160646882525024E-2</c:v>
                </c:pt>
                <c:pt idx="962">
                  <c:v>3.62053130494207E-2</c:v>
                </c:pt>
                <c:pt idx="963">
                  <c:v>3.5268268670396209E-2</c:v>
                </c:pt>
                <c:pt idx="964">
                  <c:v>3.434936921931199E-2</c:v>
                </c:pt>
                <c:pt idx="965">
                  <c:v>3.344846437280851E-2</c:v>
                </c:pt>
                <c:pt idx="966">
                  <c:v>3.2565398266824398E-2</c:v>
                </c:pt>
                <c:pt idx="967">
                  <c:v>3.1700009751271088E-2</c:v>
                </c:pt>
                <c:pt idx="968">
                  <c:v>3.085213264264031E-2</c:v>
                </c:pt>
                <c:pt idx="969">
                  <c:v>3.0021595974336322E-2</c:v>
                </c:pt>
                <c:pt idx="970">
                  <c:v>2.9208224244528614E-2</c:v>
                </c:pt>
                <c:pt idx="971">
                  <c:v>2.841183766132966E-2</c:v>
                </c:pt>
                <c:pt idx="972">
                  <c:v>2.7632252385114495E-2</c:v>
                </c:pt>
                <c:pt idx="973">
                  <c:v>2.6869280767801255E-2</c:v>
                </c:pt>
                <c:pt idx="974">
                  <c:v>2.6122731588926733E-2</c:v>
                </c:pt>
                <c:pt idx="975">
                  <c:v>2.5392410288355389E-2</c:v>
                </c:pt>
                <c:pt idx="976">
                  <c:v>2.467811919546898E-2</c:v>
                </c:pt>
                <c:pt idx="977">
                  <c:v>2.3979657754696269E-2</c:v>
                </c:pt>
                <c:pt idx="978">
                  <c:v>2.3296822747244764E-2</c:v>
                </c:pt>
                <c:pt idx="979">
                  <c:v>2.2629408508910893E-2</c:v>
                </c:pt>
                <c:pt idx="980">
                  <c:v>2.1977207143849448E-2</c:v>
                </c:pt>
                <c:pt idx="981">
                  <c:v>2.1340008734191746E-2</c:v>
                </c:pt>
                <c:pt idx="982">
                  <c:v>2.0717601545413473E-2</c:v>
                </c:pt>
                <c:pt idx="983">
                  <c:v>2.0109772227356056E-2</c:v>
                </c:pt>
                <c:pt idx="984">
                  <c:v>1.9516306010818552E-2</c:v>
                </c:pt>
                <c:pt idx="985">
                  <c:v>1.8936986899641833E-2</c:v>
                </c:pt>
                <c:pt idx="986">
                  <c:v>1.8371597858214517E-2</c:v>
                </c:pt>
                <c:pt idx="987">
                  <c:v>1.7819920994340901E-2</c:v>
                </c:pt>
                <c:pt idx="988">
                  <c:v>1.7281737737414024E-2</c:v>
                </c:pt>
                <c:pt idx="989">
                  <c:v>1.6756829011848783E-2</c:v>
                </c:pt>
                <c:pt idx="990">
                  <c:v>1.6244975405734424E-2</c:v>
                </c:pt>
                <c:pt idx="991">
                  <c:v>1.5745957334673141E-2</c:v>
                </c:pt>
                <c:pt idx="992">
                  <c:v>1.5259555200780366E-2</c:v>
                </c:pt>
                <c:pt idx="993">
                  <c:v>1.4785549546825864E-2</c:v>
                </c:pt>
                <c:pt idx="994">
                  <c:v>1.4323721205504373E-2</c:v>
                </c:pt>
                <c:pt idx="995">
                  <c:v>1.3873851443829122E-2</c:v>
                </c:pt>
                <c:pt idx="996">
                  <c:v>1.3435722102647287E-2</c:v>
                </c:pt>
                <c:pt idx="997">
                  <c:v>1.3009115731285015E-2</c:v>
                </c:pt>
                <c:pt idx="998">
                  <c:v>1.2593815717331666E-2</c:v>
                </c:pt>
                <c:pt idx="999">
                  <c:v>1.2189606411582133E-2</c:v>
                </c:pt>
                <c:pt idx="1000">
                  <c:v>1.179627324815927E-2</c:v>
                </c:pt>
              </c:numCache>
            </c:numRef>
          </c:yVal>
          <c:smooth val="0"/>
          <c:extLst>
            <c:ext xmlns:c16="http://schemas.microsoft.com/office/drawing/2014/chart" uri="{C3380CC4-5D6E-409C-BE32-E72D297353CC}">
              <c16:uniqueId val="{00000005-AB0F-E74C-B90C-351DF7543B8E}"/>
            </c:ext>
          </c:extLst>
        </c:ser>
        <c:ser>
          <c:idx val="6"/>
          <c:order val="6"/>
          <c:tx>
            <c:strRef>
              <c:f>Feuil1!$I$5</c:f>
              <c:strCache>
                <c:ptCount val="1"/>
                <c:pt idx="0">
                  <c:v>Env'</c:v>
                </c:pt>
              </c:strCache>
            </c:strRef>
          </c:tx>
          <c:spPr>
            <a:ln w="19050" cap="rnd">
              <a:solidFill>
                <a:srgbClr val="000000"/>
              </a:solidFill>
              <a:round/>
            </a:ln>
            <a:effectLst/>
          </c:spPr>
          <c:marker>
            <c:symbol val="none"/>
          </c:marker>
          <c:xVal>
            <c:numRef>
              <c:f>Feuil1!$A$6:$A$1006</c:f>
              <c:numCache>
                <c:formatCode>General</c:formatCode>
                <c:ptCount val="1001"/>
                <c:pt idx="0">
                  <c:v>0</c:v>
                </c:pt>
                <c:pt idx="1">
                  <c:v>0.2</c:v>
                </c:pt>
                <c:pt idx="2">
                  <c:v>0.4</c:v>
                </c:pt>
                <c:pt idx="3">
                  <c:v>0.6</c:v>
                </c:pt>
                <c:pt idx="4">
                  <c:v>0.8</c:v>
                </c:pt>
                <c:pt idx="5">
                  <c:v>1</c:v>
                </c:pt>
                <c:pt idx="6">
                  <c:v>1.2</c:v>
                </c:pt>
                <c:pt idx="7">
                  <c:v>1.4</c:v>
                </c:pt>
                <c:pt idx="8">
                  <c:v>1.6</c:v>
                </c:pt>
                <c:pt idx="9">
                  <c:v>1.8</c:v>
                </c:pt>
                <c:pt idx="10">
                  <c:v>2</c:v>
                </c:pt>
                <c:pt idx="11">
                  <c:v>2.2000000000000002</c:v>
                </c:pt>
                <c:pt idx="12">
                  <c:v>2.4</c:v>
                </c:pt>
                <c:pt idx="13">
                  <c:v>2.6</c:v>
                </c:pt>
                <c:pt idx="14">
                  <c:v>2.8</c:v>
                </c:pt>
                <c:pt idx="15">
                  <c:v>3</c:v>
                </c:pt>
                <c:pt idx="16">
                  <c:v>3.2</c:v>
                </c:pt>
                <c:pt idx="17">
                  <c:v>3.4</c:v>
                </c:pt>
                <c:pt idx="18">
                  <c:v>3.6</c:v>
                </c:pt>
                <c:pt idx="19">
                  <c:v>3.8</c:v>
                </c:pt>
                <c:pt idx="20">
                  <c:v>4</c:v>
                </c:pt>
                <c:pt idx="21">
                  <c:v>4.2</c:v>
                </c:pt>
                <c:pt idx="22">
                  <c:v>4.4000000000000004</c:v>
                </c:pt>
                <c:pt idx="23">
                  <c:v>4.5999999999999996</c:v>
                </c:pt>
                <c:pt idx="24">
                  <c:v>4.8</c:v>
                </c:pt>
                <c:pt idx="25">
                  <c:v>5</c:v>
                </c:pt>
                <c:pt idx="26">
                  <c:v>5.2</c:v>
                </c:pt>
                <c:pt idx="27">
                  <c:v>5.4</c:v>
                </c:pt>
                <c:pt idx="28">
                  <c:v>5.6</c:v>
                </c:pt>
                <c:pt idx="29">
                  <c:v>5.8</c:v>
                </c:pt>
                <c:pt idx="30">
                  <c:v>6</c:v>
                </c:pt>
                <c:pt idx="31">
                  <c:v>6.2</c:v>
                </c:pt>
                <c:pt idx="32">
                  <c:v>6.4</c:v>
                </c:pt>
                <c:pt idx="33">
                  <c:v>6.6</c:v>
                </c:pt>
                <c:pt idx="34">
                  <c:v>6.8</c:v>
                </c:pt>
                <c:pt idx="35">
                  <c:v>7</c:v>
                </c:pt>
                <c:pt idx="36">
                  <c:v>7.2</c:v>
                </c:pt>
                <c:pt idx="37">
                  <c:v>7.4</c:v>
                </c:pt>
                <c:pt idx="38">
                  <c:v>7.6</c:v>
                </c:pt>
                <c:pt idx="39">
                  <c:v>7.8</c:v>
                </c:pt>
                <c:pt idx="40">
                  <c:v>8</c:v>
                </c:pt>
                <c:pt idx="41">
                  <c:v>8.1999999999999993</c:v>
                </c:pt>
                <c:pt idx="42">
                  <c:v>8.4</c:v>
                </c:pt>
                <c:pt idx="43">
                  <c:v>8.6</c:v>
                </c:pt>
                <c:pt idx="44">
                  <c:v>8.8000000000000007</c:v>
                </c:pt>
                <c:pt idx="45">
                  <c:v>9</c:v>
                </c:pt>
                <c:pt idx="46">
                  <c:v>9.1999999999999993</c:v>
                </c:pt>
                <c:pt idx="47">
                  <c:v>9.4</c:v>
                </c:pt>
                <c:pt idx="48">
                  <c:v>9.6</c:v>
                </c:pt>
                <c:pt idx="49">
                  <c:v>9.8000000000000007</c:v>
                </c:pt>
                <c:pt idx="50">
                  <c:v>10</c:v>
                </c:pt>
                <c:pt idx="51">
                  <c:v>10.199999999999999</c:v>
                </c:pt>
                <c:pt idx="52">
                  <c:v>10.4</c:v>
                </c:pt>
                <c:pt idx="53">
                  <c:v>10.6</c:v>
                </c:pt>
                <c:pt idx="54">
                  <c:v>10.8</c:v>
                </c:pt>
                <c:pt idx="55">
                  <c:v>11</c:v>
                </c:pt>
                <c:pt idx="56">
                  <c:v>11.2</c:v>
                </c:pt>
                <c:pt idx="57">
                  <c:v>11.4</c:v>
                </c:pt>
                <c:pt idx="58">
                  <c:v>11.6</c:v>
                </c:pt>
                <c:pt idx="59">
                  <c:v>11.8</c:v>
                </c:pt>
                <c:pt idx="60">
                  <c:v>12</c:v>
                </c:pt>
                <c:pt idx="61">
                  <c:v>12.2</c:v>
                </c:pt>
                <c:pt idx="62">
                  <c:v>12.4</c:v>
                </c:pt>
                <c:pt idx="63">
                  <c:v>12.6</c:v>
                </c:pt>
                <c:pt idx="64">
                  <c:v>12.8</c:v>
                </c:pt>
                <c:pt idx="65">
                  <c:v>13</c:v>
                </c:pt>
                <c:pt idx="66">
                  <c:v>13.2</c:v>
                </c:pt>
                <c:pt idx="67">
                  <c:v>13.4</c:v>
                </c:pt>
                <c:pt idx="68">
                  <c:v>13.6</c:v>
                </c:pt>
                <c:pt idx="69">
                  <c:v>13.8</c:v>
                </c:pt>
                <c:pt idx="70">
                  <c:v>14</c:v>
                </c:pt>
                <c:pt idx="71">
                  <c:v>14.2</c:v>
                </c:pt>
                <c:pt idx="72">
                  <c:v>14.4</c:v>
                </c:pt>
                <c:pt idx="73">
                  <c:v>14.6</c:v>
                </c:pt>
                <c:pt idx="74">
                  <c:v>14.8</c:v>
                </c:pt>
                <c:pt idx="75">
                  <c:v>15</c:v>
                </c:pt>
                <c:pt idx="76">
                  <c:v>15.2</c:v>
                </c:pt>
                <c:pt idx="77">
                  <c:v>15.4</c:v>
                </c:pt>
                <c:pt idx="78">
                  <c:v>15.6</c:v>
                </c:pt>
                <c:pt idx="79">
                  <c:v>15.8</c:v>
                </c:pt>
                <c:pt idx="80">
                  <c:v>16</c:v>
                </c:pt>
                <c:pt idx="81">
                  <c:v>16.2</c:v>
                </c:pt>
                <c:pt idx="82">
                  <c:v>16.399999999999999</c:v>
                </c:pt>
                <c:pt idx="83">
                  <c:v>16.600000000000001</c:v>
                </c:pt>
                <c:pt idx="84">
                  <c:v>16.8</c:v>
                </c:pt>
                <c:pt idx="85">
                  <c:v>17</c:v>
                </c:pt>
                <c:pt idx="86">
                  <c:v>17.2</c:v>
                </c:pt>
                <c:pt idx="87">
                  <c:v>17.399999999999999</c:v>
                </c:pt>
                <c:pt idx="88">
                  <c:v>17.600000000000001</c:v>
                </c:pt>
                <c:pt idx="89">
                  <c:v>17.8</c:v>
                </c:pt>
                <c:pt idx="90">
                  <c:v>18</c:v>
                </c:pt>
                <c:pt idx="91">
                  <c:v>18.2</c:v>
                </c:pt>
                <c:pt idx="92">
                  <c:v>18.399999999999999</c:v>
                </c:pt>
                <c:pt idx="93">
                  <c:v>18.600000000000001</c:v>
                </c:pt>
                <c:pt idx="94">
                  <c:v>18.8</c:v>
                </c:pt>
                <c:pt idx="95">
                  <c:v>19</c:v>
                </c:pt>
                <c:pt idx="96">
                  <c:v>19.2</c:v>
                </c:pt>
                <c:pt idx="97">
                  <c:v>19.399999999999999</c:v>
                </c:pt>
                <c:pt idx="98">
                  <c:v>19.600000000000001</c:v>
                </c:pt>
                <c:pt idx="99">
                  <c:v>19.8</c:v>
                </c:pt>
                <c:pt idx="100">
                  <c:v>20</c:v>
                </c:pt>
                <c:pt idx="101">
                  <c:v>20.2</c:v>
                </c:pt>
                <c:pt idx="102">
                  <c:v>20.399999999999999</c:v>
                </c:pt>
                <c:pt idx="103">
                  <c:v>20.6</c:v>
                </c:pt>
                <c:pt idx="104">
                  <c:v>20.8</c:v>
                </c:pt>
                <c:pt idx="105">
                  <c:v>21</c:v>
                </c:pt>
                <c:pt idx="106">
                  <c:v>21.2</c:v>
                </c:pt>
                <c:pt idx="107">
                  <c:v>21.4</c:v>
                </c:pt>
                <c:pt idx="108">
                  <c:v>21.6</c:v>
                </c:pt>
                <c:pt idx="109">
                  <c:v>21.8</c:v>
                </c:pt>
                <c:pt idx="110">
                  <c:v>22</c:v>
                </c:pt>
                <c:pt idx="111">
                  <c:v>22.2</c:v>
                </c:pt>
                <c:pt idx="112">
                  <c:v>22.4</c:v>
                </c:pt>
                <c:pt idx="113">
                  <c:v>22.6</c:v>
                </c:pt>
                <c:pt idx="114">
                  <c:v>22.8</c:v>
                </c:pt>
                <c:pt idx="115">
                  <c:v>23</c:v>
                </c:pt>
                <c:pt idx="116">
                  <c:v>23.2</c:v>
                </c:pt>
                <c:pt idx="117">
                  <c:v>23.4</c:v>
                </c:pt>
                <c:pt idx="118">
                  <c:v>23.6</c:v>
                </c:pt>
                <c:pt idx="119">
                  <c:v>23.8</c:v>
                </c:pt>
                <c:pt idx="120">
                  <c:v>24</c:v>
                </c:pt>
                <c:pt idx="121">
                  <c:v>24.2</c:v>
                </c:pt>
                <c:pt idx="122">
                  <c:v>24.4</c:v>
                </c:pt>
                <c:pt idx="123">
                  <c:v>24.6</c:v>
                </c:pt>
                <c:pt idx="124">
                  <c:v>24.8</c:v>
                </c:pt>
                <c:pt idx="125">
                  <c:v>25</c:v>
                </c:pt>
                <c:pt idx="126">
                  <c:v>25.2</c:v>
                </c:pt>
                <c:pt idx="127">
                  <c:v>25.4</c:v>
                </c:pt>
                <c:pt idx="128">
                  <c:v>25.6</c:v>
                </c:pt>
                <c:pt idx="129">
                  <c:v>25.8</c:v>
                </c:pt>
                <c:pt idx="130">
                  <c:v>26</c:v>
                </c:pt>
                <c:pt idx="131">
                  <c:v>26.2</c:v>
                </c:pt>
                <c:pt idx="132">
                  <c:v>26.4</c:v>
                </c:pt>
                <c:pt idx="133">
                  <c:v>26.6</c:v>
                </c:pt>
                <c:pt idx="134">
                  <c:v>26.8</c:v>
                </c:pt>
                <c:pt idx="135">
                  <c:v>27</c:v>
                </c:pt>
                <c:pt idx="136">
                  <c:v>27.2</c:v>
                </c:pt>
                <c:pt idx="137">
                  <c:v>27.4</c:v>
                </c:pt>
                <c:pt idx="138">
                  <c:v>27.6</c:v>
                </c:pt>
                <c:pt idx="139">
                  <c:v>27.8</c:v>
                </c:pt>
                <c:pt idx="140">
                  <c:v>28</c:v>
                </c:pt>
                <c:pt idx="141">
                  <c:v>28.2</c:v>
                </c:pt>
                <c:pt idx="142">
                  <c:v>28.4</c:v>
                </c:pt>
                <c:pt idx="143">
                  <c:v>28.6</c:v>
                </c:pt>
                <c:pt idx="144">
                  <c:v>28.8</c:v>
                </c:pt>
                <c:pt idx="145">
                  <c:v>29</c:v>
                </c:pt>
                <c:pt idx="146">
                  <c:v>29.2</c:v>
                </c:pt>
                <c:pt idx="147">
                  <c:v>29.4</c:v>
                </c:pt>
                <c:pt idx="148">
                  <c:v>29.6</c:v>
                </c:pt>
                <c:pt idx="149">
                  <c:v>29.8</c:v>
                </c:pt>
                <c:pt idx="150">
                  <c:v>30</c:v>
                </c:pt>
                <c:pt idx="151">
                  <c:v>30.2</c:v>
                </c:pt>
                <c:pt idx="152">
                  <c:v>30.4</c:v>
                </c:pt>
                <c:pt idx="153">
                  <c:v>30.6</c:v>
                </c:pt>
                <c:pt idx="154">
                  <c:v>30.8</c:v>
                </c:pt>
                <c:pt idx="155">
                  <c:v>31</c:v>
                </c:pt>
                <c:pt idx="156">
                  <c:v>31.2</c:v>
                </c:pt>
                <c:pt idx="157">
                  <c:v>31.4</c:v>
                </c:pt>
                <c:pt idx="158">
                  <c:v>31.6</c:v>
                </c:pt>
                <c:pt idx="159">
                  <c:v>31.8</c:v>
                </c:pt>
                <c:pt idx="160">
                  <c:v>32</c:v>
                </c:pt>
                <c:pt idx="161">
                  <c:v>32.200000000000003</c:v>
                </c:pt>
                <c:pt idx="162">
                  <c:v>32.4</c:v>
                </c:pt>
                <c:pt idx="163">
                  <c:v>32.6</c:v>
                </c:pt>
                <c:pt idx="164">
                  <c:v>32.799999999999997</c:v>
                </c:pt>
                <c:pt idx="165">
                  <c:v>33</c:v>
                </c:pt>
                <c:pt idx="166">
                  <c:v>33.200000000000003</c:v>
                </c:pt>
                <c:pt idx="167">
                  <c:v>33.4</c:v>
                </c:pt>
                <c:pt idx="168">
                  <c:v>33.6</c:v>
                </c:pt>
                <c:pt idx="169">
                  <c:v>33.799999999999997</c:v>
                </c:pt>
                <c:pt idx="170">
                  <c:v>34</c:v>
                </c:pt>
                <c:pt idx="171">
                  <c:v>34.200000000000003</c:v>
                </c:pt>
                <c:pt idx="172">
                  <c:v>34.4</c:v>
                </c:pt>
                <c:pt idx="173">
                  <c:v>34.6</c:v>
                </c:pt>
                <c:pt idx="174">
                  <c:v>34.799999999999997</c:v>
                </c:pt>
                <c:pt idx="175">
                  <c:v>35</c:v>
                </c:pt>
                <c:pt idx="176">
                  <c:v>35.200000000000003</c:v>
                </c:pt>
                <c:pt idx="177">
                  <c:v>35.4</c:v>
                </c:pt>
                <c:pt idx="178">
                  <c:v>35.6</c:v>
                </c:pt>
                <c:pt idx="179">
                  <c:v>35.799999999999997</c:v>
                </c:pt>
                <c:pt idx="180">
                  <c:v>36</c:v>
                </c:pt>
                <c:pt idx="181">
                  <c:v>36.200000000000003</c:v>
                </c:pt>
                <c:pt idx="182">
                  <c:v>36.4</c:v>
                </c:pt>
                <c:pt idx="183">
                  <c:v>36.6</c:v>
                </c:pt>
                <c:pt idx="184">
                  <c:v>36.799999999999997</c:v>
                </c:pt>
                <c:pt idx="185">
                  <c:v>37</c:v>
                </c:pt>
                <c:pt idx="186">
                  <c:v>37.200000000000003</c:v>
                </c:pt>
                <c:pt idx="187">
                  <c:v>37.4</c:v>
                </c:pt>
                <c:pt idx="188">
                  <c:v>37.6</c:v>
                </c:pt>
                <c:pt idx="189">
                  <c:v>37.799999999999997</c:v>
                </c:pt>
                <c:pt idx="190">
                  <c:v>38</c:v>
                </c:pt>
                <c:pt idx="191">
                  <c:v>38.200000000000003</c:v>
                </c:pt>
                <c:pt idx="192">
                  <c:v>38.4</c:v>
                </c:pt>
                <c:pt idx="193">
                  <c:v>38.6</c:v>
                </c:pt>
                <c:pt idx="194">
                  <c:v>38.799999999999997</c:v>
                </c:pt>
                <c:pt idx="195">
                  <c:v>39</c:v>
                </c:pt>
                <c:pt idx="196">
                  <c:v>39.200000000000003</c:v>
                </c:pt>
                <c:pt idx="197">
                  <c:v>39.4</c:v>
                </c:pt>
                <c:pt idx="198">
                  <c:v>39.6</c:v>
                </c:pt>
                <c:pt idx="199">
                  <c:v>39.799999999999997</c:v>
                </c:pt>
                <c:pt idx="200">
                  <c:v>40</c:v>
                </c:pt>
                <c:pt idx="201">
                  <c:v>40.200000000000003</c:v>
                </c:pt>
                <c:pt idx="202">
                  <c:v>40.4</c:v>
                </c:pt>
                <c:pt idx="203">
                  <c:v>40.6</c:v>
                </c:pt>
                <c:pt idx="204">
                  <c:v>40.799999999999997</c:v>
                </c:pt>
                <c:pt idx="205">
                  <c:v>41</c:v>
                </c:pt>
                <c:pt idx="206">
                  <c:v>41.2</c:v>
                </c:pt>
                <c:pt idx="207">
                  <c:v>41.4</c:v>
                </c:pt>
                <c:pt idx="208">
                  <c:v>41.6</c:v>
                </c:pt>
                <c:pt idx="209">
                  <c:v>41.8</c:v>
                </c:pt>
                <c:pt idx="210">
                  <c:v>42</c:v>
                </c:pt>
                <c:pt idx="211">
                  <c:v>42.2</c:v>
                </c:pt>
                <c:pt idx="212">
                  <c:v>42.4</c:v>
                </c:pt>
                <c:pt idx="213">
                  <c:v>42.6</c:v>
                </c:pt>
                <c:pt idx="214">
                  <c:v>42.8</c:v>
                </c:pt>
                <c:pt idx="215">
                  <c:v>43</c:v>
                </c:pt>
                <c:pt idx="216">
                  <c:v>43.2</c:v>
                </c:pt>
                <c:pt idx="217">
                  <c:v>43.4</c:v>
                </c:pt>
                <c:pt idx="218">
                  <c:v>43.6</c:v>
                </c:pt>
                <c:pt idx="219">
                  <c:v>43.8</c:v>
                </c:pt>
                <c:pt idx="220">
                  <c:v>44</c:v>
                </c:pt>
                <c:pt idx="221">
                  <c:v>44.2</c:v>
                </c:pt>
                <c:pt idx="222">
                  <c:v>44.4</c:v>
                </c:pt>
                <c:pt idx="223">
                  <c:v>44.6</c:v>
                </c:pt>
                <c:pt idx="224">
                  <c:v>44.8</c:v>
                </c:pt>
                <c:pt idx="225">
                  <c:v>45</c:v>
                </c:pt>
                <c:pt idx="226">
                  <c:v>45.2</c:v>
                </c:pt>
                <c:pt idx="227">
                  <c:v>45.4</c:v>
                </c:pt>
                <c:pt idx="228">
                  <c:v>45.6</c:v>
                </c:pt>
                <c:pt idx="229">
                  <c:v>45.8</c:v>
                </c:pt>
                <c:pt idx="230">
                  <c:v>46</c:v>
                </c:pt>
                <c:pt idx="231">
                  <c:v>46.2</c:v>
                </c:pt>
                <c:pt idx="232">
                  <c:v>46.4</c:v>
                </c:pt>
                <c:pt idx="233">
                  <c:v>46.6</c:v>
                </c:pt>
                <c:pt idx="234">
                  <c:v>46.8</c:v>
                </c:pt>
                <c:pt idx="235">
                  <c:v>47</c:v>
                </c:pt>
                <c:pt idx="236">
                  <c:v>47.2</c:v>
                </c:pt>
                <c:pt idx="237">
                  <c:v>47.4</c:v>
                </c:pt>
                <c:pt idx="238">
                  <c:v>47.6</c:v>
                </c:pt>
                <c:pt idx="239">
                  <c:v>47.8</c:v>
                </c:pt>
                <c:pt idx="240">
                  <c:v>48</c:v>
                </c:pt>
                <c:pt idx="241">
                  <c:v>48.2</c:v>
                </c:pt>
                <c:pt idx="242">
                  <c:v>48.4</c:v>
                </c:pt>
                <c:pt idx="243">
                  <c:v>48.6</c:v>
                </c:pt>
                <c:pt idx="244">
                  <c:v>48.8</c:v>
                </c:pt>
                <c:pt idx="245">
                  <c:v>49</c:v>
                </c:pt>
                <c:pt idx="246">
                  <c:v>49.2</c:v>
                </c:pt>
                <c:pt idx="247">
                  <c:v>49.4</c:v>
                </c:pt>
                <c:pt idx="248">
                  <c:v>49.6</c:v>
                </c:pt>
                <c:pt idx="249">
                  <c:v>49.8</c:v>
                </c:pt>
                <c:pt idx="250">
                  <c:v>50</c:v>
                </c:pt>
                <c:pt idx="251">
                  <c:v>50.2</c:v>
                </c:pt>
                <c:pt idx="252">
                  <c:v>50.4</c:v>
                </c:pt>
                <c:pt idx="253">
                  <c:v>50.6</c:v>
                </c:pt>
                <c:pt idx="254">
                  <c:v>50.8</c:v>
                </c:pt>
                <c:pt idx="255">
                  <c:v>51</c:v>
                </c:pt>
                <c:pt idx="256">
                  <c:v>51.2</c:v>
                </c:pt>
                <c:pt idx="257">
                  <c:v>51.4</c:v>
                </c:pt>
                <c:pt idx="258">
                  <c:v>51.6</c:v>
                </c:pt>
                <c:pt idx="259">
                  <c:v>51.8</c:v>
                </c:pt>
                <c:pt idx="260">
                  <c:v>52</c:v>
                </c:pt>
                <c:pt idx="261">
                  <c:v>52.2</c:v>
                </c:pt>
                <c:pt idx="262">
                  <c:v>52.4</c:v>
                </c:pt>
                <c:pt idx="263">
                  <c:v>52.6</c:v>
                </c:pt>
                <c:pt idx="264">
                  <c:v>52.8</c:v>
                </c:pt>
                <c:pt idx="265">
                  <c:v>53</c:v>
                </c:pt>
                <c:pt idx="266">
                  <c:v>53.2</c:v>
                </c:pt>
                <c:pt idx="267">
                  <c:v>53.4</c:v>
                </c:pt>
                <c:pt idx="268">
                  <c:v>53.6</c:v>
                </c:pt>
                <c:pt idx="269">
                  <c:v>53.8</c:v>
                </c:pt>
                <c:pt idx="270">
                  <c:v>54</c:v>
                </c:pt>
                <c:pt idx="271">
                  <c:v>54.2</c:v>
                </c:pt>
                <c:pt idx="272">
                  <c:v>54.4</c:v>
                </c:pt>
                <c:pt idx="273">
                  <c:v>54.6</c:v>
                </c:pt>
                <c:pt idx="274">
                  <c:v>54.8</c:v>
                </c:pt>
                <c:pt idx="275">
                  <c:v>55</c:v>
                </c:pt>
                <c:pt idx="276">
                  <c:v>55.2</c:v>
                </c:pt>
                <c:pt idx="277">
                  <c:v>55.4</c:v>
                </c:pt>
                <c:pt idx="278">
                  <c:v>55.6</c:v>
                </c:pt>
                <c:pt idx="279">
                  <c:v>55.8</c:v>
                </c:pt>
                <c:pt idx="280">
                  <c:v>56</c:v>
                </c:pt>
                <c:pt idx="281">
                  <c:v>56.2</c:v>
                </c:pt>
                <c:pt idx="282">
                  <c:v>56.4</c:v>
                </c:pt>
                <c:pt idx="283">
                  <c:v>56.6</c:v>
                </c:pt>
                <c:pt idx="284">
                  <c:v>56.8</c:v>
                </c:pt>
                <c:pt idx="285">
                  <c:v>57</c:v>
                </c:pt>
                <c:pt idx="286">
                  <c:v>57.2</c:v>
                </c:pt>
                <c:pt idx="287">
                  <c:v>57.4</c:v>
                </c:pt>
                <c:pt idx="288">
                  <c:v>57.6</c:v>
                </c:pt>
                <c:pt idx="289">
                  <c:v>57.8</c:v>
                </c:pt>
                <c:pt idx="290">
                  <c:v>58</c:v>
                </c:pt>
                <c:pt idx="291">
                  <c:v>58.2</c:v>
                </c:pt>
                <c:pt idx="292">
                  <c:v>58.4</c:v>
                </c:pt>
                <c:pt idx="293">
                  <c:v>58.6</c:v>
                </c:pt>
                <c:pt idx="294">
                  <c:v>58.8</c:v>
                </c:pt>
                <c:pt idx="295">
                  <c:v>59</c:v>
                </c:pt>
                <c:pt idx="296">
                  <c:v>59.2</c:v>
                </c:pt>
                <c:pt idx="297">
                  <c:v>59.4</c:v>
                </c:pt>
                <c:pt idx="298">
                  <c:v>59.6</c:v>
                </c:pt>
                <c:pt idx="299">
                  <c:v>59.8</c:v>
                </c:pt>
                <c:pt idx="300">
                  <c:v>60</c:v>
                </c:pt>
                <c:pt idx="301">
                  <c:v>60.2</c:v>
                </c:pt>
                <c:pt idx="302">
                  <c:v>60.4</c:v>
                </c:pt>
                <c:pt idx="303">
                  <c:v>60.6</c:v>
                </c:pt>
                <c:pt idx="304">
                  <c:v>60.8</c:v>
                </c:pt>
                <c:pt idx="305">
                  <c:v>61</c:v>
                </c:pt>
                <c:pt idx="306">
                  <c:v>61.2</c:v>
                </c:pt>
                <c:pt idx="307">
                  <c:v>61.4</c:v>
                </c:pt>
                <c:pt idx="308">
                  <c:v>61.6</c:v>
                </c:pt>
                <c:pt idx="309">
                  <c:v>61.8</c:v>
                </c:pt>
                <c:pt idx="310">
                  <c:v>62</c:v>
                </c:pt>
                <c:pt idx="311">
                  <c:v>62.2</c:v>
                </c:pt>
                <c:pt idx="312">
                  <c:v>62.4</c:v>
                </c:pt>
                <c:pt idx="313">
                  <c:v>62.6</c:v>
                </c:pt>
                <c:pt idx="314">
                  <c:v>62.8</c:v>
                </c:pt>
                <c:pt idx="315">
                  <c:v>63</c:v>
                </c:pt>
                <c:pt idx="316">
                  <c:v>63.2</c:v>
                </c:pt>
                <c:pt idx="317">
                  <c:v>63.4</c:v>
                </c:pt>
                <c:pt idx="318">
                  <c:v>63.6</c:v>
                </c:pt>
                <c:pt idx="319">
                  <c:v>63.8</c:v>
                </c:pt>
                <c:pt idx="320">
                  <c:v>64</c:v>
                </c:pt>
                <c:pt idx="321">
                  <c:v>64.2</c:v>
                </c:pt>
                <c:pt idx="322">
                  <c:v>64.400000000000006</c:v>
                </c:pt>
                <c:pt idx="323">
                  <c:v>64.599999999999994</c:v>
                </c:pt>
                <c:pt idx="324">
                  <c:v>64.8</c:v>
                </c:pt>
                <c:pt idx="325">
                  <c:v>65</c:v>
                </c:pt>
                <c:pt idx="326">
                  <c:v>65.2</c:v>
                </c:pt>
                <c:pt idx="327">
                  <c:v>65.400000000000006</c:v>
                </c:pt>
                <c:pt idx="328">
                  <c:v>65.599999999999994</c:v>
                </c:pt>
                <c:pt idx="329">
                  <c:v>65.8</c:v>
                </c:pt>
                <c:pt idx="330">
                  <c:v>66</c:v>
                </c:pt>
                <c:pt idx="331">
                  <c:v>66.2</c:v>
                </c:pt>
                <c:pt idx="332">
                  <c:v>66.400000000000006</c:v>
                </c:pt>
                <c:pt idx="333">
                  <c:v>66.599999999999994</c:v>
                </c:pt>
                <c:pt idx="334">
                  <c:v>66.8</c:v>
                </c:pt>
                <c:pt idx="335">
                  <c:v>67</c:v>
                </c:pt>
                <c:pt idx="336">
                  <c:v>67.2</c:v>
                </c:pt>
                <c:pt idx="337">
                  <c:v>67.400000000000006</c:v>
                </c:pt>
                <c:pt idx="338">
                  <c:v>67.599999999999994</c:v>
                </c:pt>
                <c:pt idx="339">
                  <c:v>67.8</c:v>
                </c:pt>
                <c:pt idx="340">
                  <c:v>68</c:v>
                </c:pt>
                <c:pt idx="341">
                  <c:v>68.2</c:v>
                </c:pt>
                <c:pt idx="342">
                  <c:v>68.400000000000006</c:v>
                </c:pt>
                <c:pt idx="343">
                  <c:v>68.599999999999994</c:v>
                </c:pt>
                <c:pt idx="344">
                  <c:v>68.8</c:v>
                </c:pt>
                <c:pt idx="345">
                  <c:v>69</c:v>
                </c:pt>
                <c:pt idx="346">
                  <c:v>69.2</c:v>
                </c:pt>
                <c:pt idx="347">
                  <c:v>69.400000000000006</c:v>
                </c:pt>
                <c:pt idx="348">
                  <c:v>69.599999999999994</c:v>
                </c:pt>
                <c:pt idx="349">
                  <c:v>69.8</c:v>
                </c:pt>
                <c:pt idx="350">
                  <c:v>70</c:v>
                </c:pt>
                <c:pt idx="351">
                  <c:v>70.2</c:v>
                </c:pt>
                <c:pt idx="352">
                  <c:v>70.400000000000006</c:v>
                </c:pt>
                <c:pt idx="353">
                  <c:v>70.599999999999994</c:v>
                </c:pt>
                <c:pt idx="354">
                  <c:v>70.8</c:v>
                </c:pt>
                <c:pt idx="355">
                  <c:v>71</c:v>
                </c:pt>
                <c:pt idx="356">
                  <c:v>71.2</c:v>
                </c:pt>
                <c:pt idx="357">
                  <c:v>71.400000000000006</c:v>
                </c:pt>
                <c:pt idx="358">
                  <c:v>71.599999999999994</c:v>
                </c:pt>
                <c:pt idx="359">
                  <c:v>71.8</c:v>
                </c:pt>
                <c:pt idx="360">
                  <c:v>72</c:v>
                </c:pt>
                <c:pt idx="361">
                  <c:v>72.2</c:v>
                </c:pt>
                <c:pt idx="362">
                  <c:v>72.400000000000006</c:v>
                </c:pt>
                <c:pt idx="363">
                  <c:v>72.599999999999994</c:v>
                </c:pt>
                <c:pt idx="364">
                  <c:v>72.8</c:v>
                </c:pt>
                <c:pt idx="365">
                  <c:v>73</c:v>
                </c:pt>
                <c:pt idx="366">
                  <c:v>73.2</c:v>
                </c:pt>
                <c:pt idx="367">
                  <c:v>73.400000000000006</c:v>
                </c:pt>
                <c:pt idx="368">
                  <c:v>73.599999999999994</c:v>
                </c:pt>
                <c:pt idx="369">
                  <c:v>73.8</c:v>
                </c:pt>
                <c:pt idx="370">
                  <c:v>74</c:v>
                </c:pt>
                <c:pt idx="371">
                  <c:v>74.2</c:v>
                </c:pt>
                <c:pt idx="372">
                  <c:v>74.400000000000006</c:v>
                </c:pt>
                <c:pt idx="373">
                  <c:v>74.599999999999994</c:v>
                </c:pt>
                <c:pt idx="374">
                  <c:v>74.8</c:v>
                </c:pt>
                <c:pt idx="375">
                  <c:v>75</c:v>
                </c:pt>
                <c:pt idx="376">
                  <c:v>75.2</c:v>
                </c:pt>
                <c:pt idx="377">
                  <c:v>75.400000000000006</c:v>
                </c:pt>
                <c:pt idx="378">
                  <c:v>75.599999999999994</c:v>
                </c:pt>
                <c:pt idx="379">
                  <c:v>75.8</c:v>
                </c:pt>
                <c:pt idx="380">
                  <c:v>76</c:v>
                </c:pt>
                <c:pt idx="381">
                  <c:v>76.2</c:v>
                </c:pt>
                <c:pt idx="382">
                  <c:v>76.400000000000006</c:v>
                </c:pt>
                <c:pt idx="383">
                  <c:v>76.599999999999994</c:v>
                </c:pt>
                <c:pt idx="384">
                  <c:v>76.8</c:v>
                </c:pt>
                <c:pt idx="385">
                  <c:v>77</c:v>
                </c:pt>
                <c:pt idx="386">
                  <c:v>77.2</c:v>
                </c:pt>
                <c:pt idx="387">
                  <c:v>77.400000000000006</c:v>
                </c:pt>
                <c:pt idx="388">
                  <c:v>77.599999999999994</c:v>
                </c:pt>
                <c:pt idx="389">
                  <c:v>77.8</c:v>
                </c:pt>
                <c:pt idx="390">
                  <c:v>78</c:v>
                </c:pt>
                <c:pt idx="391">
                  <c:v>78.2</c:v>
                </c:pt>
                <c:pt idx="392">
                  <c:v>78.400000000000006</c:v>
                </c:pt>
                <c:pt idx="393">
                  <c:v>78.599999999999994</c:v>
                </c:pt>
                <c:pt idx="394">
                  <c:v>78.8</c:v>
                </c:pt>
                <c:pt idx="395">
                  <c:v>79</c:v>
                </c:pt>
                <c:pt idx="396">
                  <c:v>79.2</c:v>
                </c:pt>
                <c:pt idx="397">
                  <c:v>79.400000000000006</c:v>
                </c:pt>
                <c:pt idx="398">
                  <c:v>79.599999999999994</c:v>
                </c:pt>
                <c:pt idx="399">
                  <c:v>79.8</c:v>
                </c:pt>
                <c:pt idx="400">
                  <c:v>80</c:v>
                </c:pt>
                <c:pt idx="401">
                  <c:v>80.2</c:v>
                </c:pt>
                <c:pt idx="402">
                  <c:v>80.400000000000006</c:v>
                </c:pt>
                <c:pt idx="403">
                  <c:v>80.599999999999994</c:v>
                </c:pt>
                <c:pt idx="404">
                  <c:v>80.8</c:v>
                </c:pt>
                <c:pt idx="405">
                  <c:v>81</c:v>
                </c:pt>
                <c:pt idx="406">
                  <c:v>81.2</c:v>
                </c:pt>
                <c:pt idx="407">
                  <c:v>81.400000000000006</c:v>
                </c:pt>
                <c:pt idx="408">
                  <c:v>81.599999999999994</c:v>
                </c:pt>
                <c:pt idx="409">
                  <c:v>81.8</c:v>
                </c:pt>
                <c:pt idx="410">
                  <c:v>82</c:v>
                </c:pt>
                <c:pt idx="411">
                  <c:v>82.2</c:v>
                </c:pt>
                <c:pt idx="412">
                  <c:v>82.4</c:v>
                </c:pt>
                <c:pt idx="413">
                  <c:v>82.6</c:v>
                </c:pt>
                <c:pt idx="414">
                  <c:v>82.8</c:v>
                </c:pt>
                <c:pt idx="415">
                  <c:v>83</c:v>
                </c:pt>
                <c:pt idx="416">
                  <c:v>83.2</c:v>
                </c:pt>
                <c:pt idx="417">
                  <c:v>83.4</c:v>
                </c:pt>
                <c:pt idx="418">
                  <c:v>83.6</c:v>
                </c:pt>
                <c:pt idx="419">
                  <c:v>83.8</c:v>
                </c:pt>
                <c:pt idx="420">
                  <c:v>84</c:v>
                </c:pt>
                <c:pt idx="421">
                  <c:v>84.2</c:v>
                </c:pt>
                <c:pt idx="422">
                  <c:v>84.4</c:v>
                </c:pt>
                <c:pt idx="423">
                  <c:v>84.6</c:v>
                </c:pt>
                <c:pt idx="424">
                  <c:v>84.8</c:v>
                </c:pt>
                <c:pt idx="425">
                  <c:v>85</c:v>
                </c:pt>
                <c:pt idx="426">
                  <c:v>85.2</c:v>
                </c:pt>
                <c:pt idx="427">
                  <c:v>85.4</c:v>
                </c:pt>
                <c:pt idx="428">
                  <c:v>85.6</c:v>
                </c:pt>
                <c:pt idx="429">
                  <c:v>85.8</c:v>
                </c:pt>
                <c:pt idx="430">
                  <c:v>86</c:v>
                </c:pt>
                <c:pt idx="431">
                  <c:v>86.2</c:v>
                </c:pt>
                <c:pt idx="432">
                  <c:v>86.4</c:v>
                </c:pt>
                <c:pt idx="433">
                  <c:v>86.6</c:v>
                </c:pt>
                <c:pt idx="434">
                  <c:v>86.8</c:v>
                </c:pt>
                <c:pt idx="435">
                  <c:v>87</c:v>
                </c:pt>
                <c:pt idx="436">
                  <c:v>87.2</c:v>
                </c:pt>
                <c:pt idx="437">
                  <c:v>87.4</c:v>
                </c:pt>
                <c:pt idx="438">
                  <c:v>87.6</c:v>
                </c:pt>
                <c:pt idx="439">
                  <c:v>87.8</c:v>
                </c:pt>
                <c:pt idx="440">
                  <c:v>88</c:v>
                </c:pt>
                <c:pt idx="441">
                  <c:v>88.2</c:v>
                </c:pt>
                <c:pt idx="442">
                  <c:v>88.4</c:v>
                </c:pt>
                <c:pt idx="443">
                  <c:v>88.6</c:v>
                </c:pt>
                <c:pt idx="444">
                  <c:v>88.8</c:v>
                </c:pt>
                <c:pt idx="445">
                  <c:v>89</c:v>
                </c:pt>
                <c:pt idx="446">
                  <c:v>89.2</c:v>
                </c:pt>
                <c:pt idx="447">
                  <c:v>89.4</c:v>
                </c:pt>
                <c:pt idx="448">
                  <c:v>89.6</c:v>
                </c:pt>
                <c:pt idx="449">
                  <c:v>89.8</c:v>
                </c:pt>
                <c:pt idx="450">
                  <c:v>90</c:v>
                </c:pt>
                <c:pt idx="451">
                  <c:v>90.2</c:v>
                </c:pt>
                <c:pt idx="452">
                  <c:v>90.4</c:v>
                </c:pt>
                <c:pt idx="453">
                  <c:v>90.6</c:v>
                </c:pt>
                <c:pt idx="454">
                  <c:v>90.8</c:v>
                </c:pt>
                <c:pt idx="455">
                  <c:v>91</c:v>
                </c:pt>
                <c:pt idx="456">
                  <c:v>91.2</c:v>
                </c:pt>
                <c:pt idx="457">
                  <c:v>91.4</c:v>
                </c:pt>
                <c:pt idx="458">
                  <c:v>91.6</c:v>
                </c:pt>
                <c:pt idx="459">
                  <c:v>91.8</c:v>
                </c:pt>
                <c:pt idx="460">
                  <c:v>92</c:v>
                </c:pt>
                <c:pt idx="461">
                  <c:v>92.2</c:v>
                </c:pt>
                <c:pt idx="462">
                  <c:v>92.4</c:v>
                </c:pt>
                <c:pt idx="463">
                  <c:v>92.6</c:v>
                </c:pt>
                <c:pt idx="464">
                  <c:v>92.8</c:v>
                </c:pt>
                <c:pt idx="465">
                  <c:v>93</c:v>
                </c:pt>
                <c:pt idx="466">
                  <c:v>93.2</c:v>
                </c:pt>
                <c:pt idx="467">
                  <c:v>93.4</c:v>
                </c:pt>
                <c:pt idx="468">
                  <c:v>93.6</c:v>
                </c:pt>
                <c:pt idx="469">
                  <c:v>93.8</c:v>
                </c:pt>
                <c:pt idx="470">
                  <c:v>94</c:v>
                </c:pt>
                <c:pt idx="471">
                  <c:v>94.2</c:v>
                </c:pt>
                <c:pt idx="472">
                  <c:v>94.4</c:v>
                </c:pt>
                <c:pt idx="473">
                  <c:v>94.6</c:v>
                </c:pt>
                <c:pt idx="474">
                  <c:v>94.8</c:v>
                </c:pt>
                <c:pt idx="475">
                  <c:v>95</c:v>
                </c:pt>
                <c:pt idx="476">
                  <c:v>95.2</c:v>
                </c:pt>
                <c:pt idx="477">
                  <c:v>95.4</c:v>
                </c:pt>
                <c:pt idx="478">
                  <c:v>95.6</c:v>
                </c:pt>
                <c:pt idx="479">
                  <c:v>95.8</c:v>
                </c:pt>
                <c:pt idx="480">
                  <c:v>96</c:v>
                </c:pt>
                <c:pt idx="481">
                  <c:v>96.2</c:v>
                </c:pt>
                <c:pt idx="482">
                  <c:v>96.4</c:v>
                </c:pt>
                <c:pt idx="483">
                  <c:v>96.6</c:v>
                </c:pt>
                <c:pt idx="484">
                  <c:v>96.8</c:v>
                </c:pt>
                <c:pt idx="485">
                  <c:v>97</c:v>
                </c:pt>
                <c:pt idx="486">
                  <c:v>97.2</c:v>
                </c:pt>
                <c:pt idx="487">
                  <c:v>97.4</c:v>
                </c:pt>
                <c:pt idx="488">
                  <c:v>97.6</c:v>
                </c:pt>
                <c:pt idx="489">
                  <c:v>97.8</c:v>
                </c:pt>
                <c:pt idx="490">
                  <c:v>98</c:v>
                </c:pt>
                <c:pt idx="491">
                  <c:v>98.2</c:v>
                </c:pt>
                <c:pt idx="492">
                  <c:v>98.4</c:v>
                </c:pt>
                <c:pt idx="493">
                  <c:v>98.6</c:v>
                </c:pt>
                <c:pt idx="494">
                  <c:v>98.8</c:v>
                </c:pt>
                <c:pt idx="495">
                  <c:v>99</c:v>
                </c:pt>
                <c:pt idx="496">
                  <c:v>99.2</c:v>
                </c:pt>
                <c:pt idx="497">
                  <c:v>99.4</c:v>
                </c:pt>
                <c:pt idx="498">
                  <c:v>99.6</c:v>
                </c:pt>
                <c:pt idx="499">
                  <c:v>99.8</c:v>
                </c:pt>
                <c:pt idx="500">
                  <c:v>100</c:v>
                </c:pt>
                <c:pt idx="501">
                  <c:v>100.2</c:v>
                </c:pt>
                <c:pt idx="502">
                  <c:v>100.4</c:v>
                </c:pt>
                <c:pt idx="503">
                  <c:v>100.6</c:v>
                </c:pt>
                <c:pt idx="504">
                  <c:v>100.8</c:v>
                </c:pt>
                <c:pt idx="505">
                  <c:v>101</c:v>
                </c:pt>
                <c:pt idx="506">
                  <c:v>101.2</c:v>
                </c:pt>
                <c:pt idx="507">
                  <c:v>101.4</c:v>
                </c:pt>
                <c:pt idx="508">
                  <c:v>101.6</c:v>
                </c:pt>
                <c:pt idx="509">
                  <c:v>101.8</c:v>
                </c:pt>
                <c:pt idx="510">
                  <c:v>102</c:v>
                </c:pt>
                <c:pt idx="511">
                  <c:v>102.2</c:v>
                </c:pt>
                <c:pt idx="512">
                  <c:v>102.4</c:v>
                </c:pt>
                <c:pt idx="513">
                  <c:v>102.6</c:v>
                </c:pt>
                <c:pt idx="514">
                  <c:v>102.8</c:v>
                </c:pt>
                <c:pt idx="515">
                  <c:v>103</c:v>
                </c:pt>
                <c:pt idx="516">
                  <c:v>103.2</c:v>
                </c:pt>
                <c:pt idx="517">
                  <c:v>103.4</c:v>
                </c:pt>
                <c:pt idx="518">
                  <c:v>103.6</c:v>
                </c:pt>
                <c:pt idx="519">
                  <c:v>103.8</c:v>
                </c:pt>
                <c:pt idx="520">
                  <c:v>104</c:v>
                </c:pt>
                <c:pt idx="521">
                  <c:v>104.2</c:v>
                </c:pt>
                <c:pt idx="522">
                  <c:v>104.4</c:v>
                </c:pt>
                <c:pt idx="523">
                  <c:v>104.6</c:v>
                </c:pt>
                <c:pt idx="524">
                  <c:v>104.8</c:v>
                </c:pt>
                <c:pt idx="525">
                  <c:v>105</c:v>
                </c:pt>
                <c:pt idx="526">
                  <c:v>105.2</c:v>
                </c:pt>
                <c:pt idx="527">
                  <c:v>105.4</c:v>
                </c:pt>
                <c:pt idx="528">
                  <c:v>105.6</c:v>
                </c:pt>
                <c:pt idx="529">
                  <c:v>105.8</c:v>
                </c:pt>
                <c:pt idx="530">
                  <c:v>106</c:v>
                </c:pt>
                <c:pt idx="531">
                  <c:v>106.2</c:v>
                </c:pt>
                <c:pt idx="532">
                  <c:v>106.4</c:v>
                </c:pt>
                <c:pt idx="533">
                  <c:v>106.6</c:v>
                </c:pt>
                <c:pt idx="534">
                  <c:v>106.8</c:v>
                </c:pt>
                <c:pt idx="535">
                  <c:v>107</c:v>
                </c:pt>
                <c:pt idx="536">
                  <c:v>107.2</c:v>
                </c:pt>
                <c:pt idx="537">
                  <c:v>107.4</c:v>
                </c:pt>
                <c:pt idx="538">
                  <c:v>107.6</c:v>
                </c:pt>
                <c:pt idx="539">
                  <c:v>107.8</c:v>
                </c:pt>
                <c:pt idx="540">
                  <c:v>108</c:v>
                </c:pt>
                <c:pt idx="541">
                  <c:v>108.2</c:v>
                </c:pt>
                <c:pt idx="542">
                  <c:v>108.4</c:v>
                </c:pt>
                <c:pt idx="543">
                  <c:v>108.6</c:v>
                </c:pt>
                <c:pt idx="544">
                  <c:v>108.8</c:v>
                </c:pt>
                <c:pt idx="545">
                  <c:v>109</c:v>
                </c:pt>
                <c:pt idx="546">
                  <c:v>109.2</c:v>
                </c:pt>
                <c:pt idx="547">
                  <c:v>109.4</c:v>
                </c:pt>
                <c:pt idx="548">
                  <c:v>109.6</c:v>
                </c:pt>
                <c:pt idx="549">
                  <c:v>109.8</c:v>
                </c:pt>
                <c:pt idx="550">
                  <c:v>110</c:v>
                </c:pt>
                <c:pt idx="551">
                  <c:v>110.2</c:v>
                </c:pt>
                <c:pt idx="552">
                  <c:v>110.4</c:v>
                </c:pt>
                <c:pt idx="553">
                  <c:v>110.6</c:v>
                </c:pt>
                <c:pt idx="554">
                  <c:v>110.8</c:v>
                </c:pt>
                <c:pt idx="555">
                  <c:v>111</c:v>
                </c:pt>
                <c:pt idx="556">
                  <c:v>111.2</c:v>
                </c:pt>
                <c:pt idx="557">
                  <c:v>111.4</c:v>
                </c:pt>
                <c:pt idx="558">
                  <c:v>111.6</c:v>
                </c:pt>
                <c:pt idx="559">
                  <c:v>111.8</c:v>
                </c:pt>
                <c:pt idx="560">
                  <c:v>112</c:v>
                </c:pt>
                <c:pt idx="561">
                  <c:v>112.2</c:v>
                </c:pt>
                <c:pt idx="562">
                  <c:v>112.4</c:v>
                </c:pt>
                <c:pt idx="563">
                  <c:v>112.6</c:v>
                </c:pt>
                <c:pt idx="564">
                  <c:v>112.8</c:v>
                </c:pt>
                <c:pt idx="565">
                  <c:v>113</c:v>
                </c:pt>
                <c:pt idx="566">
                  <c:v>113.2</c:v>
                </c:pt>
                <c:pt idx="567">
                  <c:v>113.4</c:v>
                </c:pt>
                <c:pt idx="568">
                  <c:v>113.6</c:v>
                </c:pt>
                <c:pt idx="569">
                  <c:v>113.8</c:v>
                </c:pt>
                <c:pt idx="570">
                  <c:v>114</c:v>
                </c:pt>
                <c:pt idx="571">
                  <c:v>114.2</c:v>
                </c:pt>
                <c:pt idx="572">
                  <c:v>114.4</c:v>
                </c:pt>
                <c:pt idx="573">
                  <c:v>114.6</c:v>
                </c:pt>
                <c:pt idx="574">
                  <c:v>114.8</c:v>
                </c:pt>
                <c:pt idx="575">
                  <c:v>115</c:v>
                </c:pt>
                <c:pt idx="576">
                  <c:v>115.2</c:v>
                </c:pt>
                <c:pt idx="577">
                  <c:v>115.4</c:v>
                </c:pt>
                <c:pt idx="578">
                  <c:v>115.6</c:v>
                </c:pt>
                <c:pt idx="579">
                  <c:v>115.8</c:v>
                </c:pt>
                <c:pt idx="580">
                  <c:v>116</c:v>
                </c:pt>
                <c:pt idx="581">
                  <c:v>116.2</c:v>
                </c:pt>
                <c:pt idx="582">
                  <c:v>116.4</c:v>
                </c:pt>
                <c:pt idx="583">
                  <c:v>116.6</c:v>
                </c:pt>
                <c:pt idx="584">
                  <c:v>116.8</c:v>
                </c:pt>
                <c:pt idx="585">
                  <c:v>117</c:v>
                </c:pt>
                <c:pt idx="586">
                  <c:v>117.2</c:v>
                </c:pt>
                <c:pt idx="587">
                  <c:v>117.4</c:v>
                </c:pt>
                <c:pt idx="588">
                  <c:v>117.6</c:v>
                </c:pt>
                <c:pt idx="589">
                  <c:v>117.8</c:v>
                </c:pt>
                <c:pt idx="590">
                  <c:v>118</c:v>
                </c:pt>
                <c:pt idx="591">
                  <c:v>118.2</c:v>
                </c:pt>
                <c:pt idx="592">
                  <c:v>118.4</c:v>
                </c:pt>
                <c:pt idx="593">
                  <c:v>118.6</c:v>
                </c:pt>
                <c:pt idx="594">
                  <c:v>118.8</c:v>
                </c:pt>
                <c:pt idx="595">
                  <c:v>119</c:v>
                </c:pt>
                <c:pt idx="596">
                  <c:v>119.2</c:v>
                </c:pt>
                <c:pt idx="597">
                  <c:v>119.4</c:v>
                </c:pt>
                <c:pt idx="598">
                  <c:v>119.6</c:v>
                </c:pt>
                <c:pt idx="599">
                  <c:v>119.8</c:v>
                </c:pt>
                <c:pt idx="600">
                  <c:v>120</c:v>
                </c:pt>
                <c:pt idx="601">
                  <c:v>120.2</c:v>
                </c:pt>
                <c:pt idx="602">
                  <c:v>120.4</c:v>
                </c:pt>
                <c:pt idx="603">
                  <c:v>120.6</c:v>
                </c:pt>
                <c:pt idx="604">
                  <c:v>120.8</c:v>
                </c:pt>
                <c:pt idx="605">
                  <c:v>121</c:v>
                </c:pt>
                <c:pt idx="606">
                  <c:v>121.2</c:v>
                </c:pt>
                <c:pt idx="607">
                  <c:v>121.4</c:v>
                </c:pt>
                <c:pt idx="608">
                  <c:v>121.6</c:v>
                </c:pt>
                <c:pt idx="609">
                  <c:v>121.8</c:v>
                </c:pt>
                <c:pt idx="610">
                  <c:v>122</c:v>
                </c:pt>
                <c:pt idx="611">
                  <c:v>122.2</c:v>
                </c:pt>
                <c:pt idx="612">
                  <c:v>122.4</c:v>
                </c:pt>
                <c:pt idx="613">
                  <c:v>122.6</c:v>
                </c:pt>
                <c:pt idx="614">
                  <c:v>122.8</c:v>
                </c:pt>
                <c:pt idx="615">
                  <c:v>123</c:v>
                </c:pt>
                <c:pt idx="616">
                  <c:v>123.2</c:v>
                </c:pt>
                <c:pt idx="617">
                  <c:v>123.4</c:v>
                </c:pt>
                <c:pt idx="618">
                  <c:v>123.6</c:v>
                </c:pt>
                <c:pt idx="619">
                  <c:v>123.8</c:v>
                </c:pt>
                <c:pt idx="620">
                  <c:v>124</c:v>
                </c:pt>
                <c:pt idx="621">
                  <c:v>124.2</c:v>
                </c:pt>
                <c:pt idx="622">
                  <c:v>124.4</c:v>
                </c:pt>
                <c:pt idx="623">
                  <c:v>124.6</c:v>
                </c:pt>
                <c:pt idx="624">
                  <c:v>124.8</c:v>
                </c:pt>
                <c:pt idx="625">
                  <c:v>125</c:v>
                </c:pt>
                <c:pt idx="626">
                  <c:v>125.2</c:v>
                </c:pt>
                <c:pt idx="627">
                  <c:v>125.4</c:v>
                </c:pt>
                <c:pt idx="628">
                  <c:v>125.6</c:v>
                </c:pt>
                <c:pt idx="629">
                  <c:v>125.8</c:v>
                </c:pt>
                <c:pt idx="630">
                  <c:v>126</c:v>
                </c:pt>
                <c:pt idx="631">
                  <c:v>126.2</c:v>
                </c:pt>
                <c:pt idx="632">
                  <c:v>126.4</c:v>
                </c:pt>
                <c:pt idx="633">
                  <c:v>126.6</c:v>
                </c:pt>
                <c:pt idx="634">
                  <c:v>126.8</c:v>
                </c:pt>
                <c:pt idx="635">
                  <c:v>127</c:v>
                </c:pt>
                <c:pt idx="636">
                  <c:v>127.2</c:v>
                </c:pt>
                <c:pt idx="637">
                  <c:v>127.4</c:v>
                </c:pt>
                <c:pt idx="638">
                  <c:v>127.6</c:v>
                </c:pt>
                <c:pt idx="639">
                  <c:v>127.8</c:v>
                </c:pt>
                <c:pt idx="640">
                  <c:v>128</c:v>
                </c:pt>
                <c:pt idx="641">
                  <c:v>128.19999999999999</c:v>
                </c:pt>
                <c:pt idx="642">
                  <c:v>128.4</c:v>
                </c:pt>
                <c:pt idx="643">
                  <c:v>128.6</c:v>
                </c:pt>
                <c:pt idx="644">
                  <c:v>128.80000000000001</c:v>
                </c:pt>
                <c:pt idx="645">
                  <c:v>129</c:v>
                </c:pt>
                <c:pt idx="646">
                  <c:v>129.19999999999999</c:v>
                </c:pt>
                <c:pt idx="647">
                  <c:v>129.4</c:v>
                </c:pt>
                <c:pt idx="648">
                  <c:v>129.6</c:v>
                </c:pt>
                <c:pt idx="649">
                  <c:v>129.80000000000001</c:v>
                </c:pt>
                <c:pt idx="650">
                  <c:v>130</c:v>
                </c:pt>
                <c:pt idx="651">
                  <c:v>130.19999999999999</c:v>
                </c:pt>
                <c:pt idx="652">
                  <c:v>130.4</c:v>
                </c:pt>
                <c:pt idx="653">
                  <c:v>130.6</c:v>
                </c:pt>
                <c:pt idx="654">
                  <c:v>130.80000000000001</c:v>
                </c:pt>
                <c:pt idx="655">
                  <c:v>131</c:v>
                </c:pt>
                <c:pt idx="656">
                  <c:v>131.19999999999999</c:v>
                </c:pt>
                <c:pt idx="657">
                  <c:v>131.4</c:v>
                </c:pt>
                <c:pt idx="658">
                  <c:v>131.6</c:v>
                </c:pt>
                <c:pt idx="659">
                  <c:v>131.80000000000001</c:v>
                </c:pt>
                <c:pt idx="660">
                  <c:v>132.00000000000099</c:v>
                </c:pt>
                <c:pt idx="661">
                  <c:v>132.20000000000101</c:v>
                </c:pt>
                <c:pt idx="662">
                  <c:v>132.4</c:v>
                </c:pt>
                <c:pt idx="663">
                  <c:v>132.6</c:v>
                </c:pt>
                <c:pt idx="664">
                  <c:v>132.80000000000001</c:v>
                </c:pt>
                <c:pt idx="665">
                  <c:v>133.00000000000099</c:v>
                </c:pt>
                <c:pt idx="666">
                  <c:v>133.20000000000101</c:v>
                </c:pt>
                <c:pt idx="667">
                  <c:v>133.4</c:v>
                </c:pt>
                <c:pt idx="668">
                  <c:v>133.6</c:v>
                </c:pt>
                <c:pt idx="669">
                  <c:v>133.80000000000001</c:v>
                </c:pt>
                <c:pt idx="670">
                  <c:v>134.00000000000099</c:v>
                </c:pt>
                <c:pt idx="671">
                  <c:v>134.20000000000101</c:v>
                </c:pt>
                <c:pt idx="672">
                  <c:v>134.4</c:v>
                </c:pt>
                <c:pt idx="673">
                  <c:v>134.6</c:v>
                </c:pt>
                <c:pt idx="674">
                  <c:v>134.80000000000001</c:v>
                </c:pt>
                <c:pt idx="675">
                  <c:v>135.00000000000099</c:v>
                </c:pt>
                <c:pt idx="676">
                  <c:v>135.20000000000101</c:v>
                </c:pt>
                <c:pt idx="677">
                  <c:v>135.4</c:v>
                </c:pt>
                <c:pt idx="678">
                  <c:v>135.6</c:v>
                </c:pt>
                <c:pt idx="679">
                  <c:v>135.80000000000001</c:v>
                </c:pt>
                <c:pt idx="680">
                  <c:v>136.00000000000099</c:v>
                </c:pt>
                <c:pt idx="681">
                  <c:v>136.20000000000101</c:v>
                </c:pt>
                <c:pt idx="682">
                  <c:v>136.4</c:v>
                </c:pt>
                <c:pt idx="683">
                  <c:v>136.6</c:v>
                </c:pt>
                <c:pt idx="684">
                  <c:v>136.80000000000001</c:v>
                </c:pt>
                <c:pt idx="685">
                  <c:v>137.00000000000099</c:v>
                </c:pt>
                <c:pt idx="686">
                  <c:v>137.20000000000101</c:v>
                </c:pt>
                <c:pt idx="687">
                  <c:v>137.4</c:v>
                </c:pt>
                <c:pt idx="688">
                  <c:v>137.6</c:v>
                </c:pt>
                <c:pt idx="689">
                  <c:v>137.80000000000001</c:v>
                </c:pt>
                <c:pt idx="690">
                  <c:v>138.00000000000099</c:v>
                </c:pt>
                <c:pt idx="691">
                  <c:v>138.20000000000101</c:v>
                </c:pt>
                <c:pt idx="692">
                  <c:v>138.400000000001</c:v>
                </c:pt>
                <c:pt idx="693">
                  <c:v>138.60000000000099</c:v>
                </c:pt>
                <c:pt idx="694">
                  <c:v>138.80000000000101</c:v>
                </c:pt>
                <c:pt idx="695">
                  <c:v>139.00000000000099</c:v>
                </c:pt>
                <c:pt idx="696">
                  <c:v>139.20000000000101</c:v>
                </c:pt>
                <c:pt idx="697">
                  <c:v>139.400000000001</c:v>
                </c:pt>
                <c:pt idx="698">
                  <c:v>139.60000000000099</c:v>
                </c:pt>
                <c:pt idx="699">
                  <c:v>139.80000000000101</c:v>
                </c:pt>
                <c:pt idx="700">
                  <c:v>140.00000000000099</c:v>
                </c:pt>
                <c:pt idx="701">
                  <c:v>140.20000000000101</c:v>
                </c:pt>
                <c:pt idx="702">
                  <c:v>140.400000000001</c:v>
                </c:pt>
                <c:pt idx="703">
                  <c:v>140.60000000000099</c:v>
                </c:pt>
                <c:pt idx="704">
                  <c:v>140.80000000000101</c:v>
                </c:pt>
                <c:pt idx="705">
                  <c:v>141.00000000000099</c:v>
                </c:pt>
                <c:pt idx="706">
                  <c:v>141.20000000000101</c:v>
                </c:pt>
                <c:pt idx="707">
                  <c:v>141.400000000001</c:v>
                </c:pt>
                <c:pt idx="708">
                  <c:v>141.60000000000099</c:v>
                </c:pt>
                <c:pt idx="709">
                  <c:v>141.80000000000101</c:v>
                </c:pt>
                <c:pt idx="710">
                  <c:v>142.00000000000099</c:v>
                </c:pt>
                <c:pt idx="711">
                  <c:v>142.20000000000101</c:v>
                </c:pt>
                <c:pt idx="712">
                  <c:v>142.400000000001</c:v>
                </c:pt>
                <c:pt idx="713">
                  <c:v>142.60000000000099</c:v>
                </c:pt>
                <c:pt idx="714">
                  <c:v>142.80000000000101</c:v>
                </c:pt>
                <c:pt idx="715">
                  <c:v>143.00000000000099</c:v>
                </c:pt>
                <c:pt idx="716">
                  <c:v>143.20000000000101</c:v>
                </c:pt>
                <c:pt idx="717">
                  <c:v>143.400000000001</c:v>
                </c:pt>
                <c:pt idx="718">
                  <c:v>143.60000000000099</c:v>
                </c:pt>
                <c:pt idx="719">
                  <c:v>143.80000000000101</c:v>
                </c:pt>
                <c:pt idx="720">
                  <c:v>144.00000000000099</c:v>
                </c:pt>
                <c:pt idx="721">
                  <c:v>144.20000000000101</c:v>
                </c:pt>
                <c:pt idx="722">
                  <c:v>144.400000000001</c:v>
                </c:pt>
                <c:pt idx="723">
                  <c:v>144.60000000000099</c:v>
                </c:pt>
                <c:pt idx="724">
                  <c:v>144.80000000000101</c:v>
                </c:pt>
                <c:pt idx="725">
                  <c:v>145.00000000000099</c:v>
                </c:pt>
                <c:pt idx="726">
                  <c:v>145.20000000000101</c:v>
                </c:pt>
                <c:pt idx="727">
                  <c:v>145.400000000001</c:v>
                </c:pt>
                <c:pt idx="728">
                  <c:v>145.60000000000099</c:v>
                </c:pt>
                <c:pt idx="729">
                  <c:v>145.80000000000101</c:v>
                </c:pt>
                <c:pt idx="730">
                  <c:v>146.00000000000099</c:v>
                </c:pt>
                <c:pt idx="731">
                  <c:v>146.20000000000101</c:v>
                </c:pt>
                <c:pt idx="732">
                  <c:v>146.400000000001</c:v>
                </c:pt>
                <c:pt idx="733">
                  <c:v>146.60000000000099</c:v>
                </c:pt>
                <c:pt idx="734">
                  <c:v>146.80000000000101</c:v>
                </c:pt>
                <c:pt idx="735">
                  <c:v>147.00000000000099</c:v>
                </c:pt>
                <c:pt idx="736">
                  <c:v>147.20000000000101</c:v>
                </c:pt>
                <c:pt idx="737">
                  <c:v>147.400000000001</c:v>
                </c:pt>
                <c:pt idx="738">
                  <c:v>147.60000000000099</c:v>
                </c:pt>
                <c:pt idx="739">
                  <c:v>147.80000000000101</c:v>
                </c:pt>
                <c:pt idx="740">
                  <c:v>148.00000000000099</c:v>
                </c:pt>
                <c:pt idx="741">
                  <c:v>148.20000000000101</c:v>
                </c:pt>
                <c:pt idx="742">
                  <c:v>148.400000000001</c:v>
                </c:pt>
                <c:pt idx="743">
                  <c:v>148.60000000000099</c:v>
                </c:pt>
                <c:pt idx="744">
                  <c:v>148.80000000000101</c:v>
                </c:pt>
                <c:pt idx="745">
                  <c:v>149.00000000000099</c:v>
                </c:pt>
                <c:pt idx="746">
                  <c:v>149.20000000000101</c:v>
                </c:pt>
                <c:pt idx="747">
                  <c:v>149.400000000001</c:v>
                </c:pt>
                <c:pt idx="748">
                  <c:v>149.60000000000099</c:v>
                </c:pt>
                <c:pt idx="749">
                  <c:v>149.80000000000101</c:v>
                </c:pt>
                <c:pt idx="750">
                  <c:v>150.00000000000099</c:v>
                </c:pt>
                <c:pt idx="751">
                  <c:v>150.20000000000101</c:v>
                </c:pt>
                <c:pt idx="752">
                  <c:v>150.400000000001</c:v>
                </c:pt>
                <c:pt idx="753">
                  <c:v>150.60000000000099</c:v>
                </c:pt>
                <c:pt idx="754">
                  <c:v>150.80000000000101</c:v>
                </c:pt>
                <c:pt idx="755">
                  <c:v>151.00000000000099</c:v>
                </c:pt>
                <c:pt idx="756">
                  <c:v>151.20000000000101</c:v>
                </c:pt>
                <c:pt idx="757">
                  <c:v>151.400000000001</c:v>
                </c:pt>
                <c:pt idx="758">
                  <c:v>151.60000000000099</c:v>
                </c:pt>
                <c:pt idx="759">
                  <c:v>151.80000000000101</c:v>
                </c:pt>
                <c:pt idx="760">
                  <c:v>152.00000000000099</c:v>
                </c:pt>
                <c:pt idx="761">
                  <c:v>152.20000000000101</c:v>
                </c:pt>
                <c:pt idx="762">
                  <c:v>152.400000000001</c:v>
                </c:pt>
                <c:pt idx="763">
                  <c:v>152.60000000000099</c:v>
                </c:pt>
                <c:pt idx="764">
                  <c:v>152.80000000000101</c:v>
                </c:pt>
                <c:pt idx="765">
                  <c:v>153.00000000000099</c:v>
                </c:pt>
                <c:pt idx="766">
                  <c:v>153.20000000000101</c:v>
                </c:pt>
                <c:pt idx="767">
                  <c:v>153.400000000001</c:v>
                </c:pt>
                <c:pt idx="768">
                  <c:v>153.60000000000099</c:v>
                </c:pt>
                <c:pt idx="769">
                  <c:v>153.80000000000101</c:v>
                </c:pt>
                <c:pt idx="770">
                  <c:v>154.00000000000099</c:v>
                </c:pt>
                <c:pt idx="771">
                  <c:v>154.20000000000101</c:v>
                </c:pt>
                <c:pt idx="772">
                  <c:v>154.400000000001</c:v>
                </c:pt>
                <c:pt idx="773">
                  <c:v>154.60000000000099</c:v>
                </c:pt>
                <c:pt idx="774">
                  <c:v>154.80000000000101</c:v>
                </c:pt>
                <c:pt idx="775">
                  <c:v>155.00000000000099</c:v>
                </c:pt>
                <c:pt idx="776">
                  <c:v>155.20000000000101</c:v>
                </c:pt>
                <c:pt idx="777">
                  <c:v>155.400000000001</c:v>
                </c:pt>
                <c:pt idx="778">
                  <c:v>155.60000000000099</c:v>
                </c:pt>
                <c:pt idx="779">
                  <c:v>155.80000000000101</c:v>
                </c:pt>
                <c:pt idx="780">
                  <c:v>156.00000000000099</c:v>
                </c:pt>
                <c:pt idx="781">
                  <c:v>156.20000000000101</c:v>
                </c:pt>
                <c:pt idx="782">
                  <c:v>156.400000000001</c:v>
                </c:pt>
                <c:pt idx="783">
                  <c:v>156.60000000000099</c:v>
                </c:pt>
                <c:pt idx="784">
                  <c:v>156.80000000000101</c:v>
                </c:pt>
                <c:pt idx="785">
                  <c:v>157.00000000000099</c:v>
                </c:pt>
                <c:pt idx="786">
                  <c:v>157.20000000000101</c:v>
                </c:pt>
                <c:pt idx="787">
                  <c:v>157.400000000001</c:v>
                </c:pt>
                <c:pt idx="788">
                  <c:v>157.60000000000099</c:v>
                </c:pt>
                <c:pt idx="789">
                  <c:v>157.80000000000101</c:v>
                </c:pt>
                <c:pt idx="790">
                  <c:v>158.00000000000099</c:v>
                </c:pt>
                <c:pt idx="791">
                  <c:v>158.20000000000101</c:v>
                </c:pt>
                <c:pt idx="792">
                  <c:v>158.400000000001</c:v>
                </c:pt>
                <c:pt idx="793">
                  <c:v>158.60000000000099</c:v>
                </c:pt>
                <c:pt idx="794">
                  <c:v>158.80000000000101</c:v>
                </c:pt>
                <c:pt idx="795">
                  <c:v>159.00000000000099</c:v>
                </c:pt>
                <c:pt idx="796">
                  <c:v>159.20000000000101</c:v>
                </c:pt>
                <c:pt idx="797">
                  <c:v>159.400000000001</c:v>
                </c:pt>
                <c:pt idx="798">
                  <c:v>159.60000000000099</c:v>
                </c:pt>
                <c:pt idx="799">
                  <c:v>159.80000000000101</c:v>
                </c:pt>
                <c:pt idx="800">
                  <c:v>160.00000000000099</c:v>
                </c:pt>
                <c:pt idx="801">
                  <c:v>160.20000000000101</c:v>
                </c:pt>
                <c:pt idx="802">
                  <c:v>160.400000000001</c:v>
                </c:pt>
                <c:pt idx="803">
                  <c:v>160.60000000000099</c:v>
                </c:pt>
                <c:pt idx="804">
                  <c:v>160.80000000000101</c:v>
                </c:pt>
                <c:pt idx="805">
                  <c:v>161.00000000000099</c:v>
                </c:pt>
                <c:pt idx="806">
                  <c:v>161.20000000000101</c:v>
                </c:pt>
                <c:pt idx="807">
                  <c:v>161.400000000001</c:v>
                </c:pt>
                <c:pt idx="808">
                  <c:v>161.60000000000099</c:v>
                </c:pt>
                <c:pt idx="809">
                  <c:v>161.80000000000101</c:v>
                </c:pt>
                <c:pt idx="810">
                  <c:v>162.00000000000099</c:v>
                </c:pt>
                <c:pt idx="811">
                  <c:v>162.20000000000101</c:v>
                </c:pt>
                <c:pt idx="812">
                  <c:v>162.400000000001</c:v>
                </c:pt>
                <c:pt idx="813">
                  <c:v>162.60000000000099</c:v>
                </c:pt>
                <c:pt idx="814">
                  <c:v>162.80000000000101</c:v>
                </c:pt>
                <c:pt idx="815">
                  <c:v>163.00000000000099</c:v>
                </c:pt>
                <c:pt idx="816">
                  <c:v>163.20000000000101</c:v>
                </c:pt>
                <c:pt idx="817">
                  <c:v>163.400000000001</c:v>
                </c:pt>
                <c:pt idx="818">
                  <c:v>163.60000000000099</c:v>
                </c:pt>
                <c:pt idx="819">
                  <c:v>163.80000000000101</c:v>
                </c:pt>
                <c:pt idx="820">
                  <c:v>164.00000000000099</c:v>
                </c:pt>
                <c:pt idx="821">
                  <c:v>164.20000000000101</c:v>
                </c:pt>
                <c:pt idx="822">
                  <c:v>164.400000000001</c:v>
                </c:pt>
                <c:pt idx="823">
                  <c:v>164.60000000000099</c:v>
                </c:pt>
                <c:pt idx="824">
                  <c:v>164.80000000000101</c:v>
                </c:pt>
                <c:pt idx="825">
                  <c:v>165.00000000000099</c:v>
                </c:pt>
                <c:pt idx="826">
                  <c:v>165.20000000000101</c:v>
                </c:pt>
                <c:pt idx="827">
                  <c:v>165.400000000001</c:v>
                </c:pt>
                <c:pt idx="828">
                  <c:v>165.60000000000099</c:v>
                </c:pt>
                <c:pt idx="829">
                  <c:v>165.80000000000101</c:v>
                </c:pt>
                <c:pt idx="830">
                  <c:v>166.00000000000099</c:v>
                </c:pt>
                <c:pt idx="831">
                  <c:v>166.20000000000101</c:v>
                </c:pt>
                <c:pt idx="832">
                  <c:v>166.400000000001</c:v>
                </c:pt>
                <c:pt idx="833">
                  <c:v>166.60000000000099</c:v>
                </c:pt>
                <c:pt idx="834">
                  <c:v>166.80000000000101</c:v>
                </c:pt>
                <c:pt idx="835">
                  <c:v>167.00000000000099</c:v>
                </c:pt>
                <c:pt idx="836">
                  <c:v>167.20000000000101</c:v>
                </c:pt>
                <c:pt idx="837">
                  <c:v>167.400000000001</c:v>
                </c:pt>
                <c:pt idx="838">
                  <c:v>167.60000000000099</c:v>
                </c:pt>
                <c:pt idx="839">
                  <c:v>167.80000000000101</c:v>
                </c:pt>
                <c:pt idx="840">
                  <c:v>168.00000000000099</c:v>
                </c:pt>
                <c:pt idx="841">
                  <c:v>168.20000000000101</c:v>
                </c:pt>
                <c:pt idx="842">
                  <c:v>168.400000000001</c:v>
                </c:pt>
                <c:pt idx="843">
                  <c:v>168.60000000000099</c:v>
                </c:pt>
                <c:pt idx="844">
                  <c:v>168.80000000000101</c:v>
                </c:pt>
                <c:pt idx="845">
                  <c:v>169.00000000000099</c:v>
                </c:pt>
                <c:pt idx="846">
                  <c:v>169.20000000000101</c:v>
                </c:pt>
                <c:pt idx="847">
                  <c:v>169.400000000001</c:v>
                </c:pt>
                <c:pt idx="848">
                  <c:v>169.60000000000099</c:v>
                </c:pt>
                <c:pt idx="849">
                  <c:v>169.80000000000101</c:v>
                </c:pt>
                <c:pt idx="850">
                  <c:v>170.00000000000099</c:v>
                </c:pt>
                <c:pt idx="851">
                  <c:v>170.20000000000101</c:v>
                </c:pt>
                <c:pt idx="852">
                  <c:v>170.400000000001</c:v>
                </c:pt>
                <c:pt idx="853">
                  <c:v>170.60000000000099</c:v>
                </c:pt>
                <c:pt idx="854">
                  <c:v>170.80000000000101</c:v>
                </c:pt>
                <c:pt idx="855">
                  <c:v>171.00000000000099</c:v>
                </c:pt>
                <c:pt idx="856">
                  <c:v>171.20000000000101</c:v>
                </c:pt>
                <c:pt idx="857">
                  <c:v>171.400000000001</c:v>
                </c:pt>
                <c:pt idx="858">
                  <c:v>171.60000000000099</c:v>
                </c:pt>
                <c:pt idx="859">
                  <c:v>171.80000000000101</c:v>
                </c:pt>
                <c:pt idx="860">
                  <c:v>172.00000000000099</c:v>
                </c:pt>
                <c:pt idx="861">
                  <c:v>172.20000000000101</c:v>
                </c:pt>
                <c:pt idx="862">
                  <c:v>172.400000000001</c:v>
                </c:pt>
                <c:pt idx="863">
                  <c:v>172.60000000000099</c:v>
                </c:pt>
                <c:pt idx="864">
                  <c:v>172.80000000000101</c:v>
                </c:pt>
                <c:pt idx="865">
                  <c:v>173.00000000000099</c:v>
                </c:pt>
                <c:pt idx="866">
                  <c:v>173.20000000000101</c:v>
                </c:pt>
                <c:pt idx="867">
                  <c:v>173.400000000001</c:v>
                </c:pt>
                <c:pt idx="868">
                  <c:v>173.60000000000099</c:v>
                </c:pt>
                <c:pt idx="869">
                  <c:v>173.80000000000101</c:v>
                </c:pt>
                <c:pt idx="870">
                  <c:v>174.00000000000099</c:v>
                </c:pt>
                <c:pt idx="871">
                  <c:v>174.20000000000101</c:v>
                </c:pt>
                <c:pt idx="872">
                  <c:v>174.400000000001</c:v>
                </c:pt>
                <c:pt idx="873">
                  <c:v>174.60000000000099</c:v>
                </c:pt>
                <c:pt idx="874">
                  <c:v>174.80000000000101</c:v>
                </c:pt>
                <c:pt idx="875">
                  <c:v>175.00000000000099</c:v>
                </c:pt>
                <c:pt idx="876">
                  <c:v>175.20000000000101</c:v>
                </c:pt>
                <c:pt idx="877">
                  <c:v>175.400000000001</c:v>
                </c:pt>
                <c:pt idx="878">
                  <c:v>175.60000000000099</c:v>
                </c:pt>
                <c:pt idx="879">
                  <c:v>175.80000000000101</c:v>
                </c:pt>
                <c:pt idx="880">
                  <c:v>176.00000000000099</c:v>
                </c:pt>
                <c:pt idx="881">
                  <c:v>176.20000000000101</c:v>
                </c:pt>
                <c:pt idx="882">
                  <c:v>176.400000000001</c:v>
                </c:pt>
                <c:pt idx="883">
                  <c:v>176.60000000000099</c:v>
                </c:pt>
                <c:pt idx="884">
                  <c:v>176.80000000000101</c:v>
                </c:pt>
                <c:pt idx="885">
                  <c:v>177.00000000000099</c:v>
                </c:pt>
                <c:pt idx="886">
                  <c:v>177.20000000000101</c:v>
                </c:pt>
                <c:pt idx="887">
                  <c:v>177.400000000001</c:v>
                </c:pt>
                <c:pt idx="888">
                  <c:v>177.60000000000099</c:v>
                </c:pt>
                <c:pt idx="889">
                  <c:v>177.80000000000101</c:v>
                </c:pt>
                <c:pt idx="890">
                  <c:v>178.00000000000099</c:v>
                </c:pt>
                <c:pt idx="891">
                  <c:v>178.20000000000101</c:v>
                </c:pt>
                <c:pt idx="892">
                  <c:v>178.400000000001</c:v>
                </c:pt>
                <c:pt idx="893">
                  <c:v>178.60000000000099</c:v>
                </c:pt>
                <c:pt idx="894">
                  <c:v>178.80000000000101</c:v>
                </c:pt>
                <c:pt idx="895">
                  <c:v>179.00000000000099</c:v>
                </c:pt>
                <c:pt idx="896">
                  <c:v>179.20000000000101</c:v>
                </c:pt>
                <c:pt idx="897">
                  <c:v>179.400000000001</c:v>
                </c:pt>
                <c:pt idx="898">
                  <c:v>179.60000000000099</c:v>
                </c:pt>
                <c:pt idx="899">
                  <c:v>179.80000000000101</c:v>
                </c:pt>
                <c:pt idx="900">
                  <c:v>180.00000000000099</c:v>
                </c:pt>
                <c:pt idx="901">
                  <c:v>180.20000000000101</c:v>
                </c:pt>
                <c:pt idx="902">
                  <c:v>180.400000000001</c:v>
                </c:pt>
                <c:pt idx="903">
                  <c:v>180.60000000000099</c:v>
                </c:pt>
                <c:pt idx="904">
                  <c:v>180.80000000000101</c:v>
                </c:pt>
                <c:pt idx="905">
                  <c:v>181.00000000000099</c:v>
                </c:pt>
                <c:pt idx="906">
                  <c:v>181.20000000000101</c:v>
                </c:pt>
                <c:pt idx="907">
                  <c:v>181.400000000001</c:v>
                </c:pt>
                <c:pt idx="908">
                  <c:v>181.60000000000099</c:v>
                </c:pt>
                <c:pt idx="909">
                  <c:v>181.80000000000101</c:v>
                </c:pt>
                <c:pt idx="910">
                  <c:v>182.00000000000099</c:v>
                </c:pt>
                <c:pt idx="911">
                  <c:v>182.20000000000101</c:v>
                </c:pt>
                <c:pt idx="912">
                  <c:v>182.400000000001</c:v>
                </c:pt>
                <c:pt idx="913">
                  <c:v>182.60000000000099</c:v>
                </c:pt>
                <c:pt idx="914">
                  <c:v>182.80000000000101</c:v>
                </c:pt>
                <c:pt idx="915">
                  <c:v>183.00000000000099</c:v>
                </c:pt>
                <c:pt idx="916">
                  <c:v>183.20000000000101</c:v>
                </c:pt>
                <c:pt idx="917">
                  <c:v>183.400000000001</c:v>
                </c:pt>
                <c:pt idx="918">
                  <c:v>183.60000000000099</c:v>
                </c:pt>
                <c:pt idx="919">
                  <c:v>183.80000000000101</c:v>
                </c:pt>
                <c:pt idx="920">
                  <c:v>184.00000000000099</c:v>
                </c:pt>
                <c:pt idx="921">
                  <c:v>184.20000000000101</c:v>
                </c:pt>
                <c:pt idx="922">
                  <c:v>184.400000000001</c:v>
                </c:pt>
                <c:pt idx="923">
                  <c:v>184.60000000000099</c:v>
                </c:pt>
                <c:pt idx="924">
                  <c:v>184.80000000000101</c:v>
                </c:pt>
                <c:pt idx="925">
                  <c:v>185.00000000000099</c:v>
                </c:pt>
                <c:pt idx="926">
                  <c:v>185.20000000000101</c:v>
                </c:pt>
                <c:pt idx="927">
                  <c:v>185.400000000001</c:v>
                </c:pt>
                <c:pt idx="928">
                  <c:v>185.60000000000099</c:v>
                </c:pt>
                <c:pt idx="929">
                  <c:v>185.80000000000101</c:v>
                </c:pt>
                <c:pt idx="930">
                  <c:v>186.00000000000099</c:v>
                </c:pt>
                <c:pt idx="931">
                  <c:v>186.20000000000101</c:v>
                </c:pt>
                <c:pt idx="932">
                  <c:v>186.400000000001</c:v>
                </c:pt>
                <c:pt idx="933">
                  <c:v>186.60000000000099</c:v>
                </c:pt>
                <c:pt idx="934">
                  <c:v>186.80000000000101</c:v>
                </c:pt>
                <c:pt idx="935">
                  <c:v>187.00000000000099</c:v>
                </c:pt>
                <c:pt idx="936">
                  <c:v>187.20000000000101</c:v>
                </c:pt>
                <c:pt idx="937">
                  <c:v>187.400000000001</c:v>
                </c:pt>
                <c:pt idx="938">
                  <c:v>187.60000000000099</c:v>
                </c:pt>
                <c:pt idx="939">
                  <c:v>187.80000000000101</c:v>
                </c:pt>
                <c:pt idx="940">
                  <c:v>188.00000000000099</c:v>
                </c:pt>
                <c:pt idx="941">
                  <c:v>188.20000000000101</c:v>
                </c:pt>
                <c:pt idx="942">
                  <c:v>188.400000000001</c:v>
                </c:pt>
                <c:pt idx="943">
                  <c:v>188.60000000000099</c:v>
                </c:pt>
                <c:pt idx="944">
                  <c:v>188.80000000000101</c:v>
                </c:pt>
                <c:pt idx="945">
                  <c:v>189.00000000000099</c:v>
                </c:pt>
                <c:pt idx="946">
                  <c:v>189.20000000000101</c:v>
                </c:pt>
                <c:pt idx="947">
                  <c:v>189.400000000001</c:v>
                </c:pt>
                <c:pt idx="948">
                  <c:v>189.60000000000099</c:v>
                </c:pt>
                <c:pt idx="949">
                  <c:v>189.80000000000101</c:v>
                </c:pt>
                <c:pt idx="950">
                  <c:v>190.00000000000099</c:v>
                </c:pt>
                <c:pt idx="951">
                  <c:v>190.20000000000101</c:v>
                </c:pt>
                <c:pt idx="952">
                  <c:v>190.400000000001</c:v>
                </c:pt>
                <c:pt idx="953">
                  <c:v>190.60000000000099</c:v>
                </c:pt>
                <c:pt idx="954">
                  <c:v>190.80000000000101</c:v>
                </c:pt>
                <c:pt idx="955">
                  <c:v>191.00000000000099</c:v>
                </c:pt>
                <c:pt idx="956">
                  <c:v>191.20000000000101</c:v>
                </c:pt>
                <c:pt idx="957">
                  <c:v>191.400000000001</c:v>
                </c:pt>
                <c:pt idx="958">
                  <c:v>191.60000000000099</c:v>
                </c:pt>
                <c:pt idx="959">
                  <c:v>191.80000000000101</c:v>
                </c:pt>
                <c:pt idx="960">
                  <c:v>192.00000000000099</c:v>
                </c:pt>
                <c:pt idx="961">
                  <c:v>192.20000000000101</c:v>
                </c:pt>
                <c:pt idx="962">
                  <c:v>192.400000000001</c:v>
                </c:pt>
                <c:pt idx="963">
                  <c:v>192.60000000000099</c:v>
                </c:pt>
                <c:pt idx="964">
                  <c:v>192.80000000000101</c:v>
                </c:pt>
                <c:pt idx="965">
                  <c:v>193.00000000000099</c:v>
                </c:pt>
                <c:pt idx="966">
                  <c:v>193.20000000000101</c:v>
                </c:pt>
                <c:pt idx="967">
                  <c:v>193.400000000001</c:v>
                </c:pt>
                <c:pt idx="968">
                  <c:v>193.60000000000099</c:v>
                </c:pt>
                <c:pt idx="969">
                  <c:v>193.80000000000101</c:v>
                </c:pt>
                <c:pt idx="970">
                  <c:v>194.00000000000099</c:v>
                </c:pt>
                <c:pt idx="971">
                  <c:v>194.20000000000101</c:v>
                </c:pt>
                <c:pt idx="972">
                  <c:v>194.400000000001</c:v>
                </c:pt>
                <c:pt idx="973">
                  <c:v>194.60000000000099</c:v>
                </c:pt>
                <c:pt idx="974">
                  <c:v>194.80000000000101</c:v>
                </c:pt>
                <c:pt idx="975">
                  <c:v>195.00000000000099</c:v>
                </c:pt>
                <c:pt idx="976">
                  <c:v>195.20000000000101</c:v>
                </c:pt>
                <c:pt idx="977">
                  <c:v>195.400000000001</c:v>
                </c:pt>
                <c:pt idx="978">
                  <c:v>195.60000000000099</c:v>
                </c:pt>
                <c:pt idx="979">
                  <c:v>195.80000000000101</c:v>
                </c:pt>
                <c:pt idx="980">
                  <c:v>196.00000000000099</c:v>
                </c:pt>
                <c:pt idx="981">
                  <c:v>196.20000000000101</c:v>
                </c:pt>
                <c:pt idx="982">
                  <c:v>196.400000000001</c:v>
                </c:pt>
                <c:pt idx="983">
                  <c:v>196.60000000000099</c:v>
                </c:pt>
                <c:pt idx="984">
                  <c:v>196.80000000000101</c:v>
                </c:pt>
                <c:pt idx="985">
                  <c:v>197.00000000000099</c:v>
                </c:pt>
                <c:pt idx="986">
                  <c:v>197.20000000000101</c:v>
                </c:pt>
                <c:pt idx="987">
                  <c:v>197.400000000001</c:v>
                </c:pt>
                <c:pt idx="988">
                  <c:v>197.60000000000099</c:v>
                </c:pt>
                <c:pt idx="989">
                  <c:v>197.80000000000101</c:v>
                </c:pt>
                <c:pt idx="990">
                  <c:v>198.00000000000099</c:v>
                </c:pt>
                <c:pt idx="991">
                  <c:v>198.20000000000101</c:v>
                </c:pt>
                <c:pt idx="992">
                  <c:v>198.400000000001</c:v>
                </c:pt>
                <c:pt idx="993">
                  <c:v>198.60000000000099</c:v>
                </c:pt>
                <c:pt idx="994">
                  <c:v>198.80000000000101</c:v>
                </c:pt>
                <c:pt idx="995">
                  <c:v>199.00000000000099</c:v>
                </c:pt>
                <c:pt idx="996">
                  <c:v>199.20000000000101</c:v>
                </c:pt>
                <c:pt idx="997">
                  <c:v>199.400000000001</c:v>
                </c:pt>
                <c:pt idx="998">
                  <c:v>199.60000000000099</c:v>
                </c:pt>
                <c:pt idx="999">
                  <c:v>199.80000000000101</c:v>
                </c:pt>
                <c:pt idx="1000">
                  <c:v>200.00000000000099</c:v>
                </c:pt>
              </c:numCache>
            </c:numRef>
          </c:xVal>
          <c:yVal>
            <c:numRef>
              <c:f>Feuil1!$I$6:$I$1006</c:f>
              <c:numCache>
                <c:formatCode>General</c:formatCode>
                <c:ptCount val="1001"/>
                <c:pt idx="0">
                  <c:v>5.1077050711413836E-2</c:v>
                </c:pt>
                <c:pt idx="1">
                  <c:v>5.168776362596212E-2</c:v>
                </c:pt>
                <c:pt idx="2">
                  <c:v>5.2304534030906E-2</c:v>
                </c:pt>
                <c:pt idx="3">
                  <c:v>5.292740468064952E-2</c:v>
                </c:pt>
                <c:pt idx="4">
                  <c:v>5.3556418401194246E-2</c:v>
                </c:pt>
                <c:pt idx="5">
                  <c:v>5.4191618086891158E-2</c:v>
                </c:pt>
                <c:pt idx="6">
                  <c:v>5.4833046697146219E-2</c:v>
                </c:pt>
                <c:pt idx="7">
                  <c:v>5.5480747253078902E-2</c:v>
                </c:pt>
                <c:pt idx="8">
                  <c:v>5.6134762834133704E-2</c:v>
                </c:pt>
                <c:pt idx="9">
                  <c:v>5.6795136574644682E-2</c:v>
                </c:pt>
                <c:pt idx="10">
                  <c:v>5.7461911660352603E-2</c:v>
                </c:pt>
                <c:pt idx="11">
                  <c:v>5.8135131324875466E-2</c:v>
                </c:pt>
                <c:pt idx="12">
                  <c:v>5.8814838846131361E-2</c:v>
                </c:pt>
                <c:pt idx="13">
                  <c:v>5.9501077542713984E-2</c:v>
                </c:pt>
                <c:pt idx="14">
                  <c:v>6.0193890770221657E-2</c:v>
                </c:pt>
                <c:pt idx="15">
                  <c:v>6.0893321917537942E-2</c:v>
                </c:pt>
                <c:pt idx="16">
                  <c:v>6.159941440306569E-2</c:v>
                </c:pt>
                <c:pt idx="17">
                  <c:v>6.2312211670913581E-2</c:v>
                </c:pt>
                <c:pt idx="18">
                  <c:v>6.3031757187035117E-2</c:v>
                </c:pt>
                <c:pt idx="19">
                  <c:v>6.37580944353206E-2</c:v>
                </c:pt>
                <c:pt idx="20">
                  <c:v>6.4491266913641487E-2</c:v>
                </c:pt>
                <c:pt idx="21">
                  <c:v>6.523131812984756E-2</c:v>
                </c:pt>
                <c:pt idx="22">
                  <c:v>6.5978291597716981E-2</c:v>
                </c:pt>
                <c:pt idx="23">
                  <c:v>6.6732230832858785E-2</c:v>
                </c:pt>
                <c:pt idx="24">
                  <c:v>6.749317934856866E-2</c:v>
                </c:pt>
                <c:pt idx="25">
                  <c:v>6.8261180651636902E-2</c:v>
                </c:pt>
                <c:pt idx="26">
                  <c:v>6.9036278238110052E-2</c:v>
                </c:pt>
                <c:pt idx="27">
                  <c:v>6.9818515589005078E-2</c:v>
                </c:pt>
                <c:pt idx="28">
                  <c:v>7.0607936165976534E-2</c:v>
                </c:pt>
                <c:pt idx="29">
                  <c:v>7.1404583406937699E-2</c:v>
                </c:pt>
                <c:pt idx="30">
                  <c:v>7.220850072163372E-2</c:v>
                </c:pt>
                <c:pt idx="31">
                  <c:v>7.301973148716924E-2</c:v>
                </c:pt>
                <c:pt idx="32">
                  <c:v>7.3838319043488823E-2</c:v>
                </c:pt>
                <c:pt idx="33">
                  <c:v>7.4664306688811535E-2</c:v>
                </c:pt>
                <c:pt idx="34">
                  <c:v>7.5497737675018994E-2</c:v>
                </c:pt>
                <c:pt idx="35">
                  <c:v>7.6338655202996958E-2</c:v>
                </c:pt>
                <c:pt idx="36">
                  <c:v>7.7187102417931835E-2</c:v>
                </c:pt>
                <c:pt idx="37">
                  <c:v>7.8043122404560669E-2</c:v>
                </c:pt>
                <c:pt idx="38">
                  <c:v>7.8906758182375525E-2</c:v>
                </c:pt>
                <c:pt idx="39">
                  <c:v>7.9778052700783336E-2</c:v>
                </c:pt>
                <c:pt idx="40">
                  <c:v>8.0657048834219119E-2</c:v>
                </c:pt>
                <c:pt idx="41">
                  <c:v>8.1543789377215348E-2</c:v>
                </c:pt>
                <c:pt idx="42">
                  <c:v>8.2438317039425793E-2</c:v>
                </c:pt>
                <c:pt idx="43">
                  <c:v>8.3340674440605E-2</c:v>
                </c:pt>
                <c:pt idx="44">
                  <c:v>8.4250904105543575E-2</c:v>
                </c:pt>
                <c:pt idx="45">
                  <c:v>8.5169048458958729E-2</c:v>
                </c:pt>
                <c:pt idx="46">
                  <c:v>8.6095149820341735E-2</c:v>
                </c:pt>
                <c:pt idx="47">
                  <c:v>8.7029250398761068E-2</c:v>
                </c:pt>
                <c:pt idx="48">
                  <c:v>8.7971392287622491E-2</c:v>
                </c:pt>
                <c:pt idx="49">
                  <c:v>8.8921617459386301E-2</c:v>
                </c:pt>
                <c:pt idx="50">
                  <c:v>8.9879967760241181E-2</c:v>
                </c:pt>
                <c:pt idx="51">
                  <c:v>9.0846484904735972E-2</c:v>
                </c:pt>
                <c:pt idx="52">
                  <c:v>9.1821210470369341E-2</c:v>
                </c:pt>
                <c:pt idx="53">
                  <c:v>9.2804185892137375E-2</c:v>
                </c:pt>
                <c:pt idx="54">
                  <c:v>9.3795452457039838E-2</c:v>
                </c:pt>
                <c:pt idx="55">
                  <c:v>9.4795051298544972E-2</c:v>
                </c:pt>
                <c:pt idx="56">
                  <c:v>9.580302339101375E-2</c:v>
                </c:pt>
                <c:pt idx="57">
                  <c:v>9.6819409544083551E-2</c:v>
                </c:pt>
                <c:pt idx="58">
                  <c:v>9.784425039701182E-2</c:v>
                </c:pt>
                <c:pt idx="59">
                  <c:v>9.887758641298007E-2</c:v>
                </c:pt>
                <c:pt idx="60">
                  <c:v>9.9919457873358236E-2</c:v>
                </c:pt>
                <c:pt idx="61">
                  <c:v>0.10096990487193061</c:v>
                </c:pt>
                <c:pt idx="62">
                  <c:v>0.10202896730908291</c:v>
                </c:pt>
                <c:pt idx="63">
                  <c:v>0.10309668488595178</c:v>
                </c:pt>
                <c:pt idx="64">
                  <c:v>0.10417309709853609</c:v>
                </c:pt>
                <c:pt idx="65">
                  <c:v>0.1052582432317714</c:v>
                </c:pt>
                <c:pt idx="66">
                  <c:v>0.10635216235356777</c:v>
                </c:pt>
                <c:pt idx="67">
                  <c:v>0.10745489330881136</c:v>
                </c:pt>
                <c:pt idx="68">
                  <c:v>0.10856647471332978</c:v>
                </c:pt>
                <c:pt idx="69">
                  <c:v>0.10968694494782327</c:v>
                </c:pt>
                <c:pt idx="70">
                  <c:v>0.11081634215175999</c:v>
                </c:pt>
                <c:pt idx="71">
                  <c:v>0.11195470421723761</c:v>
                </c:pt>
                <c:pt idx="72">
                  <c:v>0.11310206878281136</c:v>
                </c:pt>
                <c:pt idx="73">
                  <c:v>0.11425847322728858</c:v>
                </c:pt>
                <c:pt idx="74">
                  <c:v>0.11542395466349109</c:v>
                </c:pt>
                <c:pt idx="75">
                  <c:v>0.11659854993198487</c:v>
                </c:pt>
                <c:pt idx="76">
                  <c:v>0.11778229559477879</c:v>
                </c:pt>
                <c:pt idx="77">
                  <c:v>0.1189752279289925</c:v>
                </c:pt>
                <c:pt idx="78">
                  <c:v>0.12017738292049335</c:v>
                </c:pt>
                <c:pt idx="79">
                  <c:v>0.12138879625750471</c:v>
                </c:pt>
                <c:pt idx="80">
                  <c:v>0.12260950332418404</c:v>
                </c:pt>
                <c:pt idx="81">
                  <c:v>0.12383953919417334</c:v>
                </c:pt>
                <c:pt idx="82">
                  <c:v>0.12507893862412145</c:v>
                </c:pt>
                <c:pt idx="83">
                  <c:v>0.12632773604717923</c:v>
                </c:pt>
                <c:pt idx="84">
                  <c:v>0.12758596556646865</c:v>
                </c:pt>
                <c:pt idx="85">
                  <c:v>0.12885366094852496</c:v>
                </c:pt>
                <c:pt idx="86">
                  <c:v>0.13013085561671497</c:v>
                </c:pt>
                <c:pt idx="87">
                  <c:v>0.1314175826446301</c:v>
                </c:pt>
                <c:pt idx="88">
                  <c:v>0.1327138747494562</c:v>
                </c:pt>
                <c:pt idx="89">
                  <c:v>0.13401976428531992</c:v>
                </c:pt>
                <c:pt idx="90">
                  <c:v>0.1353352832366127</c:v>
                </c:pt>
                <c:pt idx="91">
                  <c:v>0.1366604632112938</c:v>
                </c:pt>
                <c:pt idx="92">
                  <c:v>0.13799533543417197</c:v>
                </c:pt>
                <c:pt idx="93">
                  <c:v>0.13933993074016715</c:v>
                </c:pt>
                <c:pt idx="94">
                  <c:v>0.14069427956755337</c:v>
                </c:pt>
                <c:pt idx="95">
                  <c:v>0.14205841195118218</c:v>
                </c:pt>
                <c:pt idx="96">
                  <c:v>0.14343235751568931</c:v>
                </c:pt>
                <c:pt idx="97">
                  <c:v>0.14481614546868399</c:v>
                </c:pt>
                <c:pt idx="98">
                  <c:v>0.1462098045939221</c:v>
                </c:pt>
                <c:pt idx="99">
                  <c:v>0.14761336324446461</c:v>
                </c:pt>
                <c:pt idx="100">
                  <c:v>0.14902684933582053</c:v>
                </c:pt>
                <c:pt idx="101">
                  <c:v>0.15045029033907725</c:v>
                </c:pt>
                <c:pt idx="102">
                  <c:v>0.15188371327401787</c:v>
                </c:pt>
                <c:pt idx="103">
                  <c:v>0.15332714470222611</c:v>
                </c:pt>
                <c:pt idx="104">
                  <c:v>0.15478061072018143</c:v>
                </c:pt>
                <c:pt idx="105">
                  <c:v>0.1562441369523426</c:v>
                </c:pt>
                <c:pt idx="106">
                  <c:v>0.15771774854422296</c:v>
                </c:pt>
                <c:pt idx="107">
                  <c:v>0.15920147015545738</c:v>
                </c:pt>
                <c:pt idx="108">
                  <c:v>0.16069532595286112</c:v>
                </c:pt>
                <c:pt idx="109">
                  <c:v>0.16219933960348337</c:v>
                </c:pt>
                <c:pt idx="110">
                  <c:v>0.16371353426765398</c:v>
                </c:pt>
                <c:pt idx="111">
                  <c:v>0.16523793259202643</c:v>
                </c:pt>
                <c:pt idx="112">
                  <c:v>0.16677255670261693</c:v>
                </c:pt>
                <c:pt idx="113">
                  <c:v>0.16831742819784098</c:v>
                </c:pt>
                <c:pt idx="114">
                  <c:v>0.16987256814154822</c:v>
                </c:pt>
                <c:pt idx="115">
                  <c:v>0.17143799705605603</c:v>
                </c:pt>
                <c:pt idx="116">
                  <c:v>0.17301373491518415</c:v>
                </c:pt>
                <c:pt idx="117">
                  <c:v>0.17459980113729051</c:v>
                </c:pt>
                <c:pt idx="118">
                  <c:v>0.17619621457830859</c:v>
                </c:pt>
                <c:pt idx="119">
                  <c:v>0.17780299352478934</c:v>
                </c:pt>
                <c:pt idx="120">
                  <c:v>0.17942015568694605</c:v>
                </c:pt>
                <c:pt idx="121">
                  <c:v>0.18104771819170576</c:v>
                </c:pt>
                <c:pt idx="122">
                  <c:v>0.18268569757576641</c:v>
                </c:pt>
                <c:pt idx="123">
                  <c:v>0.1843341097786616</c:v>
                </c:pt>
                <c:pt idx="124">
                  <c:v>0.18599297013583466</c:v>
                </c:pt>
                <c:pt idx="125">
                  <c:v>0.18766229337172063</c:v>
                </c:pt>
                <c:pt idx="126">
                  <c:v>0.18934209359284065</c:v>
                </c:pt>
                <c:pt idx="127">
                  <c:v>0.19103238428090724</c:v>
                </c:pt>
                <c:pt idx="128">
                  <c:v>0.19273317828594247</c:v>
                </c:pt>
                <c:pt idx="129">
                  <c:v>0.19444448781941084</c:v>
                </c:pt>
                <c:pt idx="130">
                  <c:v>0.19616632444736598</c:v>
                </c:pt>
                <c:pt idx="131">
                  <c:v>0.19789869908361471</c:v>
                </c:pt>
                <c:pt idx="132">
                  <c:v>0.19964162198289773</c:v>
                </c:pt>
                <c:pt idx="133">
                  <c:v>0.20139510273408917</c:v>
                </c:pt>
                <c:pt idx="134">
                  <c:v>0.20315915025341563</c:v>
                </c:pt>
                <c:pt idx="135">
                  <c:v>0.20493377277769573</c:v>
                </c:pt>
                <c:pt idx="136">
                  <c:v>0.20671897785760165</c:v>
                </c:pt>
                <c:pt idx="137">
                  <c:v>0.20851477235094404</c:v>
                </c:pt>
                <c:pt idx="138">
                  <c:v>0.21032116241598064</c:v>
                </c:pt>
                <c:pt idx="139">
                  <c:v>0.21213815350475107</c:v>
                </c:pt>
                <c:pt idx="140">
                  <c:v>0.21396575035643681</c:v>
                </c:pt>
                <c:pt idx="141">
                  <c:v>0.21580395699075042</c:v>
                </c:pt>
                <c:pt idx="142">
                  <c:v>0.21765277670135277</c:v>
                </c:pt>
                <c:pt idx="143">
                  <c:v>0.21951221204930066</c:v>
                </c:pt>
                <c:pt idx="144">
                  <c:v>0.22138226485652604</c:v>
                </c:pt>
                <c:pt idx="145">
                  <c:v>0.22326293619934695</c:v>
                </c:pt>
                <c:pt idx="146">
                  <c:v>0.22515422640201313</c:v>
                </c:pt>
                <c:pt idx="147">
                  <c:v>0.22705613503028596</c:v>
                </c:pt>
                <c:pt idx="148">
                  <c:v>0.22896866088505469</c:v>
                </c:pt>
                <c:pt idx="149">
                  <c:v>0.23089180199599083</c:v>
                </c:pt>
                <c:pt idx="150">
                  <c:v>0.23282555561523915</c:v>
                </c:pt>
                <c:pt idx="151">
                  <c:v>0.23476991821115095</c:v>
                </c:pt>
                <c:pt idx="152">
                  <c:v>0.23672488546205686</c:v>
                </c:pt>
                <c:pt idx="153">
                  <c:v>0.2386904522500819</c:v>
                </c:pt>
                <c:pt idx="154">
                  <c:v>0.24066661265500575</c:v>
                </c:pt>
                <c:pt idx="155">
                  <c:v>0.24265335994816534</c:v>
                </c:pt>
                <c:pt idx="156">
                  <c:v>0.2446506865864054</c:v>
                </c:pt>
                <c:pt idx="157">
                  <c:v>0.24665858420607542</c:v>
                </c:pt>
                <c:pt idx="158">
                  <c:v>0.24867704361707543</c:v>
                </c:pt>
                <c:pt idx="159">
                  <c:v>0.25070605479695185</c:v>
                </c:pt>
                <c:pt idx="160">
                  <c:v>0.25274560688504361</c:v>
                </c:pt>
                <c:pt idx="161">
                  <c:v>0.25479568817668097</c:v>
                </c:pt>
                <c:pt idx="162">
                  <c:v>0.2568562861174381</c:v>
                </c:pt>
                <c:pt idx="163">
                  <c:v>0.25892738729744041</c:v>
                </c:pt>
                <c:pt idx="164">
                  <c:v>0.26100897744572821</c:v>
                </c:pt>
                <c:pt idx="165">
                  <c:v>0.26310104142467627</c:v>
                </c:pt>
                <c:pt idx="166">
                  <c:v>0.2652035632244743</c:v>
                </c:pt>
                <c:pt idx="167">
                  <c:v>0.26731652595766536</c:v>
                </c:pt>
                <c:pt idx="168">
                  <c:v>0.26943991185374616</c:v>
                </c:pt>
                <c:pt idx="169">
                  <c:v>0.27157370225383048</c:v>
                </c:pt>
                <c:pt idx="170">
                  <c:v>0.27371787760537453</c:v>
                </c:pt>
                <c:pt idx="171">
                  <c:v>0.27587241745696855</c:v>
                </c:pt>
                <c:pt idx="172">
                  <c:v>0.27803730045319419</c:v>
                </c:pt>
                <c:pt idx="173">
                  <c:v>0.28021250432954953</c:v>
                </c:pt>
                <c:pt idx="174">
                  <c:v>0.28239800590744274</c:v>
                </c:pt>
                <c:pt idx="175">
                  <c:v>0.28459378108925487</c:v>
                </c:pt>
                <c:pt idx="176">
                  <c:v>0.28679980485347523</c:v>
                </c:pt>
                <c:pt idx="177">
                  <c:v>0.28901605124990842</c:v>
                </c:pt>
                <c:pt idx="178">
                  <c:v>0.29124249339495473</c:v>
                </c:pt>
                <c:pt idx="179">
                  <c:v>0.29347910346696693</c:v>
                </c:pt>
                <c:pt idx="180">
                  <c:v>0.29572585270168117</c:v>
                </c:pt>
                <c:pt idx="181">
                  <c:v>0.29798271138772736</c:v>
                </c:pt>
                <c:pt idx="182">
                  <c:v>0.30024964886221639</c:v>
                </c:pt>
                <c:pt idx="183">
                  <c:v>0.3025266335064094</c:v>
                </c:pt>
                <c:pt idx="184">
                  <c:v>0.304813632741466</c:v>
                </c:pt>
                <c:pt idx="185">
                  <c:v>0.30711061302427628</c:v>
                </c:pt>
                <c:pt idx="186">
                  <c:v>0.30941753984337567</c:v>
                </c:pt>
                <c:pt idx="187">
                  <c:v>0.31173437771494544</c:v>
                </c:pt>
                <c:pt idx="188">
                  <c:v>0.31406109017889861</c:v>
                </c:pt>
                <c:pt idx="189">
                  <c:v>0.31639763979505237</c:v>
                </c:pt>
                <c:pt idx="190">
                  <c:v>0.31874398813939131</c:v>
                </c:pt>
                <c:pt idx="191">
                  <c:v>0.32110009580041715</c:v>
                </c:pt>
                <c:pt idx="192">
                  <c:v>0.32346592237559185</c:v>
                </c:pt>
                <c:pt idx="193">
                  <c:v>0.32584142646787184</c:v>
                </c:pt>
                <c:pt idx="194">
                  <c:v>0.32822656568233433</c:v>
                </c:pt>
                <c:pt idx="195">
                  <c:v>0.33062129662290007</c:v>
                </c:pt>
                <c:pt idx="196">
                  <c:v>0.33302557488915002</c:v>
                </c:pt>
                <c:pt idx="197">
                  <c:v>0.33543935507323919</c:v>
                </c:pt>
                <c:pt idx="198">
                  <c:v>0.33786259075690839</c:v>
                </c:pt>
                <c:pt idx="199">
                  <c:v>0.34029523450859478</c:v>
                </c:pt>
                <c:pt idx="200">
                  <c:v>0.34273723788064281</c:v>
                </c:pt>
                <c:pt idx="201">
                  <c:v>0.34518855140661581</c:v>
                </c:pt>
                <c:pt idx="202">
                  <c:v>0.34764912459871</c:v>
                </c:pt>
                <c:pt idx="203">
                  <c:v>0.35011890594527323</c:v>
                </c:pt>
                <c:pt idx="204">
                  <c:v>0.35259784290842566</c:v>
                </c:pt>
                <c:pt idx="205">
                  <c:v>0.35508588192178886</c:v>
                </c:pt>
                <c:pt idx="206">
                  <c:v>0.35758296838831932</c:v>
                </c:pt>
                <c:pt idx="207">
                  <c:v>0.36008904667825103</c:v>
                </c:pt>
                <c:pt idx="208">
                  <c:v>0.36260406012714697</c:v>
                </c:pt>
                <c:pt idx="209">
                  <c:v>0.36512795103405898</c:v>
                </c:pt>
                <c:pt idx="210">
                  <c:v>0.36766066065980052</c:v>
                </c:pt>
                <c:pt idx="211">
                  <c:v>0.37020212922532952</c:v>
                </c:pt>
                <c:pt idx="212">
                  <c:v>0.37275229591024539</c:v>
                </c:pt>
                <c:pt idx="213">
                  <c:v>0.37531109885139957</c:v>
                </c:pt>
                <c:pt idx="214">
                  <c:v>0.37787847514162037</c:v>
                </c:pt>
                <c:pt idx="215">
                  <c:v>0.38045436082855505</c:v>
                </c:pt>
                <c:pt idx="216">
                  <c:v>0.38303869091362708</c:v>
                </c:pt>
                <c:pt idx="217">
                  <c:v>0.38563139935111251</c:v>
                </c:pt>
                <c:pt idx="218">
                  <c:v>0.38823241904733441</c:v>
                </c:pt>
                <c:pt idx="219">
                  <c:v>0.39084168185997714</c:v>
                </c:pt>
                <c:pt idx="220">
                  <c:v>0.39345911859752125</c:v>
                </c:pt>
                <c:pt idx="221">
                  <c:v>0.39608465901879925</c:v>
                </c:pt>
                <c:pt idx="222">
                  <c:v>0.39871823183267463</c:v>
                </c:pt>
                <c:pt idx="223">
                  <c:v>0.40135976469784346</c:v>
                </c:pt>
                <c:pt idx="224">
                  <c:v>0.40400918422275994</c:v>
                </c:pt>
                <c:pt idx="225">
                  <c:v>0.40666641596568764</c:v>
                </c:pt>
                <c:pt idx="226">
                  <c:v>0.40933138443487493</c:v>
                </c:pt>
                <c:pt idx="227">
                  <c:v>0.41200401308885837</c:v>
                </c:pt>
                <c:pt idx="228">
                  <c:v>0.41468422433689317</c:v>
                </c:pt>
                <c:pt idx="229">
                  <c:v>0.41737193953951035</c:v>
                </c:pt>
                <c:pt idx="230">
                  <c:v>0.42006707900920498</c:v>
                </c:pt>
                <c:pt idx="231">
                  <c:v>0.42276956201125154</c:v>
                </c:pt>
                <c:pt idx="232">
                  <c:v>0.42547930676465145</c:v>
                </c:pt>
                <c:pt idx="233">
                  <c:v>0.42819623044321092</c:v>
                </c:pt>
                <c:pt idx="234">
                  <c:v>0.43092024917674993</c:v>
                </c:pt>
                <c:pt idx="235">
                  <c:v>0.43365127805244463</c:v>
                </c:pt>
                <c:pt idx="236">
                  <c:v>0.43638923111630157</c:v>
                </c:pt>
                <c:pt idx="237">
                  <c:v>0.43913402137476654</c:v>
                </c:pt>
                <c:pt idx="238">
                  <c:v>0.4418855607964674</c:v>
                </c:pt>
                <c:pt idx="239">
                  <c:v>0.44464376031409092</c:v>
                </c:pt>
                <c:pt idx="240">
                  <c:v>0.44740852982639673</c:v>
                </c:pt>
                <c:pt idx="241">
                  <c:v>0.45017977820036525</c:v>
                </c:pt>
                <c:pt idx="242">
                  <c:v>0.45295741327348382</c:v>
                </c:pt>
                <c:pt idx="243">
                  <c:v>0.45574134185616916</c:v>
                </c:pt>
                <c:pt idx="244">
                  <c:v>0.45853146973432701</c:v>
                </c:pt>
                <c:pt idx="245">
                  <c:v>0.46132770167205089</c:v>
                </c:pt>
                <c:pt idx="246">
                  <c:v>0.46412994141445785</c:v>
                </c:pt>
                <c:pt idx="247">
                  <c:v>0.46693809169066475</c:v>
                </c:pt>
                <c:pt idx="248">
                  <c:v>0.46975205421690269</c:v>
                </c:pt>
                <c:pt idx="249">
                  <c:v>0.47257172969977168</c:v>
                </c:pt>
                <c:pt idx="250">
                  <c:v>0.47539701783963584</c:v>
                </c:pt>
                <c:pt idx="251">
                  <c:v>0.47822781733415798</c:v>
                </c:pt>
                <c:pt idx="252">
                  <c:v>0.48106402588197578</c:v>
                </c:pt>
                <c:pt idx="253">
                  <c:v>0.48390554018652004</c:v>
                </c:pt>
                <c:pt idx="254">
                  <c:v>0.48675225595997162</c:v>
                </c:pt>
                <c:pt idx="255">
                  <c:v>0.4896040679273635</c:v>
                </c:pt>
                <c:pt idx="256">
                  <c:v>0.49246086983082199</c:v>
                </c:pt>
                <c:pt idx="257">
                  <c:v>0.49532255443395157</c:v>
                </c:pt>
                <c:pt idx="258">
                  <c:v>0.49818901352636236</c:v>
                </c:pt>
                <c:pt idx="259">
                  <c:v>0.5010601379283387</c:v>
                </c:pt>
                <c:pt idx="260">
                  <c:v>0.50393581749565219</c:v>
                </c:pt>
                <c:pt idx="261">
                  <c:v>0.50681594112451622</c:v>
                </c:pt>
                <c:pt idx="262">
                  <c:v>0.50970039675668444</c:v>
                </c:pt>
                <c:pt idx="263">
                  <c:v>0.5125890713846919</c:v>
                </c:pt>
                <c:pt idx="264">
                  <c:v>0.5154818510572392</c:v>
                </c:pt>
                <c:pt idx="265">
                  <c:v>0.5183786208847202</c:v>
                </c:pt>
                <c:pt idx="266">
                  <c:v>0.52127926504489275</c:v>
                </c:pt>
                <c:pt idx="267">
                  <c:v>0.5241836667886921</c:v>
                </c:pt>
                <c:pt idx="268">
                  <c:v>0.52709170844618891</c:v>
                </c:pt>
                <c:pt idx="269">
                  <c:v>0.5300032714326891</c:v>
                </c:pt>
                <c:pt idx="270">
                  <c:v>0.5329182362549767</c:v>
                </c:pt>
                <c:pt idx="271">
                  <c:v>0.53583648251770077</c:v>
                </c:pt>
                <c:pt idx="272">
                  <c:v>0.53875788892990384</c:v>
                </c:pt>
                <c:pt idx="273">
                  <c:v>0.54168233331169424</c:v>
                </c:pt>
                <c:pt idx="274">
                  <c:v>0.54460969260106007</c:v>
                </c:pt>
                <c:pt idx="275">
                  <c:v>0.5475398428608258</c:v>
                </c:pt>
                <c:pt idx="276">
                  <c:v>0.55047265928575062</c:v>
                </c:pt>
                <c:pt idx="277">
                  <c:v>0.55340801620976932</c:v>
                </c:pt>
                <c:pt idx="278">
                  <c:v>0.55634578711337423</c:v>
                </c:pt>
                <c:pt idx="279">
                  <c:v>0.55928584463113828</c:v>
                </c:pt>
                <c:pt idx="280">
                  <c:v>0.56222806055937968</c:v>
                </c:pt>
                <c:pt idx="281">
                  <c:v>0.56517230586396583</c:v>
                </c:pt>
                <c:pt idx="282">
                  <c:v>0.56811845068825939</c:v>
                </c:pt>
                <c:pt idx="283">
                  <c:v>0.57106636436120262</c:v>
                </c:pt>
                <c:pt idx="284">
                  <c:v>0.57401591540554153</c:v>
                </c:pt>
                <c:pt idx="285">
                  <c:v>0.57696697154618926</c:v>
                </c:pt>
                <c:pt idx="286">
                  <c:v>0.57991939971872764</c:v>
                </c:pt>
                <c:pt idx="287">
                  <c:v>0.58287306607804645</c:v>
                </c:pt>
                <c:pt idx="288">
                  <c:v>0.58582783600712118</c:v>
                </c:pt>
                <c:pt idx="289">
                  <c:v>0.5887835741259263</c:v>
                </c:pt>
                <c:pt idx="290">
                  <c:v>0.59174014430048572</c:v>
                </c:pt>
                <c:pt idx="291">
                  <c:v>0.59469740965205853</c:v>
                </c:pt>
                <c:pt idx="292">
                  <c:v>0.59765523256646003</c:v>
                </c:pt>
                <c:pt idx="293">
                  <c:v>0.60061347470351745</c:v>
                </c:pt>
                <c:pt idx="294">
                  <c:v>0.6035719970066582</c:v>
                </c:pt>
                <c:pt idx="295">
                  <c:v>0.60653065971263342</c:v>
                </c:pt>
                <c:pt idx="296">
                  <c:v>0.60948932236137077</c:v>
                </c:pt>
                <c:pt idx="297">
                  <c:v>0.61244784380596129</c:v>
                </c:pt>
                <c:pt idx="298">
                  <c:v>0.61540608222277637</c:v>
                </c:pt>
                <c:pt idx="299">
                  <c:v>0.61836389512171341</c:v>
                </c:pt>
                <c:pt idx="300">
                  <c:v>0.62132113935657263</c:v>
                </c:pt>
                <c:pt idx="301">
                  <c:v>0.62427767113556021</c:v>
                </c:pt>
                <c:pt idx="302">
                  <c:v>0.62723334603191971</c:v>
                </c:pt>
                <c:pt idx="303">
                  <c:v>0.63018801899469068</c:v>
                </c:pt>
                <c:pt idx="304">
                  <c:v>0.63314154435959058</c:v>
                </c:pt>
                <c:pt idx="305">
                  <c:v>0.63609377586002402</c:v>
                </c:pt>
                <c:pt idx="306">
                  <c:v>0.63904456663821263</c:v>
                </c:pt>
                <c:pt idx="307">
                  <c:v>0.64199376925645013</c:v>
                </c:pt>
                <c:pt idx="308">
                  <c:v>0.64494123570847739</c:v>
                </c:pt>
                <c:pt idx="309">
                  <c:v>0.64788681743097765</c:v>
                </c:pt>
                <c:pt idx="310">
                  <c:v>0.65083036531519289</c:v>
                </c:pt>
                <c:pt idx="311">
                  <c:v>0.65377172971865583</c:v>
                </c:pt>
                <c:pt idx="312">
                  <c:v>0.65671076047704124</c:v>
                </c:pt>
                <c:pt idx="313">
                  <c:v>0.65964730691613249</c:v>
                </c:pt>
                <c:pt idx="314">
                  <c:v>0.66258121786390201</c:v>
                </c:pt>
                <c:pt idx="315">
                  <c:v>0.66551234166270667</c:v>
                </c:pt>
                <c:pt idx="316">
                  <c:v>0.66844052618159422</c:v>
                </c:pt>
                <c:pt idx="317">
                  <c:v>0.67136561882872114</c:v>
                </c:pt>
                <c:pt idx="318">
                  <c:v>0.67428746656388161</c:v>
                </c:pt>
                <c:pt idx="319">
                  <c:v>0.67720591591114154</c:v>
                </c:pt>
                <c:pt idx="320">
                  <c:v>0.68012081297158411</c:v>
                </c:pt>
                <c:pt idx="321">
                  <c:v>0.683032003436157</c:v>
                </c:pt>
                <c:pt idx="322">
                  <c:v>0.68593933259862661</c:v>
                </c:pt>
                <c:pt idx="323">
                  <c:v>0.68884264536863393</c:v>
                </c:pt>
                <c:pt idx="324">
                  <c:v>0.69174178628485328</c:v>
                </c:pt>
                <c:pt idx="325">
                  <c:v>0.69463659952824897</c:v>
                </c:pt>
                <c:pt idx="326">
                  <c:v>0.69752692893543244</c:v>
                </c:pt>
                <c:pt idx="327">
                  <c:v>0.70041261801211618</c:v>
                </c:pt>
                <c:pt idx="328">
                  <c:v>0.70329350994666218</c:v>
                </c:pt>
                <c:pt idx="329">
                  <c:v>0.70616944762372624</c:v>
                </c:pt>
                <c:pt idx="330">
                  <c:v>0.7090402736379926</c:v>
                </c:pt>
                <c:pt idx="331">
                  <c:v>0.71190583030800147</c:v>
                </c:pt>
                <c:pt idx="332">
                  <c:v>0.71476595969006429</c:v>
                </c:pt>
                <c:pt idx="333">
                  <c:v>0.7176205035922677</c:v>
                </c:pt>
                <c:pt idx="334">
                  <c:v>0.72046930358856387</c:v>
                </c:pt>
                <c:pt idx="335">
                  <c:v>0.72331220103294291</c:v>
                </c:pt>
                <c:pt idx="336">
                  <c:v>0.72614903707369094</c:v>
                </c:pt>
                <c:pt idx="337">
                  <c:v>0.72897965266772691</c:v>
                </c:pt>
                <c:pt idx="338">
                  <c:v>0.73180388859501921</c:v>
                </c:pt>
                <c:pt idx="339">
                  <c:v>0.73462158547308154</c:v>
                </c:pt>
                <c:pt idx="340">
                  <c:v>0.73743258377154075</c:v>
                </c:pt>
                <c:pt idx="341">
                  <c:v>0.74023672382678185</c:v>
                </c:pt>
                <c:pt idx="342">
                  <c:v>0.74303384585666377</c:v>
                </c:pt>
                <c:pt idx="343">
                  <c:v>0.74582378997530552</c:v>
                </c:pt>
                <c:pt idx="344">
                  <c:v>0.74860639620794134</c:v>
                </c:pt>
                <c:pt idx="345">
                  <c:v>0.75138150450584096</c:v>
                </c:pt>
                <c:pt idx="346">
                  <c:v>0.75414895476129595</c:v>
                </c:pt>
                <c:pt idx="347">
                  <c:v>0.75690858682266848</c:v>
                </c:pt>
                <c:pt idx="348">
                  <c:v>0.75966024050950021</c:v>
                </c:pt>
                <c:pt idx="349">
                  <c:v>0.7624037556276817</c:v>
                </c:pt>
                <c:pt idx="350">
                  <c:v>0.7651389719846764</c:v>
                </c:pt>
                <c:pt idx="351">
                  <c:v>0.76786572940480169</c:v>
                </c:pt>
                <c:pt idx="352">
                  <c:v>0.770583867744562</c:v>
                </c:pt>
                <c:pt idx="353">
                  <c:v>0.77329322690803315</c:v>
                </c:pt>
                <c:pt idx="354">
                  <c:v>0.77599364686229577</c:v>
                </c:pt>
                <c:pt idx="355">
                  <c:v>0.77868496765291484</c:v>
                </c:pt>
                <c:pt idx="356">
                  <c:v>0.78136702941946534</c:v>
                </c:pt>
                <c:pt idx="357">
                  <c:v>0.78403967241109995</c:v>
                </c:pt>
                <c:pt idx="358">
                  <c:v>0.78670273700215743</c:v>
                </c:pt>
                <c:pt idx="359">
                  <c:v>0.78935606370781075</c:v>
                </c:pt>
                <c:pt idx="360">
                  <c:v>0.79199949319974972</c:v>
                </c:pt>
                <c:pt idx="361">
                  <c:v>0.79463286632190022</c:v>
                </c:pt>
                <c:pt idx="362">
                  <c:v>0.79725602410617424</c:v>
                </c:pt>
                <c:pt idx="363">
                  <c:v>0.79986880778825087</c:v>
                </c:pt>
                <c:pt idx="364">
                  <c:v>0.80247105882338532</c:v>
                </c:pt>
                <c:pt idx="365">
                  <c:v>0.80506261890224251</c:v>
                </c:pt>
                <c:pt idx="366">
                  <c:v>0.80764332996675614</c:v>
                </c:pt>
                <c:pt idx="367">
                  <c:v>0.81021303422600821</c:v>
                </c:pt>
                <c:pt idx="368">
                  <c:v>0.81277157417212742</c:v>
                </c:pt>
                <c:pt idx="369">
                  <c:v>0.81531879259620621</c:v>
                </c:pt>
                <c:pt idx="370">
                  <c:v>0.81785453260423013</c:v>
                </c:pt>
                <c:pt idx="371">
                  <c:v>0.82037863763302243</c:v>
                </c:pt>
                <c:pt idx="372">
                  <c:v>0.82289095146619728</c:v>
                </c:pt>
                <c:pt idx="373">
                  <c:v>0.82539131825012135</c:v>
                </c:pt>
                <c:pt idx="374">
                  <c:v>0.82787958250988236</c:v>
                </c:pt>
                <c:pt idx="375">
                  <c:v>0.83035558916525942</c:v>
                </c:pt>
                <c:pt idx="376">
                  <c:v>0.83281918354669615</c:v>
                </c:pt>
                <c:pt idx="377">
                  <c:v>0.83527021141127211</c:v>
                </c:pt>
                <c:pt idx="378">
                  <c:v>0.83770851895867093</c:v>
                </c:pt>
                <c:pt idx="379">
                  <c:v>0.84013395284714409</c:v>
                </c:pt>
                <c:pt idx="380">
                  <c:v>0.8425463602094645</c:v>
                </c:pt>
                <c:pt idx="381">
                  <c:v>0.84494558866887204</c:v>
                </c:pt>
                <c:pt idx="382">
                  <c:v>0.84733148635500588</c:v>
                </c:pt>
                <c:pt idx="383">
                  <c:v>0.84970390191982181</c:v>
                </c:pt>
                <c:pt idx="384">
                  <c:v>0.85206268455349343</c:v>
                </c:pt>
                <c:pt idx="385">
                  <c:v>0.8544076840002921</c:v>
                </c:pt>
                <c:pt idx="386">
                  <c:v>0.85673875057444659</c:v>
                </c:pt>
                <c:pt idx="387">
                  <c:v>0.85905573517597911</c:v>
                </c:pt>
                <c:pt idx="388">
                  <c:v>0.86135848930651293</c:v>
                </c:pt>
                <c:pt idx="389">
                  <c:v>0.86364686508505384</c:v>
                </c:pt>
                <c:pt idx="390">
                  <c:v>0.86592071526373782</c:v>
                </c:pt>
                <c:pt idx="391">
                  <c:v>0.86817989324354761</c:v>
                </c:pt>
                <c:pt idx="392">
                  <c:v>0.87042425308999238</c:v>
                </c:pt>
                <c:pt idx="393">
                  <c:v>0.87265364954874924</c:v>
                </c:pt>
                <c:pt idx="394">
                  <c:v>0.87486793806126584</c:v>
                </c:pt>
                <c:pt idx="395">
                  <c:v>0.87706697478031725</c:v>
                </c:pt>
                <c:pt idx="396">
                  <c:v>0.87925061658552117</c:v>
                </c:pt>
                <c:pt idx="397">
                  <c:v>0.88141872109880337</c:v>
                </c:pt>
                <c:pt idx="398">
                  <c:v>0.88357114669981418</c:v>
                </c:pt>
                <c:pt idx="399">
                  <c:v>0.88570775254129352</c:v>
                </c:pt>
                <c:pt idx="400">
                  <c:v>0.88782839856438034</c:v>
                </c:pt>
                <c:pt idx="401">
                  <c:v>0.88993294551386593</c:v>
                </c:pt>
                <c:pt idx="402">
                  <c:v>0.89202125495338858</c:v>
                </c:pt>
                <c:pt idx="403">
                  <c:v>0.89409318928056625</c:v>
                </c:pt>
                <c:pt idx="404">
                  <c:v>0.89614861174206639</c:v>
                </c:pt>
                <c:pt idx="405">
                  <c:v>0.8981873864486084</c:v>
                </c:pt>
                <c:pt idx="406">
                  <c:v>0.90020937838989978</c:v>
                </c:pt>
                <c:pt idx="407">
                  <c:v>0.90221445344949969</c:v>
                </c:pt>
                <c:pt idx="408">
                  <c:v>0.90420247841961132</c:v>
                </c:pt>
                <c:pt idx="409">
                  <c:v>0.90617332101579906</c:v>
                </c:pt>
                <c:pt idx="410">
                  <c:v>0.90812684989162618</c:v>
                </c:pt>
                <c:pt idx="411">
                  <c:v>0.91006293465321597</c:v>
                </c:pt>
                <c:pt idx="412">
                  <c:v>0.91198144587372876</c:v>
                </c:pt>
                <c:pt idx="413">
                  <c:v>0.91388225510775556</c:v>
                </c:pt>
                <c:pt idx="414">
                  <c:v>0.91576523490562567</c:v>
                </c:pt>
                <c:pt idx="415">
                  <c:v>0.91763025882762495</c:v>
                </c:pt>
                <c:pt idx="416">
                  <c:v>0.91947720145812362</c:v>
                </c:pt>
                <c:pt idx="417">
                  <c:v>0.92130593841961117</c:v>
                </c:pt>
                <c:pt idx="418">
                  <c:v>0.92311634638663576</c:v>
                </c:pt>
                <c:pt idx="419">
                  <c:v>0.924908303099647</c:v>
                </c:pt>
                <c:pt idx="420">
                  <c:v>0.92668168737873768</c:v>
                </c:pt>
                <c:pt idx="421">
                  <c:v>0.92843637913728516</c:v>
                </c:pt>
                <c:pt idx="422">
                  <c:v>0.93017225939548809</c:v>
                </c:pt>
                <c:pt idx="423">
                  <c:v>0.93188921029379723</c:v>
                </c:pt>
                <c:pt idx="424">
                  <c:v>0.93358711510623937</c:v>
                </c:pt>
                <c:pt idx="425">
                  <c:v>0.93526585825362818</c:v>
                </c:pt>
                <c:pt idx="426">
                  <c:v>0.93692532531666561</c:v>
                </c:pt>
                <c:pt idx="427">
                  <c:v>0.93856540304892766</c:v>
                </c:pt>
                <c:pt idx="428">
                  <c:v>0.94018597938973314</c:v>
                </c:pt>
                <c:pt idx="429">
                  <c:v>0.94178694347689562</c:v>
                </c:pt>
                <c:pt idx="430">
                  <c:v>0.94336818565935221</c:v>
                </c:pt>
                <c:pt idx="431">
                  <c:v>0.94492959750967287</c:v>
                </c:pt>
                <c:pt idx="432">
                  <c:v>0.9464710718364423</c:v>
                </c:pt>
                <c:pt idx="433">
                  <c:v>0.94799250269651747</c:v>
                </c:pt>
                <c:pt idx="434">
                  <c:v>0.94949378540715568</c:v>
                </c:pt>
                <c:pt idx="435">
                  <c:v>0.95097481655801186</c:v>
                </c:pt>
                <c:pt idx="436">
                  <c:v>0.9524354940230042</c:v>
                </c:pt>
                <c:pt idx="437">
                  <c:v>0.95387571697204521</c:v>
                </c:pt>
                <c:pt idx="438">
                  <c:v>0.95529538588263685</c:v>
                </c:pt>
                <c:pt idx="439">
                  <c:v>0.95669440255132743</c:v>
                </c:pt>
                <c:pt idx="440">
                  <c:v>0.95807267010502828</c:v>
                </c:pt>
                <c:pt idx="441">
                  <c:v>0.95943009301218973</c:v>
                </c:pt>
                <c:pt idx="442">
                  <c:v>0.9607665770938324</c:v>
                </c:pt>
                <c:pt idx="443">
                  <c:v>0.96208202953443445</c:v>
                </c:pt>
                <c:pt idx="444">
                  <c:v>0.9633763588926707</c:v>
                </c:pt>
                <c:pt idx="445">
                  <c:v>0.96464947511200383</c:v>
                </c:pt>
                <c:pt idx="446">
                  <c:v>0.96590128953112409</c:v>
                </c:pt>
                <c:pt idx="447">
                  <c:v>0.96713171489423821</c:v>
                </c:pt>
                <c:pt idx="448">
                  <c:v>0.96834066536120278</c:v>
                </c:pt>
                <c:pt idx="449">
                  <c:v>0.96952805651750418</c:v>
                </c:pt>
                <c:pt idx="450">
                  <c:v>0.97069380538407912</c:v>
                </c:pt>
                <c:pt idx="451">
                  <c:v>0.97183783042697824</c:v>
                </c:pt>
                <c:pt idx="452">
                  <c:v>0.97296005156686827</c:v>
                </c:pt>
                <c:pt idx="453">
                  <c:v>0.97406039018837309</c:v>
                </c:pt>
                <c:pt idx="454">
                  <c:v>0.97513876914925157</c:v>
                </c:pt>
                <c:pt idx="455">
                  <c:v>0.97619511278940874</c:v>
                </c:pt>
                <c:pt idx="456">
                  <c:v>0.9772293469397435</c:v>
                </c:pt>
                <c:pt idx="457">
                  <c:v>0.97824139893082573</c:v>
                </c:pt>
                <c:pt idx="458">
                  <c:v>0.97923119760140631</c:v>
                </c:pt>
                <c:pt idx="459">
                  <c:v>0.98019867330675525</c:v>
                </c:pt>
                <c:pt idx="460">
                  <c:v>0.98114375792682829</c:v>
                </c:pt>
                <c:pt idx="461">
                  <c:v>0.9820663848742599</c:v>
                </c:pt>
                <c:pt idx="462">
                  <c:v>0.98296648910218232</c:v>
                </c:pt>
                <c:pt idx="463">
                  <c:v>0.98384400711186781</c:v>
                </c:pt>
                <c:pt idx="464">
                  <c:v>0.98469887696019476</c:v>
                </c:pt>
                <c:pt idx="465">
                  <c:v>0.98553103826693367</c:v>
                </c:pt>
                <c:pt idx="466">
                  <c:v>0.98634043222185575</c:v>
                </c:pt>
                <c:pt idx="467">
                  <c:v>0.98712700159165878</c:v>
                </c:pt>
                <c:pt idx="468">
                  <c:v>0.98789069072671254</c:v>
                </c:pt>
                <c:pt idx="469">
                  <c:v>0.98863144556762017</c:v>
                </c:pt>
                <c:pt idx="470">
                  <c:v>0.98934921365159578</c:v>
                </c:pt>
                <c:pt idx="471">
                  <c:v>0.99004394411865693</c:v>
                </c:pt>
                <c:pt idx="472">
                  <c:v>0.99071558771763091</c:v>
                </c:pt>
                <c:pt idx="473">
                  <c:v>0.99136409681197413</c:v>
                </c:pt>
                <c:pt idx="474">
                  <c:v>0.99198942538540258</c:v>
                </c:pt>
                <c:pt idx="475">
                  <c:v>0.99259152904733383</c:v>
                </c:pt>
                <c:pt idx="476">
                  <c:v>0.99317036503813882</c:v>
                </c:pt>
                <c:pt idx="477">
                  <c:v>0.99372589223420316</c:v>
                </c:pt>
                <c:pt idx="478">
                  <c:v>0.99425807115279596</c:v>
                </c:pt>
                <c:pt idx="479">
                  <c:v>0.9947668639567474</c:v>
                </c:pt>
                <c:pt idx="480">
                  <c:v>0.99525223445893152</c:v>
                </c:pt>
                <c:pt idx="481">
                  <c:v>0.99571414812655601</c:v>
                </c:pt>
                <c:pt idx="482">
                  <c:v>0.9961525720852572</c:v>
                </c:pt>
                <c:pt idx="483">
                  <c:v>0.99656747512299926</c:v>
                </c:pt>
                <c:pt idx="484">
                  <c:v>0.99695882769377764</c:v>
                </c:pt>
                <c:pt idx="485">
                  <c:v>0.99732660192112588</c:v>
                </c:pt>
                <c:pt idx="486">
                  <c:v>0.99767077160142448</c:v>
                </c:pt>
                <c:pt idx="487">
                  <c:v>0.9979913122070132</c:v>
                </c:pt>
                <c:pt idx="488">
                  <c:v>0.99828820088910397</c:v>
                </c:pt>
                <c:pt idx="489">
                  <c:v>0.99856141648049546</c:v>
                </c:pt>
                <c:pt idx="490">
                  <c:v>0.99881093949808819</c:v>
                </c:pt>
                <c:pt idx="491">
                  <c:v>0.99903675214520049</c:v>
                </c:pt>
                <c:pt idx="492">
                  <c:v>0.99923883831368354</c:v>
                </c:pt>
                <c:pt idx="493">
                  <c:v>0.99941718358583653</c:v>
                </c:pt>
                <c:pt idx="494">
                  <c:v>0.99957177523612128</c:v>
                </c:pt>
                <c:pt idx="495">
                  <c:v>0.9997026022326756</c:v>
                </c:pt>
                <c:pt idx="496">
                  <c:v>0.99980965523862464</c:v>
                </c:pt>
                <c:pt idx="497">
                  <c:v>0.99989292661319262</c:v>
                </c:pt>
                <c:pt idx="498">
                  <c:v>0.99995241041261074</c:v>
                </c:pt>
                <c:pt idx="499">
                  <c:v>0.9999881023908247</c:v>
                </c:pt>
                <c:pt idx="500">
                  <c:v>1</c:v>
                </c:pt>
                <c:pt idx="501">
                  <c:v>0.9999881023908247</c:v>
                </c:pt>
                <c:pt idx="502">
                  <c:v>0.99995241041261074</c:v>
                </c:pt>
                <c:pt idx="503">
                  <c:v>0.99989292661319262</c:v>
                </c:pt>
                <c:pt idx="504">
                  <c:v>0.99980965523862464</c:v>
                </c:pt>
                <c:pt idx="505">
                  <c:v>0.9997026022326756</c:v>
                </c:pt>
                <c:pt idx="506">
                  <c:v>0.99957177523612128</c:v>
                </c:pt>
                <c:pt idx="507">
                  <c:v>0.99941718358583653</c:v>
                </c:pt>
                <c:pt idx="508">
                  <c:v>0.99923883831368354</c:v>
                </c:pt>
                <c:pt idx="509">
                  <c:v>0.99903675214520049</c:v>
                </c:pt>
                <c:pt idx="510">
                  <c:v>0.99881093949808819</c:v>
                </c:pt>
                <c:pt idx="511">
                  <c:v>0.99856141648049546</c:v>
                </c:pt>
                <c:pt idx="512">
                  <c:v>0.99828820088910397</c:v>
                </c:pt>
                <c:pt idx="513">
                  <c:v>0.9979913122070132</c:v>
                </c:pt>
                <c:pt idx="514">
                  <c:v>0.99767077160142448</c:v>
                </c:pt>
                <c:pt idx="515">
                  <c:v>0.99732660192112588</c:v>
                </c:pt>
                <c:pt idx="516">
                  <c:v>0.99695882769377764</c:v>
                </c:pt>
                <c:pt idx="517">
                  <c:v>0.99656747512299926</c:v>
                </c:pt>
                <c:pt idx="518">
                  <c:v>0.9961525720852572</c:v>
                </c:pt>
                <c:pt idx="519">
                  <c:v>0.99571414812655601</c:v>
                </c:pt>
                <c:pt idx="520">
                  <c:v>0.99525223445893152</c:v>
                </c:pt>
                <c:pt idx="521">
                  <c:v>0.9947668639567474</c:v>
                </c:pt>
                <c:pt idx="522">
                  <c:v>0.99425807115279596</c:v>
                </c:pt>
                <c:pt idx="523">
                  <c:v>0.99372589223420316</c:v>
                </c:pt>
                <c:pt idx="524">
                  <c:v>0.99317036503813882</c:v>
                </c:pt>
                <c:pt idx="525">
                  <c:v>0.99259152904733383</c:v>
                </c:pt>
                <c:pt idx="526">
                  <c:v>0.99198942538540258</c:v>
                </c:pt>
                <c:pt idx="527">
                  <c:v>0.99136409681197413</c:v>
                </c:pt>
                <c:pt idx="528">
                  <c:v>0.99071558771763091</c:v>
                </c:pt>
                <c:pt idx="529">
                  <c:v>0.99004394411865693</c:v>
                </c:pt>
                <c:pt idx="530">
                  <c:v>0.98934921365159578</c:v>
                </c:pt>
                <c:pt idx="531">
                  <c:v>0.98863144556762017</c:v>
                </c:pt>
                <c:pt idx="532">
                  <c:v>0.98789069072671254</c:v>
                </c:pt>
                <c:pt idx="533">
                  <c:v>0.98712700159165878</c:v>
                </c:pt>
                <c:pt idx="534">
                  <c:v>0.98634043222185575</c:v>
                </c:pt>
                <c:pt idx="535">
                  <c:v>0.98553103826693367</c:v>
                </c:pt>
                <c:pt idx="536">
                  <c:v>0.98469887696019476</c:v>
                </c:pt>
                <c:pt idx="537">
                  <c:v>0.98384400711186781</c:v>
                </c:pt>
                <c:pt idx="538">
                  <c:v>0.98296648910218232</c:v>
                </c:pt>
                <c:pt idx="539">
                  <c:v>0.9820663848742599</c:v>
                </c:pt>
                <c:pt idx="540">
                  <c:v>0.98114375792682829</c:v>
                </c:pt>
                <c:pt idx="541">
                  <c:v>0.98019867330675525</c:v>
                </c:pt>
                <c:pt idx="542">
                  <c:v>0.97923119760140631</c:v>
                </c:pt>
                <c:pt idx="543">
                  <c:v>0.97824139893082573</c:v>
                </c:pt>
                <c:pt idx="544">
                  <c:v>0.9772293469397435</c:v>
                </c:pt>
                <c:pt idx="545">
                  <c:v>0.97619511278940874</c:v>
                </c:pt>
                <c:pt idx="546">
                  <c:v>0.97513876914925157</c:v>
                </c:pt>
                <c:pt idx="547">
                  <c:v>0.97406039018837309</c:v>
                </c:pt>
                <c:pt idx="548">
                  <c:v>0.97296005156686827</c:v>
                </c:pt>
                <c:pt idx="549">
                  <c:v>0.97183783042697824</c:v>
                </c:pt>
                <c:pt idx="550">
                  <c:v>0.97069380538407912</c:v>
                </c:pt>
                <c:pt idx="551">
                  <c:v>0.96952805651750418</c:v>
                </c:pt>
                <c:pt idx="552">
                  <c:v>0.96834066536120278</c:v>
                </c:pt>
                <c:pt idx="553">
                  <c:v>0.96713171489423821</c:v>
                </c:pt>
                <c:pt idx="554">
                  <c:v>0.96590128953112409</c:v>
                </c:pt>
                <c:pt idx="555">
                  <c:v>0.96464947511200383</c:v>
                </c:pt>
                <c:pt idx="556">
                  <c:v>0.9633763588926707</c:v>
                </c:pt>
                <c:pt idx="557">
                  <c:v>0.96208202953443445</c:v>
                </c:pt>
                <c:pt idx="558">
                  <c:v>0.9607665770938324</c:v>
                </c:pt>
                <c:pt idx="559">
                  <c:v>0.95943009301218973</c:v>
                </c:pt>
                <c:pt idx="560">
                  <c:v>0.95807267010502828</c:v>
                </c:pt>
                <c:pt idx="561">
                  <c:v>0.95669440255132743</c:v>
                </c:pt>
                <c:pt idx="562">
                  <c:v>0.95529538588263685</c:v>
                </c:pt>
                <c:pt idx="563">
                  <c:v>0.95387571697204521</c:v>
                </c:pt>
                <c:pt idx="564">
                  <c:v>0.9524354940230042</c:v>
                </c:pt>
                <c:pt idx="565">
                  <c:v>0.95097481655801186</c:v>
                </c:pt>
                <c:pt idx="566">
                  <c:v>0.94949378540715568</c:v>
                </c:pt>
                <c:pt idx="567">
                  <c:v>0.94799250269651747</c:v>
                </c:pt>
                <c:pt idx="568">
                  <c:v>0.9464710718364423</c:v>
                </c:pt>
                <c:pt idx="569">
                  <c:v>0.94492959750967287</c:v>
                </c:pt>
                <c:pt idx="570">
                  <c:v>0.94336818565935221</c:v>
                </c:pt>
                <c:pt idx="571">
                  <c:v>0.94178694347689562</c:v>
                </c:pt>
                <c:pt idx="572">
                  <c:v>0.94018597938973314</c:v>
                </c:pt>
                <c:pt idx="573">
                  <c:v>0.93856540304892766</c:v>
                </c:pt>
                <c:pt idx="574">
                  <c:v>0.93692532531666561</c:v>
                </c:pt>
                <c:pt idx="575">
                  <c:v>0.93526585825362818</c:v>
                </c:pt>
                <c:pt idx="576">
                  <c:v>0.93358711510623937</c:v>
                </c:pt>
                <c:pt idx="577">
                  <c:v>0.93188921029379723</c:v>
                </c:pt>
                <c:pt idx="578">
                  <c:v>0.93017225939548809</c:v>
                </c:pt>
                <c:pt idx="579">
                  <c:v>0.92843637913728516</c:v>
                </c:pt>
                <c:pt idx="580">
                  <c:v>0.92668168737873768</c:v>
                </c:pt>
                <c:pt idx="581">
                  <c:v>0.924908303099647</c:v>
                </c:pt>
                <c:pt idx="582">
                  <c:v>0.92311634638663576</c:v>
                </c:pt>
                <c:pt idx="583">
                  <c:v>0.92130593841961117</c:v>
                </c:pt>
                <c:pt idx="584">
                  <c:v>0.91947720145812362</c:v>
                </c:pt>
                <c:pt idx="585">
                  <c:v>0.91763025882762495</c:v>
                </c:pt>
                <c:pt idx="586">
                  <c:v>0.91576523490562567</c:v>
                </c:pt>
                <c:pt idx="587">
                  <c:v>0.91388225510775556</c:v>
                </c:pt>
                <c:pt idx="588">
                  <c:v>0.91198144587372876</c:v>
                </c:pt>
                <c:pt idx="589">
                  <c:v>0.91006293465321597</c:v>
                </c:pt>
                <c:pt idx="590">
                  <c:v>0.90812684989162618</c:v>
                </c:pt>
                <c:pt idx="591">
                  <c:v>0.90617332101579906</c:v>
                </c:pt>
                <c:pt idx="592">
                  <c:v>0.90420247841961132</c:v>
                </c:pt>
                <c:pt idx="593">
                  <c:v>0.90221445344949969</c:v>
                </c:pt>
                <c:pt idx="594">
                  <c:v>0.90020937838989978</c:v>
                </c:pt>
                <c:pt idx="595">
                  <c:v>0.8981873864486084</c:v>
                </c:pt>
                <c:pt idx="596">
                  <c:v>0.89614861174206639</c:v>
                </c:pt>
                <c:pt idx="597">
                  <c:v>0.89409318928056625</c:v>
                </c:pt>
                <c:pt idx="598">
                  <c:v>0.89202125495338858</c:v>
                </c:pt>
                <c:pt idx="599">
                  <c:v>0.88993294551386593</c:v>
                </c:pt>
                <c:pt idx="600">
                  <c:v>0.88782839856438034</c:v>
                </c:pt>
                <c:pt idx="601">
                  <c:v>0.88570775254129352</c:v>
                </c:pt>
                <c:pt idx="602">
                  <c:v>0.88357114669981418</c:v>
                </c:pt>
                <c:pt idx="603">
                  <c:v>0.88141872109880337</c:v>
                </c:pt>
                <c:pt idx="604">
                  <c:v>0.87925061658552117</c:v>
                </c:pt>
                <c:pt idx="605">
                  <c:v>0.87706697478031725</c:v>
                </c:pt>
                <c:pt idx="606">
                  <c:v>0.87486793806126584</c:v>
                </c:pt>
                <c:pt idx="607">
                  <c:v>0.87265364954874924</c:v>
                </c:pt>
                <c:pt idx="608">
                  <c:v>0.87042425308999238</c:v>
                </c:pt>
                <c:pt idx="609">
                  <c:v>0.86817989324354761</c:v>
                </c:pt>
                <c:pt idx="610">
                  <c:v>0.86592071526373782</c:v>
                </c:pt>
                <c:pt idx="611">
                  <c:v>0.86364686508505384</c:v>
                </c:pt>
                <c:pt idx="612">
                  <c:v>0.86135848930651293</c:v>
                </c:pt>
                <c:pt idx="613">
                  <c:v>0.85905573517597911</c:v>
                </c:pt>
                <c:pt idx="614">
                  <c:v>0.85673875057444659</c:v>
                </c:pt>
                <c:pt idx="615">
                  <c:v>0.8544076840002921</c:v>
                </c:pt>
                <c:pt idx="616">
                  <c:v>0.85206268455349343</c:v>
                </c:pt>
                <c:pt idx="617">
                  <c:v>0.84970390191982181</c:v>
                </c:pt>
                <c:pt idx="618">
                  <c:v>0.84733148635500588</c:v>
                </c:pt>
                <c:pt idx="619">
                  <c:v>0.84494558866887204</c:v>
                </c:pt>
                <c:pt idx="620">
                  <c:v>0.8425463602094645</c:v>
                </c:pt>
                <c:pt idx="621">
                  <c:v>0.84013395284714409</c:v>
                </c:pt>
                <c:pt idx="622">
                  <c:v>0.83770851895867093</c:v>
                </c:pt>
                <c:pt idx="623">
                  <c:v>0.83527021141127211</c:v>
                </c:pt>
                <c:pt idx="624">
                  <c:v>0.83281918354669615</c:v>
                </c:pt>
                <c:pt idx="625">
                  <c:v>0.83035558916525942</c:v>
                </c:pt>
                <c:pt idx="626">
                  <c:v>0.82787958250988236</c:v>
                </c:pt>
                <c:pt idx="627">
                  <c:v>0.82539131825012135</c:v>
                </c:pt>
                <c:pt idx="628">
                  <c:v>0.82289095146619728</c:v>
                </c:pt>
                <c:pt idx="629">
                  <c:v>0.82037863763302243</c:v>
                </c:pt>
                <c:pt idx="630">
                  <c:v>0.81785453260423013</c:v>
                </c:pt>
                <c:pt idx="631">
                  <c:v>0.81531879259620621</c:v>
                </c:pt>
                <c:pt idx="632">
                  <c:v>0.81277157417212742</c:v>
                </c:pt>
                <c:pt idx="633">
                  <c:v>0.81021303422600821</c:v>
                </c:pt>
                <c:pt idx="634">
                  <c:v>0.80764332996675614</c:v>
                </c:pt>
                <c:pt idx="635">
                  <c:v>0.80506261890224251</c:v>
                </c:pt>
                <c:pt idx="636">
                  <c:v>0.80247105882338532</c:v>
                </c:pt>
                <c:pt idx="637">
                  <c:v>0.79986880778825087</c:v>
                </c:pt>
                <c:pt idx="638">
                  <c:v>0.79725602410617424</c:v>
                </c:pt>
                <c:pt idx="639">
                  <c:v>0.79463286632190022</c:v>
                </c:pt>
                <c:pt idx="640">
                  <c:v>0.79199949319974972</c:v>
                </c:pt>
                <c:pt idx="641">
                  <c:v>0.78935606370781086</c:v>
                </c:pt>
                <c:pt idx="642">
                  <c:v>0.78670273700215743</c:v>
                </c:pt>
                <c:pt idx="643">
                  <c:v>0.78403967241109995</c:v>
                </c:pt>
                <c:pt idx="644">
                  <c:v>0.78136702941946523</c:v>
                </c:pt>
                <c:pt idx="645">
                  <c:v>0.77868496765291484</c:v>
                </c:pt>
                <c:pt idx="646">
                  <c:v>0.77599364686229599</c:v>
                </c:pt>
                <c:pt idx="647">
                  <c:v>0.77329322690803315</c:v>
                </c:pt>
                <c:pt idx="648">
                  <c:v>0.770583867744562</c:v>
                </c:pt>
                <c:pt idx="649">
                  <c:v>0.76786572940480147</c:v>
                </c:pt>
                <c:pt idx="650">
                  <c:v>0.7651389719846764</c:v>
                </c:pt>
                <c:pt idx="651">
                  <c:v>0.76240375562768192</c:v>
                </c:pt>
                <c:pt idx="652">
                  <c:v>0.75966024050950021</c:v>
                </c:pt>
                <c:pt idx="653">
                  <c:v>0.75690858682266848</c:v>
                </c:pt>
                <c:pt idx="654">
                  <c:v>0.75414895476129573</c:v>
                </c:pt>
                <c:pt idx="655">
                  <c:v>0.75138150450584096</c:v>
                </c:pt>
                <c:pt idx="656">
                  <c:v>0.74860639620794156</c:v>
                </c:pt>
                <c:pt idx="657">
                  <c:v>0.74582378997530552</c:v>
                </c:pt>
                <c:pt idx="658">
                  <c:v>0.74303384585666377</c:v>
                </c:pt>
                <c:pt idx="659">
                  <c:v>0.74023672382678163</c:v>
                </c:pt>
                <c:pt idx="660">
                  <c:v>0.73743258377152676</c:v>
                </c:pt>
                <c:pt idx="661">
                  <c:v>0.73462158547306744</c:v>
                </c:pt>
                <c:pt idx="662">
                  <c:v>0.73180388859501921</c:v>
                </c:pt>
                <c:pt idx="663">
                  <c:v>0.72897965266772691</c:v>
                </c:pt>
                <c:pt idx="664">
                  <c:v>0.72614903707369072</c:v>
                </c:pt>
                <c:pt idx="665">
                  <c:v>0.72331220103292881</c:v>
                </c:pt>
                <c:pt idx="666">
                  <c:v>0.72046930358854955</c:v>
                </c:pt>
                <c:pt idx="667">
                  <c:v>0.7176205035922677</c:v>
                </c:pt>
                <c:pt idx="668">
                  <c:v>0.71476595969006429</c:v>
                </c:pt>
                <c:pt idx="669">
                  <c:v>0.71190583030800125</c:v>
                </c:pt>
                <c:pt idx="670">
                  <c:v>0.70904027363797828</c:v>
                </c:pt>
                <c:pt idx="671">
                  <c:v>0.7061694476237117</c:v>
                </c:pt>
                <c:pt idx="672">
                  <c:v>0.70329350994666218</c:v>
                </c:pt>
                <c:pt idx="673">
                  <c:v>0.70041261801211618</c:v>
                </c:pt>
                <c:pt idx="674">
                  <c:v>0.69752692893543222</c:v>
                </c:pt>
                <c:pt idx="675">
                  <c:v>0.69463659952823453</c:v>
                </c:pt>
                <c:pt idx="676">
                  <c:v>0.69174178628483862</c:v>
                </c:pt>
                <c:pt idx="677">
                  <c:v>0.68884264536863393</c:v>
                </c:pt>
                <c:pt idx="678">
                  <c:v>0.68593933259862661</c:v>
                </c:pt>
                <c:pt idx="679">
                  <c:v>0.68303200343615678</c:v>
                </c:pt>
                <c:pt idx="680">
                  <c:v>0.68012081297156968</c:v>
                </c:pt>
                <c:pt idx="681">
                  <c:v>0.67720591591112689</c:v>
                </c:pt>
                <c:pt idx="682">
                  <c:v>0.6742874665638815</c:v>
                </c:pt>
                <c:pt idx="683">
                  <c:v>0.67136561882872137</c:v>
                </c:pt>
                <c:pt idx="684">
                  <c:v>0.668440526181594</c:v>
                </c:pt>
                <c:pt idx="685">
                  <c:v>0.66551234166269213</c:v>
                </c:pt>
                <c:pt idx="686">
                  <c:v>0.66258121786388724</c:v>
                </c:pt>
                <c:pt idx="687">
                  <c:v>0.65964730691613238</c:v>
                </c:pt>
                <c:pt idx="688">
                  <c:v>0.65671076047704136</c:v>
                </c:pt>
                <c:pt idx="689">
                  <c:v>0.6537717297186556</c:v>
                </c:pt>
                <c:pt idx="690">
                  <c:v>0.65083036531517824</c:v>
                </c:pt>
                <c:pt idx="691">
                  <c:v>0.64788681743096288</c:v>
                </c:pt>
                <c:pt idx="692">
                  <c:v>0.64494123570846262</c:v>
                </c:pt>
                <c:pt idx="693">
                  <c:v>0.64199376925643559</c:v>
                </c:pt>
                <c:pt idx="694">
                  <c:v>0.63904456663819775</c:v>
                </c:pt>
                <c:pt idx="695">
                  <c:v>0.63609377586000926</c:v>
                </c:pt>
                <c:pt idx="696">
                  <c:v>0.6331415443595757</c:v>
                </c:pt>
                <c:pt idx="697">
                  <c:v>0.63018801899467591</c:v>
                </c:pt>
                <c:pt idx="698">
                  <c:v>0.62723334603190517</c:v>
                </c:pt>
                <c:pt idx="699">
                  <c:v>0.62427767113554533</c:v>
                </c:pt>
                <c:pt idx="700">
                  <c:v>0.62132113935655797</c:v>
                </c:pt>
                <c:pt idx="701">
                  <c:v>0.61836389512169854</c:v>
                </c:pt>
                <c:pt idx="702">
                  <c:v>0.61540608222276161</c:v>
                </c:pt>
                <c:pt idx="703">
                  <c:v>0.61244784380594663</c:v>
                </c:pt>
                <c:pt idx="704">
                  <c:v>0.60948932236135578</c:v>
                </c:pt>
                <c:pt idx="705">
                  <c:v>0.60653065971261866</c:v>
                </c:pt>
                <c:pt idx="706">
                  <c:v>0.60357199700664332</c:v>
                </c:pt>
                <c:pt idx="707">
                  <c:v>0.60061347470350257</c:v>
                </c:pt>
                <c:pt idx="708">
                  <c:v>0.59765523256644537</c:v>
                </c:pt>
                <c:pt idx="709">
                  <c:v>0.59469740965204365</c:v>
                </c:pt>
                <c:pt idx="710">
                  <c:v>0.59174014430047106</c:v>
                </c:pt>
                <c:pt idx="711">
                  <c:v>0.58878357412591142</c:v>
                </c:pt>
                <c:pt idx="712">
                  <c:v>0.58582783600710642</c:v>
                </c:pt>
                <c:pt idx="713">
                  <c:v>0.5828730660780318</c:v>
                </c:pt>
                <c:pt idx="714">
                  <c:v>0.57991939971871276</c:v>
                </c:pt>
                <c:pt idx="715">
                  <c:v>0.5769669715461746</c:v>
                </c:pt>
                <c:pt idx="716">
                  <c:v>0.57401591540552666</c:v>
                </c:pt>
                <c:pt idx="717">
                  <c:v>0.57106636436118785</c:v>
                </c:pt>
                <c:pt idx="718">
                  <c:v>0.56811845068824485</c:v>
                </c:pt>
                <c:pt idx="719">
                  <c:v>0.56517230586395095</c:v>
                </c:pt>
                <c:pt idx="720">
                  <c:v>0.56222806055936492</c:v>
                </c:pt>
                <c:pt idx="721">
                  <c:v>0.55928584463112352</c:v>
                </c:pt>
                <c:pt idx="722">
                  <c:v>0.55634578711335958</c:v>
                </c:pt>
                <c:pt idx="723">
                  <c:v>0.55340801620975477</c:v>
                </c:pt>
                <c:pt idx="724">
                  <c:v>0.55047265928573585</c:v>
                </c:pt>
                <c:pt idx="725">
                  <c:v>0.54753984286081125</c:v>
                </c:pt>
                <c:pt idx="726">
                  <c:v>0.5446096926010453</c:v>
                </c:pt>
                <c:pt idx="727">
                  <c:v>0.5416823333116797</c:v>
                </c:pt>
                <c:pt idx="728">
                  <c:v>0.53875788892988941</c:v>
                </c:pt>
                <c:pt idx="729">
                  <c:v>0.53583648251768601</c:v>
                </c:pt>
                <c:pt idx="730">
                  <c:v>0.53291823625496226</c:v>
                </c:pt>
                <c:pt idx="731">
                  <c:v>0.53000327143267445</c:v>
                </c:pt>
                <c:pt idx="732">
                  <c:v>0.52709170844617448</c:v>
                </c:pt>
                <c:pt idx="733">
                  <c:v>0.52418366678867767</c:v>
                </c:pt>
                <c:pt idx="734">
                  <c:v>0.52127926504487798</c:v>
                </c:pt>
                <c:pt idx="735">
                  <c:v>0.51837862088470577</c:v>
                </c:pt>
                <c:pt idx="736">
                  <c:v>0.51548185105722455</c:v>
                </c:pt>
                <c:pt idx="737">
                  <c:v>0.51258907138467746</c:v>
                </c:pt>
                <c:pt idx="738">
                  <c:v>0.50970039675667012</c:v>
                </c:pt>
                <c:pt idx="739">
                  <c:v>0.50681594112450168</c:v>
                </c:pt>
                <c:pt idx="740">
                  <c:v>0.50393581749563787</c:v>
                </c:pt>
                <c:pt idx="741">
                  <c:v>0.50106013792832416</c:v>
                </c:pt>
                <c:pt idx="742">
                  <c:v>0.49818901352634798</c:v>
                </c:pt>
                <c:pt idx="743">
                  <c:v>0.49532255443393747</c:v>
                </c:pt>
                <c:pt idx="744">
                  <c:v>0.4924608698308075</c:v>
                </c:pt>
                <c:pt idx="745">
                  <c:v>0.48960406792734934</c:v>
                </c:pt>
                <c:pt idx="746">
                  <c:v>0.48675225595995725</c:v>
                </c:pt>
                <c:pt idx="747">
                  <c:v>0.48390554018650578</c:v>
                </c:pt>
                <c:pt idx="748">
                  <c:v>0.48106402588196179</c:v>
                </c:pt>
                <c:pt idx="749">
                  <c:v>0.47822781733414371</c:v>
                </c:pt>
                <c:pt idx="750">
                  <c:v>0.47539701783962174</c:v>
                </c:pt>
                <c:pt idx="751">
                  <c:v>0.47257172969975747</c:v>
                </c:pt>
                <c:pt idx="752">
                  <c:v>0.46975205421688854</c:v>
                </c:pt>
                <c:pt idx="753">
                  <c:v>0.46693809169065081</c:v>
                </c:pt>
                <c:pt idx="754">
                  <c:v>0.46412994141444375</c:v>
                </c:pt>
                <c:pt idx="755">
                  <c:v>0.46132770167203696</c:v>
                </c:pt>
                <c:pt idx="756">
                  <c:v>0.45853146973431297</c:v>
                </c:pt>
                <c:pt idx="757">
                  <c:v>0.45574134185615522</c:v>
                </c:pt>
                <c:pt idx="758">
                  <c:v>0.45295741327347006</c:v>
                </c:pt>
                <c:pt idx="759">
                  <c:v>0.45017977820035121</c:v>
                </c:pt>
                <c:pt idx="760">
                  <c:v>0.44740852982638291</c:v>
                </c:pt>
                <c:pt idx="761">
                  <c:v>0.44464376031407699</c:v>
                </c:pt>
                <c:pt idx="762">
                  <c:v>0.44188556079645358</c:v>
                </c:pt>
                <c:pt idx="763">
                  <c:v>0.43913402137475299</c:v>
                </c:pt>
                <c:pt idx="764">
                  <c:v>0.43638923111628775</c:v>
                </c:pt>
                <c:pt idx="765">
                  <c:v>0.43365127805243098</c:v>
                </c:pt>
                <c:pt idx="766">
                  <c:v>0.43092024917673616</c:v>
                </c:pt>
                <c:pt idx="767">
                  <c:v>0.42819623044319732</c:v>
                </c:pt>
                <c:pt idx="768">
                  <c:v>0.42547930676463808</c:v>
                </c:pt>
                <c:pt idx="769">
                  <c:v>0.42276956201123789</c:v>
                </c:pt>
                <c:pt idx="770">
                  <c:v>0.42006707900919155</c:v>
                </c:pt>
                <c:pt idx="771">
                  <c:v>0.41737193953949681</c:v>
                </c:pt>
                <c:pt idx="772">
                  <c:v>0.41468422433687974</c:v>
                </c:pt>
                <c:pt idx="773">
                  <c:v>0.41200401308884516</c:v>
                </c:pt>
                <c:pt idx="774">
                  <c:v>0.40933138443486144</c:v>
                </c:pt>
                <c:pt idx="775">
                  <c:v>0.40666641596567438</c:v>
                </c:pt>
                <c:pt idx="776">
                  <c:v>0.40400918422274656</c:v>
                </c:pt>
                <c:pt idx="777">
                  <c:v>0.40135976469783019</c:v>
                </c:pt>
                <c:pt idx="778">
                  <c:v>0.39871823183266153</c:v>
                </c:pt>
                <c:pt idx="779">
                  <c:v>0.39608465901878603</c:v>
                </c:pt>
                <c:pt idx="780">
                  <c:v>0.39345911859750821</c:v>
                </c:pt>
                <c:pt idx="781">
                  <c:v>0.39084168185996399</c:v>
                </c:pt>
                <c:pt idx="782">
                  <c:v>0.38823241904732136</c:v>
                </c:pt>
                <c:pt idx="783">
                  <c:v>0.38563139935109964</c:v>
                </c:pt>
                <c:pt idx="784">
                  <c:v>0.38303869091361403</c:v>
                </c:pt>
                <c:pt idx="785">
                  <c:v>0.38045436082854223</c:v>
                </c:pt>
                <c:pt idx="786">
                  <c:v>0.37787847514160738</c:v>
                </c:pt>
                <c:pt idx="787">
                  <c:v>0.37531109885138669</c:v>
                </c:pt>
                <c:pt idx="788">
                  <c:v>0.37275229591023279</c:v>
                </c:pt>
                <c:pt idx="789">
                  <c:v>0.3702021292253167</c:v>
                </c:pt>
                <c:pt idx="790">
                  <c:v>0.36766066065978786</c:v>
                </c:pt>
                <c:pt idx="791">
                  <c:v>0.36512795103404627</c:v>
                </c:pt>
                <c:pt idx="792">
                  <c:v>0.36260406012713431</c:v>
                </c:pt>
                <c:pt idx="793">
                  <c:v>0.36008904667823866</c:v>
                </c:pt>
                <c:pt idx="794">
                  <c:v>0.35758296838830667</c:v>
                </c:pt>
                <c:pt idx="795">
                  <c:v>0.35508588192177643</c:v>
                </c:pt>
                <c:pt idx="796">
                  <c:v>0.35259784290841317</c:v>
                </c:pt>
                <c:pt idx="797">
                  <c:v>0.35011890594526085</c:v>
                </c:pt>
                <c:pt idx="798">
                  <c:v>0.34764912459869785</c:v>
                </c:pt>
                <c:pt idx="799">
                  <c:v>0.34518855140660337</c:v>
                </c:pt>
                <c:pt idx="800">
                  <c:v>0.34273723788063065</c:v>
                </c:pt>
                <c:pt idx="801">
                  <c:v>0.34029523450858246</c:v>
                </c:pt>
                <c:pt idx="802">
                  <c:v>0.33786259075689623</c:v>
                </c:pt>
                <c:pt idx="803">
                  <c:v>0.33543935507322725</c:v>
                </c:pt>
                <c:pt idx="804">
                  <c:v>0.33302557488913792</c:v>
                </c:pt>
                <c:pt idx="805">
                  <c:v>0.33062129662288819</c:v>
                </c:pt>
                <c:pt idx="806">
                  <c:v>0.32822656568232228</c:v>
                </c:pt>
                <c:pt idx="807">
                  <c:v>0.32584142646785991</c:v>
                </c:pt>
                <c:pt idx="808">
                  <c:v>0.32346592237558019</c:v>
                </c:pt>
                <c:pt idx="809">
                  <c:v>0.32110009580040522</c:v>
                </c:pt>
                <c:pt idx="810">
                  <c:v>0.31874398813937954</c:v>
                </c:pt>
                <c:pt idx="811">
                  <c:v>0.3163976397950406</c:v>
                </c:pt>
                <c:pt idx="812">
                  <c:v>0.31406109017888684</c:v>
                </c:pt>
                <c:pt idx="813">
                  <c:v>0.31173437771493401</c:v>
                </c:pt>
                <c:pt idx="814">
                  <c:v>0.30941753984336395</c:v>
                </c:pt>
                <c:pt idx="815">
                  <c:v>0.30711061302426473</c:v>
                </c:pt>
                <c:pt idx="816">
                  <c:v>0.3048136327414544</c:v>
                </c:pt>
                <c:pt idx="817">
                  <c:v>0.30252663350639802</c:v>
                </c:pt>
                <c:pt idx="818">
                  <c:v>0.30024964886220518</c:v>
                </c:pt>
                <c:pt idx="819">
                  <c:v>0.29798271138771587</c:v>
                </c:pt>
                <c:pt idx="820">
                  <c:v>0.29572585270167001</c:v>
                </c:pt>
                <c:pt idx="821">
                  <c:v>0.29347910346695566</c:v>
                </c:pt>
                <c:pt idx="822">
                  <c:v>0.29124249339494362</c:v>
                </c:pt>
                <c:pt idx="823">
                  <c:v>0.28901605124989732</c:v>
                </c:pt>
                <c:pt idx="824">
                  <c:v>0.28679980485346412</c:v>
                </c:pt>
                <c:pt idx="825">
                  <c:v>0.28459378108924394</c:v>
                </c:pt>
                <c:pt idx="826">
                  <c:v>0.28239800590743164</c:v>
                </c:pt>
                <c:pt idx="827">
                  <c:v>0.2802125043295387</c:v>
                </c:pt>
                <c:pt idx="828">
                  <c:v>0.27803730045318337</c:v>
                </c:pt>
                <c:pt idx="829">
                  <c:v>0.27587241745695762</c:v>
                </c:pt>
                <c:pt idx="830">
                  <c:v>0.27371787760536392</c:v>
                </c:pt>
                <c:pt idx="831">
                  <c:v>0.27157370225381972</c:v>
                </c:pt>
                <c:pt idx="832">
                  <c:v>0.26943991185373556</c:v>
                </c:pt>
                <c:pt idx="833">
                  <c:v>0.26731652595765482</c:v>
                </c:pt>
                <c:pt idx="834">
                  <c:v>0.2652035632244637</c:v>
                </c:pt>
                <c:pt idx="835">
                  <c:v>0.26310104142466584</c:v>
                </c:pt>
                <c:pt idx="836">
                  <c:v>0.26100897744571766</c:v>
                </c:pt>
                <c:pt idx="837">
                  <c:v>0.25892738729743009</c:v>
                </c:pt>
                <c:pt idx="838">
                  <c:v>0.25685628611742783</c:v>
                </c:pt>
                <c:pt idx="839">
                  <c:v>0.25479568817667053</c:v>
                </c:pt>
                <c:pt idx="840">
                  <c:v>0.25274560688503345</c:v>
                </c:pt>
                <c:pt idx="841">
                  <c:v>0.25070605479694164</c:v>
                </c:pt>
                <c:pt idx="842">
                  <c:v>0.2486770436170653</c:v>
                </c:pt>
                <c:pt idx="843">
                  <c:v>0.24665858420606537</c:v>
                </c:pt>
                <c:pt idx="844">
                  <c:v>0.24465068658639524</c:v>
                </c:pt>
                <c:pt idx="845">
                  <c:v>0.24265335994815543</c:v>
                </c:pt>
                <c:pt idx="846">
                  <c:v>0.24066661265499575</c:v>
                </c:pt>
                <c:pt idx="847">
                  <c:v>0.2386904522500721</c:v>
                </c:pt>
                <c:pt idx="848">
                  <c:v>0.23672488546204704</c:v>
                </c:pt>
                <c:pt idx="849">
                  <c:v>0.23476991821114118</c:v>
                </c:pt>
                <c:pt idx="850">
                  <c:v>0.2328255556152295</c:v>
                </c:pt>
                <c:pt idx="851">
                  <c:v>0.23089180199598108</c:v>
                </c:pt>
                <c:pt idx="852">
                  <c:v>0.22896866088504519</c:v>
                </c:pt>
                <c:pt idx="853">
                  <c:v>0.22705613503027644</c:v>
                </c:pt>
                <c:pt idx="854">
                  <c:v>0.22515422640200358</c:v>
                </c:pt>
                <c:pt idx="855">
                  <c:v>0.22326293619933757</c:v>
                </c:pt>
                <c:pt idx="856">
                  <c:v>0.2213822648565166</c:v>
                </c:pt>
                <c:pt idx="857">
                  <c:v>0.21951221204929142</c:v>
                </c:pt>
                <c:pt idx="858">
                  <c:v>0.21765277670134359</c:v>
                </c:pt>
                <c:pt idx="859">
                  <c:v>0.21580395699074112</c:v>
                </c:pt>
                <c:pt idx="860">
                  <c:v>0.21396575035642768</c:v>
                </c:pt>
                <c:pt idx="861">
                  <c:v>0.21213815350474188</c:v>
                </c:pt>
                <c:pt idx="862">
                  <c:v>0.21032116241597162</c:v>
                </c:pt>
                <c:pt idx="863">
                  <c:v>0.2085147723509351</c:v>
                </c:pt>
                <c:pt idx="864">
                  <c:v>0.20671897785759263</c:v>
                </c:pt>
                <c:pt idx="865">
                  <c:v>0.20493377277768687</c:v>
                </c:pt>
                <c:pt idx="866">
                  <c:v>0.20315915025340675</c:v>
                </c:pt>
                <c:pt idx="867">
                  <c:v>0.20139510273408043</c:v>
                </c:pt>
                <c:pt idx="868">
                  <c:v>0.19964162198288904</c:v>
                </c:pt>
                <c:pt idx="869">
                  <c:v>0.19789869908360591</c:v>
                </c:pt>
                <c:pt idx="870">
                  <c:v>0.1961663244473574</c:v>
                </c:pt>
                <c:pt idx="871">
                  <c:v>0.19444448781940216</c:v>
                </c:pt>
                <c:pt idx="872">
                  <c:v>0.19273317828593398</c:v>
                </c:pt>
                <c:pt idx="873">
                  <c:v>0.19103238428089883</c:v>
                </c:pt>
                <c:pt idx="874">
                  <c:v>0.18934209359283213</c:v>
                </c:pt>
                <c:pt idx="875">
                  <c:v>0.18766229337171231</c:v>
                </c:pt>
                <c:pt idx="876">
                  <c:v>0.18599297013582627</c:v>
                </c:pt>
                <c:pt idx="877">
                  <c:v>0.18433410977865336</c:v>
                </c:pt>
                <c:pt idx="878">
                  <c:v>0.18268569757575817</c:v>
                </c:pt>
                <c:pt idx="879">
                  <c:v>0.18104771819169754</c:v>
                </c:pt>
                <c:pt idx="880">
                  <c:v>0.179420155686938</c:v>
                </c:pt>
                <c:pt idx="881">
                  <c:v>0.17780299352478121</c:v>
                </c:pt>
                <c:pt idx="882">
                  <c:v>0.17619621457830062</c:v>
                </c:pt>
                <c:pt idx="883">
                  <c:v>0.1745998011372826</c:v>
                </c:pt>
                <c:pt idx="884">
                  <c:v>0.17301373491517619</c:v>
                </c:pt>
                <c:pt idx="885">
                  <c:v>0.1714379970560482</c:v>
                </c:pt>
                <c:pt idx="886">
                  <c:v>0.16987256814154034</c:v>
                </c:pt>
                <c:pt idx="887">
                  <c:v>0.16831742819783327</c:v>
                </c:pt>
                <c:pt idx="888">
                  <c:v>0.16677255670260926</c:v>
                </c:pt>
                <c:pt idx="889">
                  <c:v>0.16523793259201869</c:v>
                </c:pt>
                <c:pt idx="890">
                  <c:v>0.1637135342676464</c:v>
                </c:pt>
                <c:pt idx="891">
                  <c:v>0.1621993396034758</c:v>
                </c:pt>
                <c:pt idx="892">
                  <c:v>0.16069532595285366</c:v>
                </c:pt>
                <c:pt idx="893">
                  <c:v>0.15920147015544997</c:v>
                </c:pt>
                <c:pt idx="894">
                  <c:v>0.1577177485442155</c:v>
                </c:pt>
                <c:pt idx="895">
                  <c:v>0.15624413695233527</c:v>
                </c:pt>
                <c:pt idx="896">
                  <c:v>0.15478061072017407</c:v>
                </c:pt>
                <c:pt idx="897">
                  <c:v>0.15332714470221889</c:v>
                </c:pt>
                <c:pt idx="898">
                  <c:v>0.15188371327401071</c:v>
                </c:pt>
                <c:pt idx="899">
                  <c:v>0.15045029033907004</c:v>
                </c:pt>
                <c:pt idx="900">
                  <c:v>0.14902684933581348</c:v>
                </c:pt>
                <c:pt idx="901">
                  <c:v>0.14761336324445753</c:v>
                </c:pt>
                <c:pt idx="902">
                  <c:v>0.14620980459391517</c:v>
                </c:pt>
                <c:pt idx="903">
                  <c:v>0.14481614546867708</c:v>
                </c:pt>
                <c:pt idx="904">
                  <c:v>0.14343235751568237</c:v>
                </c:pt>
                <c:pt idx="905">
                  <c:v>0.14205841195117536</c:v>
                </c:pt>
                <c:pt idx="906">
                  <c:v>0.14069427956754652</c:v>
                </c:pt>
                <c:pt idx="907">
                  <c:v>0.13933993074016046</c:v>
                </c:pt>
                <c:pt idx="908">
                  <c:v>0.13799533543416534</c:v>
                </c:pt>
                <c:pt idx="909">
                  <c:v>0.13666046321128708</c:v>
                </c:pt>
                <c:pt idx="910">
                  <c:v>0.13533528323660615</c:v>
                </c:pt>
                <c:pt idx="911">
                  <c:v>0.13401976428531326</c:v>
                </c:pt>
                <c:pt idx="912">
                  <c:v>0.13271387474944973</c:v>
                </c:pt>
                <c:pt idx="913">
                  <c:v>0.13141758264462372</c:v>
                </c:pt>
                <c:pt idx="914">
                  <c:v>0.13013085561670851</c:v>
                </c:pt>
                <c:pt idx="915">
                  <c:v>0.12885366094851861</c:v>
                </c:pt>
                <c:pt idx="916">
                  <c:v>0.12758596556646229</c:v>
                </c:pt>
                <c:pt idx="917">
                  <c:v>0.12632773604717301</c:v>
                </c:pt>
                <c:pt idx="918">
                  <c:v>0.12507893862411523</c:v>
                </c:pt>
                <c:pt idx="919">
                  <c:v>0.12383953919416708</c:v>
                </c:pt>
                <c:pt idx="920">
                  <c:v>0.12260950332417794</c:v>
                </c:pt>
                <c:pt idx="921">
                  <c:v>0.12138879625749856</c:v>
                </c:pt>
                <c:pt idx="922">
                  <c:v>0.12017738292048738</c:v>
                </c:pt>
                <c:pt idx="923">
                  <c:v>0.11897522792898658</c:v>
                </c:pt>
                <c:pt idx="924">
                  <c:v>0.11778229559477284</c:v>
                </c:pt>
                <c:pt idx="925">
                  <c:v>0.11659854993197902</c:v>
                </c:pt>
                <c:pt idx="926">
                  <c:v>0.11542395466348514</c:v>
                </c:pt>
                <c:pt idx="927">
                  <c:v>0.11425847322728279</c:v>
                </c:pt>
                <c:pt idx="928">
                  <c:v>0.11310206878280558</c:v>
                </c:pt>
                <c:pt idx="929">
                  <c:v>0.11195470421723183</c:v>
                </c:pt>
                <c:pt idx="930">
                  <c:v>0.11081634215175434</c:v>
                </c:pt>
                <c:pt idx="931">
                  <c:v>0.10968694494781762</c:v>
                </c:pt>
                <c:pt idx="932">
                  <c:v>0.10856647471332423</c:v>
                </c:pt>
                <c:pt idx="933">
                  <c:v>0.10745489330880584</c:v>
                </c:pt>
                <c:pt idx="934">
                  <c:v>0.10635216235356225</c:v>
                </c:pt>
                <c:pt idx="935">
                  <c:v>0.10525824323176601</c:v>
                </c:pt>
                <c:pt idx="936">
                  <c:v>0.10417309709853063</c:v>
                </c:pt>
                <c:pt idx="937">
                  <c:v>0.10309668488594646</c:v>
                </c:pt>
                <c:pt idx="938">
                  <c:v>0.10202896730907765</c:v>
                </c:pt>
                <c:pt idx="939">
                  <c:v>0.10096990487192528</c:v>
                </c:pt>
                <c:pt idx="940">
                  <c:v>9.9919457873353004E-2</c:v>
                </c:pt>
                <c:pt idx="941">
                  <c:v>9.8877586412974852E-2</c:v>
                </c:pt>
                <c:pt idx="942">
                  <c:v>9.7844250397006699E-2</c:v>
                </c:pt>
                <c:pt idx="943">
                  <c:v>9.6819409544078472E-2</c:v>
                </c:pt>
                <c:pt idx="944">
                  <c:v>9.5803023391008643E-2</c:v>
                </c:pt>
                <c:pt idx="945">
                  <c:v>9.4795051298540003E-2</c:v>
                </c:pt>
                <c:pt idx="946">
                  <c:v>9.3795452457034842E-2</c:v>
                </c:pt>
                <c:pt idx="947">
                  <c:v>9.2804185892132462E-2</c:v>
                </c:pt>
                <c:pt idx="948">
                  <c:v>9.1821210470364484E-2</c:v>
                </c:pt>
                <c:pt idx="949">
                  <c:v>9.0846484904731059E-2</c:v>
                </c:pt>
                <c:pt idx="950">
                  <c:v>8.9879967760236393E-2</c:v>
                </c:pt>
                <c:pt idx="951">
                  <c:v>8.8921617459381486E-2</c:v>
                </c:pt>
                <c:pt idx="952">
                  <c:v>8.79713922876178E-2</c:v>
                </c:pt>
                <c:pt idx="953">
                  <c:v>8.7029250398756419E-2</c:v>
                </c:pt>
                <c:pt idx="954">
                  <c:v>8.609514982033703E-2</c:v>
                </c:pt>
                <c:pt idx="955">
                  <c:v>8.5169048458954122E-2</c:v>
                </c:pt>
                <c:pt idx="956">
                  <c:v>8.4250904105538968E-2</c:v>
                </c:pt>
                <c:pt idx="957">
                  <c:v>8.334067444060049E-2</c:v>
                </c:pt>
                <c:pt idx="958">
                  <c:v>8.2438317039421352E-2</c:v>
                </c:pt>
                <c:pt idx="959">
                  <c:v>8.1543789377210865E-2</c:v>
                </c:pt>
                <c:pt idx="960">
                  <c:v>8.065704883421472E-2</c:v>
                </c:pt>
                <c:pt idx="961">
                  <c:v>7.9778052700778909E-2</c:v>
                </c:pt>
                <c:pt idx="962">
                  <c:v>7.8906758182371181E-2</c:v>
                </c:pt>
                <c:pt idx="963">
                  <c:v>7.8043122404556325E-2</c:v>
                </c:pt>
                <c:pt idx="964">
                  <c:v>7.7187102417927547E-2</c:v>
                </c:pt>
                <c:pt idx="965">
                  <c:v>7.6338655202992767E-2</c:v>
                </c:pt>
                <c:pt idx="966">
                  <c:v>7.5497737675014734E-2</c:v>
                </c:pt>
                <c:pt idx="967">
                  <c:v>7.4664306688807414E-2</c:v>
                </c:pt>
                <c:pt idx="968">
                  <c:v>7.3838319043484729E-2</c:v>
                </c:pt>
                <c:pt idx="969">
                  <c:v>7.3019731487165118E-2</c:v>
                </c:pt>
                <c:pt idx="970">
                  <c:v>7.2208500721629709E-2</c:v>
                </c:pt>
                <c:pt idx="971">
                  <c:v>7.1404583406933661E-2</c:v>
                </c:pt>
                <c:pt idx="972">
                  <c:v>7.0607936165972551E-2</c:v>
                </c:pt>
                <c:pt idx="973">
                  <c:v>6.9818515589001137E-2</c:v>
                </c:pt>
                <c:pt idx="974">
                  <c:v>6.9036278238106152E-2</c:v>
                </c:pt>
                <c:pt idx="975">
                  <c:v>6.8261180651633044E-2</c:v>
                </c:pt>
                <c:pt idx="976">
                  <c:v>6.7493179348564816E-2</c:v>
                </c:pt>
                <c:pt idx="977">
                  <c:v>6.6732230832855025E-2</c:v>
                </c:pt>
                <c:pt idx="978">
                  <c:v>6.5978291597713234E-2</c:v>
                </c:pt>
                <c:pt idx="979">
                  <c:v>6.5231318129843827E-2</c:v>
                </c:pt>
                <c:pt idx="980">
                  <c:v>6.4491266913637824E-2</c:v>
                </c:pt>
                <c:pt idx="981">
                  <c:v>6.3758094435316909E-2</c:v>
                </c:pt>
                <c:pt idx="982">
                  <c:v>6.3031757187031509E-2</c:v>
                </c:pt>
                <c:pt idx="983">
                  <c:v>6.2312211670910035E-2</c:v>
                </c:pt>
                <c:pt idx="984">
                  <c:v>6.1599414403062137E-2</c:v>
                </c:pt>
                <c:pt idx="985">
                  <c:v>6.0893321917534424E-2</c:v>
                </c:pt>
                <c:pt idx="986">
                  <c:v>6.0193890770218153E-2</c:v>
                </c:pt>
                <c:pt idx="987">
                  <c:v>5.9501077542710543E-2</c:v>
                </c:pt>
                <c:pt idx="988">
                  <c:v>5.881483884612794E-2</c:v>
                </c:pt>
                <c:pt idx="989">
                  <c:v>5.8135131324872087E-2</c:v>
                </c:pt>
                <c:pt idx="990">
                  <c:v>5.7461911660349287E-2</c:v>
                </c:pt>
                <c:pt idx="991">
                  <c:v>5.6795136574641324E-2</c:v>
                </c:pt>
                <c:pt idx="992">
                  <c:v>5.6134762834130415E-2</c:v>
                </c:pt>
                <c:pt idx="993">
                  <c:v>5.5480747253075675E-2</c:v>
                </c:pt>
                <c:pt idx="994">
                  <c:v>5.4833046697142958E-2</c:v>
                </c:pt>
                <c:pt idx="995">
                  <c:v>5.4191618086887987E-2</c:v>
                </c:pt>
                <c:pt idx="996">
                  <c:v>5.3556418401191054E-2</c:v>
                </c:pt>
                <c:pt idx="997">
                  <c:v>5.2927404680646419E-2</c:v>
                </c:pt>
                <c:pt idx="998">
                  <c:v>5.2304534030902912E-2</c:v>
                </c:pt>
                <c:pt idx="999">
                  <c:v>5.1687763625958998E-2</c:v>
                </c:pt>
                <c:pt idx="1000">
                  <c:v>5.1077050711410818E-2</c:v>
                </c:pt>
              </c:numCache>
            </c:numRef>
          </c:yVal>
          <c:smooth val="0"/>
          <c:extLst>
            <c:ext xmlns:c16="http://schemas.microsoft.com/office/drawing/2014/chart" uri="{C3380CC4-5D6E-409C-BE32-E72D297353CC}">
              <c16:uniqueId val="{00000006-AB0F-E74C-B90C-351DF7543B8E}"/>
            </c:ext>
          </c:extLst>
        </c:ser>
        <c:dLbls>
          <c:showLegendKey val="0"/>
          <c:showVal val="0"/>
          <c:showCatName val="0"/>
          <c:showSerName val="0"/>
          <c:showPercent val="0"/>
          <c:showBubbleSize val="0"/>
        </c:dLbls>
        <c:axId val="239537200"/>
        <c:axId val="239538848"/>
      </c:scatterChart>
      <c:valAx>
        <c:axId val="239537200"/>
        <c:scaling>
          <c:orientation val="minMax"/>
          <c:max val="200"/>
          <c:min val="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t  (fs)</a:t>
                </a:r>
              </a:p>
            </c:rich>
          </c:tx>
          <c:layout>
            <c:manualLayout>
              <c:xMode val="edge"/>
              <c:yMode val="edge"/>
              <c:x val="0.88901875593224888"/>
              <c:y val="0.5163007728393264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39538848"/>
        <c:crosses val="autoZero"/>
        <c:crossBetween val="midCat"/>
      </c:valAx>
      <c:valAx>
        <c:axId val="239538848"/>
        <c:scaling>
          <c:orientation val="minMax"/>
          <c:max val="1"/>
          <c:min val="-1"/>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E  (a.u.)</a:t>
                </a:r>
              </a:p>
            </c:rich>
          </c:tx>
          <c:layout>
            <c:manualLayout>
              <c:xMode val="edge"/>
              <c:yMode val="edge"/>
              <c:x val="9.8386428351804073E-3"/>
              <c:y val="2.3592922747272205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39537200"/>
        <c:crosses val="autoZero"/>
        <c:crossBetween val="midCat"/>
      </c:valAx>
      <c:spPr>
        <a:noFill/>
        <a:ln>
          <a:noFill/>
        </a:ln>
        <a:effectLst/>
      </c:spPr>
    </c:plotArea>
    <c:legend>
      <c:legendPos val="b"/>
      <c:layout>
        <c:manualLayout>
          <c:xMode val="edge"/>
          <c:yMode val="edge"/>
          <c:x val="7.909174765717961E-3"/>
          <c:y val="0.93427974079197851"/>
          <c:w val="0.98078606473002428"/>
          <c:h val="4.986821165187905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Etendu en fréquence, Dispersion</a:t>
            </a:r>
          </a:p>
        </c:rich>
      </c:tx>
      <c:overlay val="1"/>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8.9509287632188975E-2"/>
          <c:y val="3.8938053097345132E-2"/>
          <c:w val="0.89039171972574416"/>
          <c:h val="0.94161939934499339"/>
        </c:manualLayout>
      </c:layout>
      <c:scatterChart>
        <c:scatterStyle val="lineMarker"/>
        <c:varyColors val="0"/>
        <c:ser>
          <c:idx val="0"/>
          <c:order val="0"/>
          <c:tx>
            <c:strRef>
              <c:f>Feuil1!$M$5</c:f>
              <c:strCache>
                <c:ptCount val="1"/>
                <c:pt idx="0">
                  <c:v>w_Env</c:v>
                </c:pt>
              </c:strCache>
            </c:strRef>
          </c:tx>
          <c:spPr>
            <a:ln w="19050" cap="rnd">
              <a:solidFill>
                <a:schemeClr val="accent1"/>
              </a:solidFill>
              <a:round/>
            </a:ln>
            <a:effectLst/>
          </c:spPr>
          <c:marker>
            <c:symbol val="none"/>
          </c:marker>
          <c:xVal>
            <c:numRef>
              <c:f>Feuil1!$L$6:$L$406</c:f>
              <c:numCache>
                <c:formatCode>General</c:formatCode>
                <c:ptCount val="401"/>
                <c:pt idx="0">
                  <c:v>2</c:v>
                </c:pt>
                <c:pt idx="1">
                  <c:v>2.0099999999999998</c:v>
                </c:pt>
                <c:pt idx="2">
                  <c:v>2.02</c:v>
                </c:pt>
                <c:pt idx="3">
                  <c:v>2.0299999999999998</c:v>
                </c:pt>
                <c:pt idx="4">
                  <c:v>2.04</c:v>
                </c:pt>
                <c:pt idx="5">
                  <c:v>2.0499999999999998</c:v>
                </c:pt>
                <c:pt idx="6">
                  <c:v>2.06</c:v>
                </c:pt>
                <c:pt idx="7">
                  <c:v>2.0699999999999998</c:v>
                </c:pt>
                <c:pt idx="8">
                  <c:v>2.08</c:v>
                </c:pt>
                <c:pt idx="9">
                  <c:v>2.09</c:v>
                </c:pt>
                <c:pt idx="10">
                  <c:v>2.1</c:v>
                </c:pt>
                <c:pt idx="11">
                  <c:v>2.11</c:v>
                </c:pt>
                <c:pt idx="12">
                  <c:v>2.12</c:v>
                </c:pt>
                <c:pt idx="13">
                  <c:v>2.13</c:v>
                </c:pt>
                <c:pt idx="14">
                  <c:v>2.14</c:v>
                </c:pt>
                <c:pt idx="15">
                  <c:v>2.15</c:v>
                </c:pt>
                <c:pt idx="16">
                  <c:v>2.16</c:v>
                </c:pt>
                <c:pt idx="17">
                  <c:v>2.17</c:v>
                </c:pt>
                <c:pt idx="18">
                  <c:v>2.1800000000000002</c:v>
                </c:pt>
                <c:pt idx="19">
                  <c:v>2.19</c:v>
                </c:pt>
                <c:pt idx="20">
                  <c:v>2.2000000000000002</c:v>
                </c:pt>
                <c:pt idx="21">
                  <c:v>2.21</c:v>
                </c:pt>
                <c:pt idx="22">
                  <c:v>2.21999999999999</c:v>
                </c:pt>
                <c:pt idx="23">
                  <c:v>2.23</c:v>
                </c:pt>
                <c:pt idx="24">
                  <c:v>2.23999999999999</c:v>
                </c:pt>
                <c:pt idx="25">
                  <c:v>2.25</c:v>
                </c:pt>
                <c:pt idx="26">
                  <c:v>2.25999999999999</c:v>
                </c:pt>
                <c:pt idx="27">
                  <c:v>2.2699999999999898</c:v>
                </c:pt>
                <c:pt idx="28">
                  <c:v>2.27999999999999</c:v>
                </c:pt>
                <c:pt idx="29">
                  <c:v>2.2899999999999898</c:v>
                </c:pt>
                <c:pt idx="30">
                  <c:v>2.2999999999999901</c:v>
                </c:pt>
                <c:pt idx="31">
                  <c:v>2.3099999999999898</c:v>
                </c:pt>
                <c:pt idx="32">
                  <c:v>2.3199999999999901</c:v>
                </c:pt>
                <c:pt idx="33">
                  <c:v>2.3299999999999899</c:v>
                </c:pt>
                <c:pt idx="34">
                  <c:v>2.3399999999999901</c:v>
                </c:pt>
                <c:pt idx="35">
                  <c:v>2.3499999999999899</c:v>
                </c:pt>
                <c:pt idx="36">
                  <c:v>2.3599999999999901</c:v>
                </c:pt>
                <c:pt idx="37">
                  <c:v>2.3699999999999899</c:v>
                </c:pt>
                <c:pt idx="38">
                  <c:v>2.3799999999999901</c:v>
                </c:pt>
                <c:pt idx="39">
                  <c:v>2.3899999999999899</c:v>
                </c:pt>
                <c:pt idx="40">
                  <c:v>2.3999999999999901</c:v>
                </c:pt>
                <c:pt idx="41">
                  <c:v>2.4099999999999899</c:v>
                </c:pt>
                <c:pt idx="42">
                  <c:v>2.4199999999999902</c:v>
                </c:pt>
                <c:pt idx="43">
                  <c:v>2.4299999999999899</c:v>
                </c:pt>
                <c:pt idx="44">
                  <c:v>2.4399999999999902</c:v>
                </c:pt>
                <c:pt idx="45">
                  <c:v>2.44999999999999</c:v>
                </c:pt>
                <c:pt idx="46">
                  <c:v>2.4599999999999902</c:v>
                </c:pt>
                <c:pt idx="47">
                  <c:v>2.46999999999999</c:v>
                </c:pt>
                <c:pt idx="48">
                  <c:v>2.4799999999999902</c:v>
                </c:pt>
                <c:pt idx="49">
                  <c:v>2.48999999999999</c:v>
                </c:pt>
                <c:pt idx="50">
                  <c:v>2.4999999999999898</c:v>
                </c:pt>
                <c:pt idx="51">
                  <c:v>2.50999999999999</c:v>
                </c:pt>
                <c:pt idx="52">
                  <c:v>2.5199999999999898</c:v>
                </c:pt>
                <c:pt idx="53">
                  <c:v>2.52999999999999</c:v>
                </c:pt>
                <c:pt idx="54">
                  <c:v>2.5399999999999898</c:v>
                </c:pt>
                <c:pt idx="55">
                  <c:v>2.5499999999999901</c:v>
                </c:pt>
                <c:pt idx="56">
                  <c:v>2.5599999999999898</c:v>
                </c:pt>
                <c:pt idx="57">
                  <c:v>2.5699999999999901</c:v>
                </c:pt>
                <c:pt idx="58">
                  <c:v>2.5799999999999899</c:v>
                </c:pt>
                <c:pt idx="59">
                  <c:v>2.5899999999999901</c:v>
                </c:pt>
                <c:pt idx="60">
                  <c:v>2.5999999999999899</c:v>
                </c:pt>
                <c:pt idx="61">
                  <c:v>2.6099999999999901</c:v>
                </c:pt>
                <c:pt idx="62">
                  <c:v>2.6199999999999899</c:v>
                </c:pt>
                <c:pt idx="63">
                  <c:v>2.6299999999999901</c:v>
                </c:pt>
                <c:pt idx="64">
                  <c:v>2.6399999999999899</c:v>
                </c:pt>
                <c:pt idx="65">
                  <c:v>2.6499999999999901</c:v>
                </c:pt>
                <c:pt idx="66">
                  <c:v>2.6599999999999899</c:v>
                </c:pt>
                <c:pt idx="67">
                  <c:v>2.6699999999999902</c:v>
                </c:pt>
                <c:pt idx="68">
                  <c:v>2.6799999999999899</c:v>
                </c:pt>
                <c:pt idx="69">
                  <c:v>2.68999999999998</c:v>
                </c:pt>
                <c:pt idx="70">
                  <c:v>2.69999999999999</c:v>
                </c:pt>
                <c:pt idx="71">
                  <c:v>2.70999999999998</c:v>
                </c:pt>
                <c:pt idx="72">
                  <c:v>2.71999999999999</c:v>
                </c:pt>
                <c:pt idx="73">
                  <c:v>2.72999999999998</c:v>
                </c:pt>
                <c:pt idx="74">
                  <c:v>2.7399999999999798</c:v>
                </c:pt>
                <c:pt idx="75">
                  <c:v>2.74999999999998</c:v>
                </c:pt>
                <c:pt idx="76">
                  <c:v>2.7599999999999798</c:v>
                </c:pt>
                <c:pt idx="77">
                  <c:v>2.76999999999998</c:v>
                </c:pt>
                <c:pt idx="78">
                  <c:v>2.7799999999999798</c:v>
                </c:pt>
                <c:pt idx="79">
                  <c:v>2.7899999999999801</c:v>
                </c:pt>
                <c:pt idx="80">
                  <c:v>2.7999999999999798</c:v>
                </c:pt>
                <c:pt idx="81">
                  <c:v>2.8099999999999801</c:v>
                </c:pt>
                <c:pt idx="82">
                  <c:v>2.8199999999999799</c:v>
                </c:pt>
                <c:pt idx="83">
                  <c:v>2.8299999999999801</c:v>
                </c:pt>
                <c:pt idx="84">
                  <c:v>2.8399999999999799</c:v>
                </c:pt>
                <c:pt idx="85">
                  <c:v>2.8499999999999801</c:v>
                </c:pt>
                <c:pt idx="86">
                  <c:v>2.8599999999999799</c:v>
                </c:pt>
                <c:pt idx="87">
                  <c:v>2.8699999999999801</c:v>
                </c:pt>
                <c:pt idx="88">
                  <c:v>2.8799999999999799</c:v>
                </c:pt>
                <c:pt idx="89">
                  <c:v>2.8899999999999801</c:v>
                </c:pt>
                <c:pt idx="90">
                  <c:v>2.8999999999999799</c:v>
                </c:pt>
                <c:pt idx="91">
                  <c:v>2.9099999999999802</c:v>
                </c:pt>
                <c:pt idx="92">
                  <c:v>2.9199999999999799</c:v>
                </c:pt>
                <c:pt idx="93">
                  <c:v>2.9299999999999802</c:v>
                </c:pt>
                <c:pt idx="94">
                  <c:v>2.93999999999998</c:v>
                </c:pt>
                <c:pt idx="95">
                  <c:v>2.9499999999999802</c:v>
                </c:pt>
                <c:pt idx="96">
                  <c:v>2.95999999999998</c:v>
                </c:pt>
                <c:pt idx="97">
                  <c:v>2.9699999999999802</c:v>
                </c:pt>
                <c:pt idx="98">
                  <c:v>2.97999999999998</c:v>
                </c:pt>
                <c:pt idx="99">
                  <c:v>2.9899999999999798</c:v>
                </c:pt>
                <c:pt idx="100">
                  <c:v>2.99999999999998</c:v>
                </c:pt>
                <c:pt idx="101">
                  <c:v>3.0099999999999798</c:v>
                </c:pt>
                <c:pt idx="102">
                  <c:v>3.01999999999998</c:v>
                </c:pt>
                <c:pt idx="103">
                  <c:v>3.0299999999999798</c:v>
                </c:pt>
                <c:pt idx="104">
                  <c:v>3.0399999999999801</c:v>
                </c:pt>
                <c:pt idx="105">
                  <c:v>3.0499999999999798</c:v>
                </c:pt>
                <c:pt idx="106">
                  <c:v>3.0599999999999801</c:v>
                </c:pt>
                <c:pt idx="107">
                  <c:v>3.0699999999999799</c:v>
                </c:pt>
                <c:pt idx="108">
                  <c:v>3.0799999999999801</c:v>
                </c:pt>
                <c:pt idx="109">
                  <c:v>3.0899999999999799</c:v>
                </c:pt>
                <c:pt idx="110">
                  <c:v>3.0999999999999801</c:v>
                </c:pt>
                <c:pt idx="111">
                  <c:v>3.1099999999999799</c:v>
                </c:pt>
                <c:pt idx="112">
                  <c:v>3.1199999999999801</c:v>
                </c:pt>
                <c:pt idx="113">
                  <c:v>3.1299999999999799</c:v>
                </c:pt>
                <c:pt idx="114">
                  <c:v>3.1399999999999801</c:v>
                </c:pt>
                <c:pt idx="115">
                  <c:v>3.1499999999999799</c:v>
                </c:pt>
                <c:pt idx="116">
                  <c:v>3.1599999999999802</c:v>
                </c:pt>
                <c:pt idx="117">
                  <c:v>3.1699999999999799</c:v>
                </c:pt>
                <c:pt idx="118">
                  <c:v>3.17999999999997</c:v>
                </c:pt>
                <c:pt idx="119">
                  <c:v>3.1899999999999702</c:v>
                </c:pt>
                <c:pt idx="120">
                  <c:v>3.19999999999997</c:v>
                </c:pt>
                <c:pt idx="121">
                  <c:v>3.2099999999999702</c:v>
                </c:pt>
                <c:pt idx="122">
                  <c:v>3.21999999999997</c:v>
                </c:pt>
                <c:pt idx="123">
                  <c:v>3.2299999999999698</c:v>
                </c:pt>
                <c:pt idx="124">
                  <c:v>3.23999999999997</c:v>
                </c:pt>
                <c:pt idx="125">
                  <c:v>3.2499999999999698</c:v>
                </c:pt>
                <c:pt idx="126">
                  <c:v>3.25999999999997</c:v>
                </c:pt>
                <c:pt idx="127">
                  <c:v>3.2699999999999698</c:v>
                </c:pt>
                <c:pt idx="128">
                  <c:v>3.2799999999999701</c:v>
                </c:pt>
                <c:pt idx="129">
                  <c:v>3.2899999999999698</c:v>
                </c:pt>
                <c:pt idx="130">
                  <c:v>3.2999999999999701</c:v>
                </c:pt>
                <c:pt idx="131">
                  <c:v>3.3099999999999699</c:v>
                </c:pt>
                <c:pt idx="132">
                  <c:v>3.3199999999999701</c:v>
                </c:pt>
                <c:pt idx="133">
                  <c:v>3.3299999999999699</c:v>
                </c:pt>
                <c:pt idx="134">
                  <c:v>3.3399999999999701</c:v>
                </c:pt>
                <c:pt idx="135">
                  <c:v>3.3499999999999699</c:v>
                </c:pt>
                <c:pt idx="136">
                  <c:v>3.3599999999999701</c:v>
                </c:pt>
                <c:pt idx="137">
                  <c:v>3.3699999999999699</c:v>
                </c:pt>
                <c:pt idx="138">
                  <c:v>3.3799999999999701</c:v>
                </c:pt>
                <c:pt idx="139">
                  <c:v>3.3899999999999699</c:v>
                </c:pt>
                <c:pt idx="140">
                  <c:v>3.3999999999999702</c:v>
                </c:pt>
                <c:pt idx="141">
                  <c:v>3.4099999999999699</c:v>
                </c:pt>
                <c:pt idx="142">
                  <c:v>3.4199999999999702</c:v>
                </c:pt>
                <c:pt idx="143">
                  <c:v>3.42999999999997</c:v>
                </c:pt>
                <c:pt idx="144">
                  <c:v>3.4399999999999702</c:v>
                </c:pt>
                <c:pt idx="145">
                  <c:v>3.44999999999997</c:v>
                </c:pt>
                <c:pt idx="146">
                  <c:v>3.4599999999999702</c:v>
                </c:pt>
                <c:pt idx="147">
                  <c:v>3.46999999999997</c:v>
                </c:pt>
                <c:pt idx="148">
                  <c:v>3.4799999999999698</c:v>
                </c:pt>
                <c:pt idx="149">
                  <c:v>3.48999999999997</c:v>
                </c:pt>
                <c:pt idx="150">
                  <c:v>3.4999999999999698</c:v>
                </c:pt>
                <c:pt idx="151">
                  <c:v>3.50999999999997</c:v>
                </c:pt>
                <c:pt idx="152">
                  <c:v>3.5199999999999698</c:v>
                </c:pt>
                <c:pt idx="153">
                  <c:v>3.5299999999999701</c:v>
                </c:pt>
                <c:pt idx="154">
                  <c:v>3.5399999999999698</c:v>
                </c:pt>
                <c:pt idx="155">
                  <c:v>3.5499999999999701</c:v>
                </c:pt>
                <c:pt idx="156">
                  <c:v>3.5599999999999699</c:v>
                </c:pt>
                <c:pt idx="157">
                  <c:v>3.5699999999999701</c:v>
                </c:pt>
                <c:pt idx="158">
                  <c:v>3.5799999999999699</c:v>
                </c:pt>
                <c:pt idx="159">
                  <c:v>3.5899999999999701</c:v>
                </c:pt>
                <c:pt idx="160">
                  <c:v>3.5999999999999699</c:v>
                </c:pt>
                <c:pt idx="161">
                  <c:v>3.6099999999999701</c:v>
                </c:pt>
                <c:pt idx="162">
                  <c:v>3.6199999999999699</c:v>
                </c:pt>
                <c:pt idx="163">
                  <c:v>3.6299999999999701</c:v>
                </c:pt>
                <c:pt idx="164">
                  <c:v>3.6399999999999699</c:v>
                </c:pt>
                <c:pt idx="165">
                  <c:v>3.6499999999999599</c:v>
                </c:pt>
                <c:pt idx="166">
                  <c:v>3.6599999999999602</c:v>
                </c:pt>
                <c:pt idx="167">
                  <c:v>3.66999999999996</c:v>
                </c:pt>
                <c:pt idx="168">
                  <c:v>3.6799999999999602</c:v>
                </c:pt>
                <c:pt idx="169">
                  <c:v>3.68999999999996</c:v>
                </c:pt>
                <c:pt idx="170">
                  <c:v>3.6999999999999602</c:v>
                </c:pt>
                <c:pt idx="171">
                  <c:v>3.70999999999996</c:v>
                </c:pt>
                <c:pt idx="172">
                  <c:v>3.7199999999999598</c:v>
                </c:pt>
                <c:pt idx="173">
                  <c:v>3.72999999999996</c:v>
                </c:pt>
                <c:pt idx="174">
                  <c:v>3.7399999999999598</c:v>
                </c:pt>
                <c:pt idx="175">
                  <c:v>3.74999999999996</c:v>
                </c:pt>
                <c:pt idx="176">
                  <c:v>3.7599999999999598</c:v>
                </c:pt>
                <c:pt idx="177">
                  <c:v>3.76999999999996</c:v>
                </c:pt>
                <c:pt idx="178">
                  <c:v>3.7799999999999598</c:v>
                </c:pt>
                <c:pt idx="179">
                  <c:v>3.7899999999999601</c:v>
                </c:pt>
                <c:pt idx="180">
                  <c:v>3.7999999999999599</c:v>
                </c:pt>
                <c:pt idx="181">
                  <c:v>3.8099999999999601</c:v>
                </c:pt>
                <c:pt idx="182">
                  <c:v>3.8199999999999599</c:v>
                </c:pt>
                <c:pt idx="183">
                  <c:v>3.8299999999999601</c:v>
                </c:pt>
                <c:pt idx="184">
                  <c:v>3.8399999999999599</c:v>
                </c:pt>
                <c:pt idx="185">
                  <c:v>3.8499999999999601</c:v>
                </c:pt>
                <c:pt idx="186">
                  <c:v>3.8599999999999599</c:v>
                </c:pt>
                <c:pt idx="187">
                  <c:v>3.8699999999999601</c:v>
                </c:pt>
                <c:pt idx="188">
                  <c:v>3.8799999999999599</c:v>
                </c:pt>
                <c:pt idx="189">
                  <c:v>3.8899999999999602</c:v>
                </c:pt>
                <c:pt idx="190">
                  <c:v>3.8999999999999599</c:v>
                </c:pt>
                <c:pt idx="191">
                  <c:v>3.9099999999999602</c:v>
                </c:pt>
                <c:pt idx="192">
                  <c:v>3.91999999999996</c:v>
                </c:pt>
                <c:pt idx="193">
                  <c:v>3.9299999999999602</c:v>
                </c:pt>
                <c:pt idx="194">
                  <c:v>3.93999999999996</c:v>
                </c:pt>
                <c:pt idx="195">
                  <c:v>3.9499999999999602</c:v>
                </c:pt>
                <c:pt idx="196">
                  <c:v>3.95999999999996</c:v>
                </c:pt>
                <c:pt idx="197">
                  <c:v>3.9699999999999598</c:v>
                </c:pt>
                <c:pt idx="198">
                  <c:v>3.97999999999996</c:v>
                </c:pt>
                <c:pt idx="199">
                  <c:v>3.9899999999999598</c:v>
                </c:pt>
                <c:pt idx="200">
                  <c:v>3.99999999999996</c:v>
                </c:pt>
                <c:pt idx="201">
                  <c:v>4.0099999999999598</c:v>
                </c:pt>
                <c:pt idx="202">
                  <c:v>4.0199999999999596</c:v>
                </c:pt>
                <c:pt idx="203">
                  <c:v>4.0299999999999603</c:v>
                </c:pt>
                <c:pt idx="204">
                  <c:v>4.0399999999999601</c:v>
                </c:pt>
                <c:pt idx="205">
                  <c:v>4.0499999999999599</c:v>
                </c:pt>
                <c:pt idx="206">
                  <c:v>4.0599999999999596</c:v>
                </c:pt>
                <c:pt idx="207">
                  <c:v>4.0699999999999603</c:v>
                </c:pt>
                <c:pt idx="208">
                  <c:v>4.0799999999999601</c:v>
                </c:pt>
                <c:pt idx="209">
                  <c:v>4.0899999999999599</c:v>
                </c:pt>
                <c:pt idx="210">
                  <c:v>4.0999999999999597</c:v>
                </c:pt>
                <c:pt idx="211">
                  <c:v>4.1099999999999604</c:v>
                </c:pt>
                <c:pt idx="212">
                  <c:v>4.1199999999999504</c:v>
                </c:pt>
                <c:pt idx="213">
                  <c:v>4.1299999999999502</c:v>
                </c:pt>
                <c:pt idx="214">
                  <c:v>4.1399999999999499</c:v>
                </c:pt>
                <c:pt idx="215">
                  <c:v>4.1499999999999497</c:v>
                </c:pt>
                <c:pt idx="216">
                  <c:v>4.1599999999999504</c:v>
                </c:pt>
                <c:pt idx="217">
                  <c:v>4.1699999999999502</c:v>
                </c:pt>
                <c:pt idx="218">
                  <c:v>4.17999999999995</c:v>
                </c:pt>
                <c:pt idx="219">
                  <c:v>4.1899999999999498</c:v>
                </c:pt>
                <c:pt idx="220">
                  <c:v>4.1999999999999504</c:v>
                </c:pt>
                <c:pt idx="221">
                  <c:v>4.2099999999999502</c:v>
                </c:pt>
                <c:pt idx="222">
                  <c:v>4.21999999999995</c:v>
                </c:pt>
                <c:pt idx="223">
                  <c:v>4.2299999999999498</c:v>
                </c:pt>
                <c:pt idx="224">
                  <c:v>4.2399999999999496</c:v>
                </c:pt>
                <c:pt idx="225">
                  <c:v>4.2499999999999503</c:v>
                </c:pt>
                <c:pt idx="226">
                  <c:v>4.25999999999995</c:v>
                </c:pt>
                <c:pt idx="227">
                  <c:v>4.2699999999999498</c:v>
                </c:pt>
                <c:pt idx="228">
                  <c:v>4.2799999999999496</c:v>
                </c:pt>
                <c:pt idx="229">
                  <c:v>4.2899999999999503</c:v>
                </c:pt>
                <c:pt idx="230">
                  <c:v>4.2999999999999501</c:v>
                </c:pt>
                <c:pt idx="231">
                  <c:v>4.3099999999999499</c:v>
                </c:pt>
                <c:pt idx="232">
                  <c:v>4.3199999999999497</c:v>
                </c:pt>
                <c:pt idx="233">
                  <c:v>4.3299999999999503</c:v>
                </c:pt>
                <c:pt idx="234">
                  <c:v>4.3399999999999501</c:v>
                </c:pt>
                <c:pt idx="235">
                  <c:v>4.3499999999999499</c:v>
                </c:pt>
                <c:pt idx="236">
                  <c:v>4.3599999999999497</c:v>
                </c:pt>
                <c:pt idx="237">
                  <c:v>4.3699999999999504</c:v>
                </c:pt>
                <c:pt idx="238">
                  <c:v>4.3799999999999502</c:v>
                </c:pt>
                <c:pt idx="239">
                  <c:v>4.3899999999999499</c:v>
                </c:pt>
                <c:pt idx="240">
                  <c:v>4.3999999999999497</c:v>
                </c:pt>
                <c:pt idx="241">
                  <c:v>4.4099999999999504</c:v>
                </c:pt>
                <c:pt idx="242">
                  <c:v>4.4199999999999502</c:v>
                </c:pt>
                <c:pt idx="243">
                  <c:v>4.42999999999995</c:v>
                </c:pt>
                <c:pt idx="244">
                  <c:v>4.4399999999999498</c:v>
                </c:pt>
                <c:pt idx="245">
                  <c:v>4.4499999999999504</c:v>
                </c:pt>
                <c:pt idx="246">
                  <c:v>4.4599999999999502</c:v>
                </c:pt>
                <c:pt idx="247">
                  <c:v>4.46999999999995</c:v>
                </c:pt>
                <c:pt idx="248">
                  <c:v>4.4799999999999498</c:v>
                </c:pt>
                <c:pt idx="249">
                  <c:v>4.4899999999999496</c:v>
                </c:pt>
                <c:pt idx="250">
                  <c:v>4.4999999999999503</c:v>
                </c:pt>
                <c:pt idx="251">
                  <c:v>4.50999999999995</c:v>
                </c:pt>
                <c:pt idx="252">
                  <c:v>4.5199999999999498</c:v>
                </c:pt>
                <c:pt idx="253">
                  <c:v>4.5299999999999496</c:v>
                </c:pt>
                <c:pt idx="254">
                  <c:v>4.5399999999999503</c:v>
                </c:pt>
                <c:pt idx="255">
                  <c:v>4.5499999999999501</c:v>
                </c:pt>
                <c:pt idx="256">
                  <c:v>4.5599999999999499</c:v>
                </c:pt>
                <c:pt idx="257">
                  <c:v>4.5699999999999497</c:v>
                </c:pt>
                <c:pt idx="258">
                  <c:v>4.5799999999999503</c:v>
                </c:pt>
                <c:pt idx="259">
                  <c:v>4.5899999999999403</c:v>
                </c:pt>
                <c:pt idx="260">
                  <c:v>4.5999999999999401</c:v>
                </c:pt>
                <c:pt idx="261">
                  <c:v>4.6099999999999399</c:v>
                </c:pt>
                <c:pt idx="262">
                  <c:v>4.6199999999999397</c:v>
                </c:pt>
                <c:pt idx="263">
                  <c:v>4.6299999999999404</c:v>
                </c:pt>
                <c:pt idx="264">
                  <c:v>4.6399999999999402</c:v>
                </c:pt>
                <c:pt idx="265">
                  <c:v>4.64999999999994</c:v>
                </c:pt>
                <c:pt idx="266">
                  <c:v>4.6599999999999397</c:v>
                </c:pt>
                <c:pt idx="267">
                  <c:v>4.6699999999999404</c:v>
                </c:pt>
                <c:pt idx="268">
                  <c:v>4.6799999999999402</c:v>
                </c:pt>
                <c:pt idx="269">
                  <c:v>4.68999999999994</c:v>
                </c:pt>
                <c:pt idx="270">
                  <c:v>4.6999999999999398</c:v>
                </c:pt>
                <c:pt idx="271">
                  <c:v>4.7099999999999396</c:v>
                </c:pt>
                <c:pt idx="272">
                  <c:v>4.7199999999999402</c:v>
                </c:pt>
                <c:pt idx="273">
                  <c:v>4.72999999999994</c:v>
                </c:pt>
                <c:pt idx="274">
                  <c:v>4.7399999999999398</c:v>
                </c:pt>
                <c:pt idx="275">
                  <c:v>4.7499999999999396</c:v>
                </c:pt>
                <c:pt idx="276">
                  <c:v>4.7599999999999403</c:v>
                </c:pt>
                <c:pt idx="277">
                  <c:v>4.7699999999999401</c:v>
                </c:pt>
                <c:pt idx="278">
                  <c:v>4.7799999999999399</c:v>
                </c:pt>
                <c:pt idx="279">
                  <c:v>4.7899999999999396</c:v>
                </c:pt>
                <c:pt idx="280">
                  <c:v>4.7999999999999403</c:v>
                </c:pt>
                <c:pt idx="281">
                  <c:v>4.8099999999999401</c:v>
                </c:pt>
                <c:pt idx="282">
                  <c:v>4.8199999999999399</c:v>
                </c:pt>
                <c:pt idx="283">
                  <c:v>4.8299999999999397</c:v>
                </c:pt>
                <c:pt idx="284">
                  <c:v>4.8399999999999403</c:v>
                </c:pt>
                <c:pt idx="285">
                  <c:v>4.8499999999999401</c:v>
                </c:pt>
                <c:pt idx="286">
                  <c:v>4.8599999999999399</c:v>
                </c:pt>
                <c:pt idx="287">
                  <c:v>4.8699999999999397</c:v>
                </c:pt>
                <c:pt idx="288">
                  <c:v>4.8799999999999404</c:v>
                </c:pt>
                <c:pt idx="289">
                  <c:v>4.8899999999999402</c:v>
                </c:pt>
                <c:pt idx="290">
                  <c:v>4.89999999999994</c:v>
                </c:pt>
                <c:pt idx="291">
                  <c:v>4.9099999999999397</c:v>
                </c:pt>
                <c:pt idx="292">
                  <c:v>4.9199999999999404</c:v>
                </c:pt>
                <c:pt idx="293">
                  <c:v>4.9299999999999402</c:v>
                </c:pt>
                <c:pt idx="294">
                  <c:v>4.93999999999994</c:v>
                </c:pt>
                <c:pt idx="295">
                  <c:v>4.9499999999999398</c:v>
                </c:pt>
                <c:pt idx="296">
                  <c:v>4.9599999999999396</c:v>
                </c:pt>
                <c:pt idx="297">
                  <c:v>4.9699999999999402</c:v>
                </c:pt>
                <c:pt idx="298">
                  <c:v>4.97999999999994</c:v>
                </c:pt>
                <c:pt idx="299">
                  <c:v>4.9899999999999398</c:v>
                </c:pt>
                <c:pt idx="300">
                  <c:v>4.9999999999999396</c:v>
                </c:pt>
                <c:pt idx="301">
                  <c:v>5.0099999999999403</c:v>
                </c:pt>
                <c:pt idx="302">
                  <c:v>5.0199999999999401</c:v>
                </c:pt>
                <c:pt idx="303">
                  <c:v>5.0299999999999399</c:v>
                </c:pt>
                <c:pt idx="304">
                  <c:v>5.0399999999999396</c:v>
                </c:pt>
                <c:pt idx="305">
                  <c:v>5.0499999999999297</c:v>
                </c:pt>
                <c:pt idx="306">
                  <c:v>5.0599999999999303</c:v>
                </c:pt>
                <c:pt idx="307">
                  <c:v>5.0699999999999301</c:v>
                </c:pt>
                <c:pt idx="308">
                  <c:v>5.0799999999999299</c:v>
                </c:pt>
                <c:pt idx="309">
                  <c:v>5.0899999999999297</c:v>
                </c:pt>
                <c:pt idx="310">
                  <c:v>5.0999999999999304</c:v>
                </c:pt>
                <c:pt idx="311">
                  <c:v>5.1099999999999302</c:v>
                </c:pt>
                <c:pt idx="312">
                  <c:v>5.1199999999999299</c:v>
                </c:pt>
                <c:pt idx="313">
                  <c:v>5.1299999999999297</c:v>
                </c:pt>
                <c:pt idx="314">
                  <c:v>5.1399999999999304</c:v>
                </c:pt>
                <c:pt idx="315">
                  <c:v>5.1499999999999302</c:v>
                </c:pt>
                <c:pt idx="316">
                  <c:v>5.15999999999993</c:v>
                </c:pt>
                <c:pt idx="317">
                  <c:v>5.1699999999999298</c:v>
                </c:pt>
                <c:pt idx="318">
                  <c:v>5.1799999999999304</c:v>
                </c:pt>
                <c:pt idx="319">
                  <c:v>5.1899999999999302</c:v>
                </c:pt>
                <c:pt idx="320">
                  <c:v>5.19999999999993</c:v>
                </c:pt>
                <c:pt idx="321">
                  <c:v>5.2099999999999298</c:v>
                </c:pt>
                <c:pt idx="322">
                  <c:v>5.2199999999999296</c:v>
                </c:pt>
                <c:pt idx="323">
                  <c:v>5.2299999999999303</c:v>
                </c:pt>
                <c:pt idx="324">
                  <c:v>5.23999999999993</c:v>
                </c:pt>
                <c:pt idx="325">
                  <c:v>5.2499999999999298</c:v>
                </c:pt>
                <c:pt idx="326">
                  <c:v>5.2599999999999296</c:v>
                </c:pt>
                <c:pt idx="327">
                  <c:v>5.2699999999999303</c:v>
                </c:pt>
                <c:pt idx="328">
                  <c:v>5.2799999999999301</c:v>
                </c:pt>
                <c:pt idx="329">
                  <c:v>5.2899999999999299</c:v>
                </c:pt>
                <c:pt idx="330">
                  <c:v>5.2999999999999297</c:v>
                </c:pt>
                <c:pt idx="331">
                  <c:v>5.3099999999999303</c:v>
                </c:pt>
                <c:pt idx="332">
                  <c:v>5.3199999999999301</c:v>
                </c:pt>
                <c:pt idx="333">
                  <c:v>5.3299999999999299</c:v>
                </c:pt>
                <c:pt idx="334">
                  <c:v>5.3399999999999297</c:v>
                </c:pt>
                <c:pt idx="335">
                  <c:v>5.3499999999999304</c:v>
                </c:pt>
                <c:pt idx="336">
                  <c:v>5.3599999999999302</c:v>
                </c:pt>
                <c:pt idx="337">
                  <c:v>5.3699999999999299</c:v>
                </c:pt>
                <c:pt idx="338">
                  <c:v>5.3799999999999297</c:v>
                </c:pt>
                <c:pt idx="339">
                  <c:v>5.3899999999999304</c:v>
                </c:pt>
                <c:pt idx="340">
                  <c:v>5.3999999999999302</c:v>
                </c:pt>
                <c:pt idx="341">
                  <c:v>5.40999999999993</c:v>
                </c:pt>
                <c:pt idx="342">
                  <c:v>5.4199999999999298</c:v>
                </c:pt>
                <c:pt idx="343">
                  <c:v>5.4299999999999304</c:v>
                </c:pt>
                <c:pt idx="344">
                  <c:v>5.4399999999999302</c:v>
                </c:pt>
                <c:pt idx="345">
                  <c:v>5.44999999999993</c:v>
                </c:pt>
                <c:pt idx="346">
                  <c:v>5.4599999999999298</c:v>
                </c:pt>
                <c:pt idx="347">
                  <c:v>5.4699999999999296</c:v>
                </c:pt>
                <c:pt idx="348">
                  <c:v>5.4799999999999303</c:v>
                </c:pt>
                <c:pt idx="349">
                  <c:v>5.48999999999993</c:v>
                </c:pt>
                <c:pt idx="350">
                  <c:v>5.4999999999999298</c:v>
                </c:pt>
                <c:pt idx="351">
                  <c:v>5.5099999999999296</c:v>
                </c:pt>
                <c:pt idx="352">
                  <c:v>5.5199999999999196</c:v>
                </c:pt>
                <c:pt idx="353">
                  <c:v>5.5299999999999203</c:v>
                </c:pt>
                <c:pt idx="354">
                  <c:v>5.5399999999999201</c:v>
                </c:pt>
                <c:pt idx="355">
                  <c:v>5.5499999999999199</c:v>
                </c:pt>
                <c:pt idx="356">
                  <c:v>5.5599999999999197</c:v>
                </c:pt>
                <c:pt idx="357">
                  <c:v>5.5699999999999203</c:v>
                </c:pt>
                <c:pt idx="358">
                  <c:v>5.5799999999999201</c:v>
                </c:pt>
                <c:pt idx="359">
                  <c:v>5.5899999999999199</c:v>
                </c:pt>
                <c:pt idx="360">
                  <c:v>5.5999999999999197</c:v>
                </c:pt>
                <c:pt idx="361">
                  <c:v>5.6099999999999204</c:v>
                </c:pt>
                <c:pt idx="362">
                  <c:v>5.6199999999999202</c:v>
                </c:pt>
                <c:pt idx="363">
                  <c:v>5.62999999999992</c:v>
                </c:pt>
                <c:pt idx="364">
                  <c:v>5.6399999999999197</c:v>
                </c:pt>
                <c:pt idx="365">
                  <c:v>5.6499999999999204</c:v>
                </c:pt>
                <c:pt idx="366">
                  <c:v>5.6599999999999202</c:v>
                </c:pt>
                <c:pt idx="367">
                  <c:v>5.66999999999992</c:v>
                </c:pt>
                <c:pt idx="368">
                  <c:v>5.6799999999999198</c:v>
                </c:pt>
                <c:pt idx="369">
                  <c:v>5.6899999999999196</c:v>
                </c:pt>
                <c:pt idx="370">
                  <c:v>5.6999999999999202</c:v>
                </c:pt>
                <c:pt idx="371">
                  <c:v>5.70999999999992</c:v>
                </c:pt>
                <c:pt idx="372">
                  <c:v>5.7199999999999198</c:v>
                </c:pt>
                <c:pt idx="373">
                  <c:v>5.7299999999999196</c:v>
                </c:pt>
                <c:pt idx="374">
                  <c:v>5.7399999999999203</c:v>
                </c:pt>
                <c:pt idx="375">
                  <c:v>5.7499999999999201</c:v>
                </c:pt>
                <c:pt idx="376">
                  <c:v>5.7599999999999199</c:v>
                </c:pt>
                <c:pt idx="377">
                  <c:v>5.7699999999999196</c:v>
                </c:pt>
                <c:pt idx="378">
                  <c:v>5.7799999999999203</c:v>
                </c:pt>
                <c:pt idx="379">
                  <c:v>5.7899999999999201</c:v>
                </c:pt>
                <c:pt idx="380">
                  <c:v>5.7999999999999199</c:v>
                </c:pt>
                <c:pt idx="381">
                  <c:v>5.8099999999999197</c:v>
                </c:pt>
                <c:pt idx="382">
                  <c:v>5.8199999999999203</c:v>
                </c:pt>
                <c:pt idx="383">
                  <c:v>5.8299999999999201</c:v>
                </c:pt>
                <c:pt idx="384">
                  <c:v>5.8399999999999199</c:v>
                </c:pt>
                <c:pt idx="385">
                  <c:v>5.8499999999999197</c:v>
                </c:pt>
                <c:pt idx="386">
                  <c:v>5.8599999999999204</c:v>
                </c:pt>
                <c:pt idx="387">
                  <c:v>5.8699999999999202</c:v>
                </c:pt>
                <c:pt idx="388">
                  <c:v>5.87999999999992</c:v>
                </c:pt>
                <c:pt idx="389">
                  <c:v>5.8899999999999197</c:v>
                </c:pt>
                <c:pt idx="390">
                  <c:v>5.8999999999999204</c:v>
                </c:pt>
                <c:pt idx="391">
                  <c:v>5.9099999999999202</c:v>
                </c:pt>
                <c:pt idx="392">
                  <c:v>5.91999999999992</c:v>
                </c:pt>
                <c:pt idx="393">
                  <c:v>5.9299999999999198</c:v>
                </c:pt>
                <c:pt idx="394">
                  <c:v>5.9399999999999196</c:v>
                </c:pt>
                <c:pt idx="395">
                  <c:v>5.9499999999999202</c:v>
                </c:pt>
                <c:pt idx="396">
                  <c:v>5.95999999999992</c:v>
                </c:pt>
                <c:pt idx="397">
                  <c:v>5.9699999999999198</c:v>
                </c:pt>
                <c:pt idx="398">
                  <c:v>5.9799999999999196</c:v>
                </c:pt>
                <c:pt idx="399">
                  <c:v>5.9899999999999096</c:v>
                </c:pt>
                <c:pt idx="400">
                  <c:v>5.9999999999999103</c:v>
                </c:pt>
              </c:numCache>
            </c:numRef>
          </c:xVal>
          <c:yVal>
            <c:numRef>
              <c:f>Feuil1!$M$6:$M$406</c:f>
              <c:numCache>
                <c:formatCode>General</c:formatCode>
                <c:ptCount val="401"/>
                <c:pt idx="0">
                  <c:v>1.314671870195118E-4</c:v>
                </c:pt>
                <c:pt idx="1">
                  <c:v>1.4539472715346642E-4</c:v>
                </c:pt>
                <c:pt idx="2">
                  <c:v>1.6070603041769431E-4</c:v>
                </c:pt>
                <c:pt idx="3">
                  <c:v>1.7752843370351644E-4</c:v>
                </c:pt>
                <c:pt idx="4">
                  <c:v>1.9599992253424057E-4</c:v>
                </c:pt>
                <c:pt idx="5">
                  <c:v>2.162699145699285E-4</c:v>
                </c:pt>
                <c:pt idx="6">
                  <c:v>2.385000905947659E-4</c:v>
                </c:pt>
                <c:pt idx="7">
                  <c:v>2.6286527493782764E-4</c:v>
                </c:pt>
                <c:pt idx="8">
                  <c:v>2.8955436727304127E-4</c:v>
                </c:pt>
                <c:pt idx="9">
                  <c:v>3.1877132772921283E-4</c:v>
                </c:pt>
                <c:pt idx="10">
                  <c:v>3.5073621721536948E-4</c:v>
                </c:pt>
                <c:pt idx="11">
                  <c:v>3.8568629482919409E-4</c:v>
                </c:pt>
                <c:pt idx="12">
                  <c:v>4.2387717416624064E-4</c:v>
                </c:pt>
                <c:pt idx="13">
                  <c:v>4.6558404028364296E-4</c:v>
                </c:pt>
                <c:pt idx="14">
                  <c:v>5.1110292899338161E-4</c:v>
                </c:pt>
                <c:pt idx="15">
                  <c:v>5.6075207006553007E-4</c:v>
                </c:pt>
                <c:pt idx="16">
                  <c:v>6.148732958105161E-4</c:v>
                </c:pt>
                <c:pt idx="17">
                  <c:v>6.7383351637984121E-4</c:v>
                </c:pt>
                <c:pt idx="18">
                  <c:v>7.3802626297632564E-4</c:v>
                </c:pt>
                <c:pt idx="19">
                  <c:v>8.0787329999610388E-4</c:v>
                </c:pt>
                <c:pt idx="20">
                  <c:v>8.8382630693505148E-4</c:v>
                </c:pt>
                <c:pt idx="21">
                  <c:v>9.6636863068007197E-4</c:v>
                </c:pt>
                <c:pt idx="22">
                  <c:v>1.0560171085707746E-3</c:v>
                </c:pt>
                <c:pt idx="23">
                  <c:v>1.153323962358329E-3</c:v>
                </c:pt>
                <c:pt idx="24">
                  <c:v>1.2588787629016602E-3</c:v>
                </c:pt>
                <c:pt idx="25">
                  <c:v>1.373310465137151E-3</c:v>
                </c:pt>
                <c:pt idx="26">
                  <c:v>1.4972895125119198E-3</c:v>
                </c:pt>
                <c:pt idx="27">
                  <c:v>1.6315300097194186E-3</c:v>
                </c:pt>
                <c:pt idx="28">
                  <c:v>1.7767919621718407E-3</c:v>
                </c:pt>
                <c:pt idx="29">
                  <c:v>1.9338835802356377E-3</c:v>
                </c:pt>
                <c:pt idx="30">
                  <c:v>2.1036636458012549E-3</c:v>
                </c:pt>
                <c:pt idx="31">
                  <c:v>2.2870439382849765E-3</c:v>
                </c:pt>
                <c:pt idx="32">
                  <c:v>2.4849917166551443E-3</c:v>
                </c:pt>
                <c:pt idx="33">
                  <c:v>2.6985322535412809E-3</c:v>
                </c:pt>
                <c:pt idx="34">
                  <c:v>2.9287514169237193E-3</c:v>
                </c:pt>
                <c:pt idx="35">
                  <c:v>3.1767982943117384E-3</c:v>
                </c:pt>
                <c:pt idx="36">
                  <c:v>3.4438878537030658E-3</c:v>
                </c:pt>
                <c:pt idx="37">
                  <c:v>3.731303634975603E-3</c:v>
                </c:pt>
                <c:pt idx="38">
                  <c:v>4.0404004646966713E-3</c:v>
                </c:pt>
                <c:pt idx="39">
                  <c:v>4.3726071866454315E-3</c:v>
                </c:pt>
                <c:pt idx="40">
                  <c:v>4.7294293996344959E-3</c:v>
                </c:pt>
                <c:pt idx="41">
                  <c:v>5.1124521934860041E-3</c:v>
                </c:pt>
                <c:pt idx="42">
                  <c:v>5.523342873271898E-3</c:v>
                </c:pt>
                <c:pt idx="43">
                  <c:v>5.9638536611656707E-3</c:v>
                </c:pt>
                <c:pt idx="44">
                  <c:v>6.4358243644814048E-3</c:v>
                </c:pt>
                <c:pt idx="45">
                  <c:v>6.9411849976935497E-3</c:v>
                </c:pt>
                <c:pt idx="46">
                  <c:v>7.4819583454461425E-3</c:v>
                </c:pt>
                <c:pt idx="47">
                  <c:v>8.0602624527717857E-3</c:v>
                </c:pt>
                <c:pt idx="48">
                  <c:v>8.6783130279581011E-3</c:v>
                </c:pt>
                <c:pt idx="49">
                  <c:v>9.3384257427211459E-3</c:v>
                </c:pt>
                <c:pt idx="50">
                  <c:v>1.0043018413582627E-2</c:v>
                </c:pt>
                <c:pt idx="51">
                  <c:v>1.0794613047598732E-2</c:v>
                </c:pt>
                <c:pt idx="52">
                  <c:v>1.1595837734864849E-2</c:v>
                </c:pt>
                <c:pt idx="53">
                  <c:v>1.2449428369523556E-2</c:v>
                </c:pt>
                <c:pt idx="54">
                  <c:v>1.3358230180339489E-2</c:v>
                </c:pt>
                <c:pt idx="55">
                  <c:v>1.4325199051283497E-2</c:v>
                </c:pt>
                <c:pt idx="56">
                  <c:v>1.5353402611989815E-2</c:v>
                </c:pt>
                <c:pt idx="57">
                  <c:v>1.6446021077428367E-2</c:v>
                </c:pt>
                <c:pt idx="58">
                  <c:v>1.7606347815667413E-2</c:v>
                </c:pt>
                <c:pt idx="59">
                  <c:v>1.8837789622205899E-2</c:v>
                </c:pt>
                <c:pt idx="60">
                  <c:v>2.0143866679026977E-2</c:v>
                </c:pt>
                <c:pt idx="61">
                  <c:v>2.1528212176281602E-2</c:v>
                </c:pt>
                <c:pt idx="62">
                  <c:v>2.2994571574349774E-2</c:v>
                </c:pt>
                <c:pt idx="63">
                  <c:v>2.4546801483966058E-2</c:v>
                </c:pt>
                <c:pt idx="64">
                  <c:v>2.6188868142128292E-2</c:v>
                </c:pt>
                <c:pt idx="65">
                  <c:v>2.7924845461656845E-2</c:v>
                </c:pt>
                <c:pt idx="66">
                  <c:v>2.9758912632525138E-2</c:v>
                </c:pt>
                <c:pt idx="67">
                  <c:v>3.1695351253465412E-2</c:v>
                </c:pt>
                <c:pt idx="68">
                  <c:v>3.3738541972854016E-2</c:v>
                </c:pt>
                <c:pt idx="69">
                  <c:v>3.5892960618521035E-2</c:v>
                </c:pt>
                <c:pt idx="70">
                  <c:v>3.8163173796916701E-2</c:v>
                </c:pt>
                <c:pt idx="71">
                  <c:v>4.0553833942924798E-2</c:v>
                </c:pt>
                <c:pt idx="72">
                  <c:v>4.3069673802818828E-2</c:v>
                </c:pt>
                <c:pt idx="73">
                  <c:v>4.571550033384722E-2</c:v>
                </c:pt>
                <c:pt idx="74">
                  <c:v>4.8496188005582808E-2</c:v>
                </c:pt>
                <c:pt idx="75">
                  <c:v>5.1416671489408691E-2</c:v>
                </c:pt>
                <c:pt idx="76">
                  <c:v>5.4481937724441806E-2</c:v>
                </c:pt>
                <c:pt idx="77">
                  <c:v>5.76970173498801E-2</c:v>
                </c:pt>
                <c:pt idx="78">
                  <c:v>6.1066975495827812E-2</c:v>
                </c:pt>
                <c:pt idx="79">
                  <c:v>6.4596901926800523E-2</c:v>
                </c:pt>
                <c:pt idx="80">
                  <c:v>6.8291900534421052E-2</c:v>
                </c:pt>
                <c:pt idx="81">
                  <c:v>7.2157078178293588E-2</c:v>
                </c:pt>
                <c:pt idx="82">
                  <c:v>7.6197532876652027E-2</c:v>
                </c:pt>
                <c:pt idx="83">
                  <c:v>8.0418341351148295E-2</c:v>
                </c:pt>
                <c:pt idx="84">
                  <c:v>8.4824545933035025E-2</c:v>
                </c:pt>
                <c:pt idx="85">
                  <c:v>8.9421140841035099E-2</c:v>
                </c:pt>
                <c:pt idx="86">
                  <c:v>9.4213057844328915E-2</c:v>
                </c:pt>
                <c:pt idx="87">
                  <c:v>9.9205151327362989E-2</c:v>
                </c:pt>
                <c:pt idx="88">
                  <c:v>0.10440218277653254</c:v>
                </c:pt>
                <c:pt idx="89">
                  <c:v>0.10980880471225141</c:v>
                </c:pt>
                <c:pt idx="90">
                  <c:v>0.11542954409343577</c:v>
                </c:pt>
                <c:pt idx="91">
                  <c:v>0.12126878522502391</c:v>
                </c:pt>
                <c:pt idx="92">
                  <c:v>0.12733075220276924</c:v>
                </c:pt>
                <c:pt idx="93">
                  <c:v>0.13361949093321604</c:v>
                </c:pt>
                <c:pt idx="94">
                  <c:v>0.14013885077041568</c:v>
                </c:pt>
                <c:pt idx="95">
                  <c:v>0.14689246581461687</c:v>
                </c:pt>
                <c:pt idx="96">
                  <c:v>0.15388373592177393</c:v>
                </c:pt>
                <c:pt idx="97">
                  <c:v>0.16111580747631324</c:v>
                </c:pt>
                <c:pt idx="98">
                  <c:v>0.16859155398309134</c:v>
                </c:pt>
                <c:pt idx="99">
                  <c:v>0.17631355653791189</c:v>
                </c:pt>
                <c:pt idx="100">
                  <c:v>0.18428408423925385</c:v>
                </c:pt>
                <c:pt idx="101">
                  <c:v>0.19250507460704094</c:v>
                </c:pt>
                <c:pt idx="102">
                  <c:v>0.20097811407728644</c:v>
                </c:pt>
                <c:pt idx="103">
                  <c:v>0.2097044186442569</c:v>
                </c:pt>
                <c:pt idx="104">
                  <c:v>0.21868481472443305</c:v>
                </c:pt>
                <c:pt idx="105">
                  <c:v>0.227919720318909</c:v>
                </c:pt>
                <c:pt idx="106">
                  <c:v>0.23740912655302654</c:v>
                </c:pt>
                <c:pt idx="107">
                  <c:v>0.24715257967387702</c:v>
                </c:pt>
                <c:pt idx="108">
                  <c:v>0.25714916358789014</c:v>
                </c:pt>
                <c:pt idx="109">
                  <c:v>0.26739748302194777</c:v>
                </c:pt>
                <c:pt idx="110">
                  <c:v>0.2778956473923998</c:v>
                </c:pt>
                <c:pt idx="111">
                  <c:v>0.28864125546688102</c:v>
                </c:pt>
                <c:pt idx="112">
                  <c:v>0.29963138090404307</c:v>
                </c:pt>
                <c:pt idx="113">
                  <c:v>0.31086255875607238</c:v>
                </c:pt>
                <c:pt idx="114">
                  <c:v>0.32233077301829244</c:v>
                </c:pt>
                <c:pt idx="115">
                  <c:v>0.33403144530908596</c:v>
                </c:pt>
                <c:pt idx="116">
                  <c:v>0.3459594247619559</c:v>
                </c:pt>
                <c:pt idx="117">
                  <c:v>0.35810897920962825</c:v>
                </c:pt>
                <c:pt idx="118">
                  <c:v>0.37047378773778722</c:v>
                </c:pt>
                <c:pt idx="119">
                  <c:v>0.38304693468332668</c:v>
                </c:pt>
                <c:pt idx="120">
                  <c:v>0.39582090514854024</c:v>
                </c:pt>
                <c:pt idx="121">
                  <c:v>0.40878758209943949</c:v>
                </c:pt>
                <c:pt idx="122">
                  <c:v>0.42193824511184191</c:v>
                </c:pt>
                <c:pt idx="123">
                  <c:v>0.43526357082461403</c:v>
                </c:pt>
                <c:pt idx="124">
                  <c:v>0.44875363515437688</c:v>
                </c:pt>
                <c:pt idx="125">
                  <c:v>0.46239791732062951</c:v>
                </c:pt>
                <c:pt idx="126">
                  <c:v>0.47618530572447232</c:v>
                </c:pt>
                <c:pt idx="127">
                  <c:v>0.49010410571792301</c:v>
                </c:pt>
                <c:pt idx="128">
                  <c:v>0.50414204929433248</c:v>
                </c:pt>
                <c:pt idx="129">
                  <c:v>0.51828630672350273</c:v>
                </c:pt>
                <c:pt idx="130">
                  <c:v>0.53252350014797256</c:v>
                </c:pt>
                <c:pt idx="131">
                  <c:v>0.54683971914943186</c:v>
                </c:pt>
                <c:pt idx="132">
                  <c:v>0.56122053828654961</c:v>
                </c:pt>
                <c:pt idx="133">
                  <c:v>0.57565103659751549</c:v>
                </c:pt>
                <c:pt idx="134">
                  <c:v>0.59011581905251087</c:v>
                </c:pt>
                <c:pt idx="135">
                  <c:v>0.6045990399330049</c:v>
                </c:pt>
                <c:pt idx="136">
                  <c:v>0.6190844281064225</c:v>
                </c:pt>
                <c:pt idx="137">
                  <c:v>0.6335553141562309</c:v>
                </c:pt>
                <c:pt idx="138">
                  <c:v>0.64799465931904743</c:v>
                </c:pt>
                <c:pt idx="139">
                  <c:v>0.66238508617185277</c:v>
                </c:pt>
                <c:pt idx="140">
                  <c:v>0.67670891100402941</c:v>
                </c:pt>
                <c:pt idx="141">
                  <c:v>0.69094817780058848</c:v>
                </c:pt>
                <c:pt idx="142">
                  <c:v>0.70508469375483918</c:v>
                </c:pt>
                <c:pt idx="143">
                  <c:v>0.71910006622074651</c:v>
                </c:pt>
                <c:pt idx="144">
                  <c:v>0.73297574100754626</c:v>
                </c:pt>
                <c:pt idx="145">
                  <c:v>0.74669304191171293</c:v>
                </c:pt>
                <c:pt idx="146">
                  <c:v>0.76023321137431277</c:v>
                </c:pt>
                <c:pt idx="147">
                  <c:v>0.77357745214500662</c:v>
                </c:pt>
                <c:pt idx="148">
                  <c:v>0.78670696982769694</c:v>
                </c:pt>
                <c:pt idx="149">
                  <c:v>0.79960301617692331</c:v>
                </c:pt>
                <c:pt idx="150">
                  <c:v>0.81224693300877826</c:v>
                </c:pt>
                <c:pt idx="151">
                  <c:v>0.82462019658528585</c:v>
                </c:pt>
                <c:pt idx="152">
                  <c:v>0.83670446232691298</c:v>
                </c:pt>
                <c:pt idx="153">
                  <c:v>0.84848160970425079</c:v>
                </c:pt>
                <c:pt idx="154">
                  <c:v>0.85993378715684032</c:v>
                </c:pt>
                <c:pt idx="155">
                  <c:v>0.87104345688476925</c:v>
                </c:pt>
                <c:pt idx="156">
                  <c:v>0.88179343935692722</c:v>
                </c:pt>
                <c:pt idx="157">
                  <c:v>0.89216695737882701</c:v>
                </c:pt>
                <c:pt idx="158">
                  <c:v>0.90214767956256359</c:v>
                </c:pt>
                <c:pt idx="159">
                  <c:v>0.91171976304192537</c:v>
                </c:pt>
                <c:pt idx="160">
                  <c:v>0.92086789527678103</c:v>
                </c:pt>
                <c:pt idx="161">
                  <c:v>0.92957733479276361</c:v>
                </c:pt>
                <c:pt idx="162">
                  <c:v>0.93783395070483666</c:v>
                </c:pt>
                <c:pt idx="163">
                  <c:v>0.94562426087667317</c:v>
                </c:pt>
                <c:pt idx="164">
                  <c:v>0.95293546857177813</c:v>
                </c:pt>
                <c:pt idx="165">
                  <c:v>0.9597554974570297</c:v>
                </c:pt>
                <c:pt idx="166">
                  <c:v>0.96607302482474555</c:v>
                </c:pt>
                <c:pt idx="167">
                  <c:v>0.97187751290532032</c:v>
                </c:pt>
                <c:pt idx="168">
                  <c:v>0.97715923814940653</c:v>
                </c:pt>
                <c:pt idx="169">
                  <c:v>0.98190931836566775</c:v>
                </c:pt>
                <c:pt idx="170">
                  <c:v>0.98611973760815586</c:v>
                </c:pt>
                <c:pt idx="171">
                  <c:v>0.98978336871570416</c:v>
                </c:pt>
                <c:pt idx="172">
                  <c:v>0.99289399341463769</c:v>
                </c:pt>
                <c:pt idx="173">
                  <c:v>0.99544631990543286</c:v>
                </c:pt>
                <c:pt idx="174">
                  <c:v>0.99743599786370984</c:v>
                </c:pt>
                <c:pt idx="175">
                  <c:v>0.99885963079603501</c:v>
                </c:pt>
                <c:pt idx="176">
                  <c:v>0.99971478570141314</c:v>
                </c:pt>
                <c:pt idx="177">
                  <c:v>1</c:v>
                </c:pt>
                <c:pt idx="178">
                  <c:v>0.9997147857014177</c:v>
                </c:pt>
                <c:pt idx="179">
                  <c:v>0.99885963079604412</c:v>
                </c:pt>
                <c:pt idx="180">
                  <c:v>0.9974359978637235</c:v>
                </c:pt>
                <c:pt idx="181">
                  <c:v>0.99544631990545107</c:v>
                </c:pt>
                <c:pt idx="182">
                  <c:v>0.99289399341466045</c:v>
                </c:pt>
                <c:pt idx="183">
                  <c:v>0.98978336871573125</c:v>
                </c:pt>
                <c:pt idx="184">
                  <c:v>0.98611973760818727</c:v>
                </c:pt>
                <c:pt idx="185">
                  <c:v>0.98190931836570361</c:v>
                </c:pt>
                <c:pt idx="186">
                  <c:v>0.97715923814944672</c:v>
                </c:pt>
                <c:pt idx="187">
                  <c:v>0.97187751290536462</c:v>
                </c:pt>
                <c:pt idx="188">
                  <c:v>0.96607302482479396</c:v>
                </c:pt>
                <c:pt idx="189">
                  <c:v>0.95975549745708222</c:v>
                </c:pt>
                <c:pt idx="190">
                  <c:v>0.95293546857182776</c:v>
                </c:pt>
                <c:pt idx="191">
                  <c:v>0.9456242608767258</c:v>
                </c:pt>
                <c:pt idx="192">
                  <c:v>0.93783395070489295</c:v>
                </c:pt>
                <c:pt idx="193">
                  <c:v>0.92957733479282278</c:v>
                </c:pt>
                <c:pt idx="194">
                  <c:v>0.92086789527684365</c:v>
                </c:pt>
                <c:pt idx="195">
                  <c:v>0.91171976304199065</c:v>
                </c:pt>
                <c:pt idx="196">
                  <c:v>0.9021476795626322</c:v>
                </c:pt>
                <c:pt idx="197">
                  <c:v>0.8921669573788984</c:v>
                </c:pt>
                <c:pt idx="198">
                  <c:v>0.88179343935700139</c:v>
                </c:pt>
                <c:pt idx="199">
                  <c:v>0.87104345688484597</c:v>
                </c:pt>
                <c:pt idx="200">
                  <c:v>0.85993378715691948</c:v>
                </c:pt>
                <c:pt idx="201">
                  <c:v>0.84848160970433228</c:v>
                </c:pt>
                <c:pt idx="202">
                  <c:v>0.83670446232699724</c:v>
                </c:pt>
                <c:pt idx="203">
                  <c:v>0.82462019658537122</c:v>
                </c:pt>
                <c:pt idx="204">
                  <c:v>0.81224693300886608</c:v>
                </c:pt>
                <c:pt idx="205">
                  <c:v>0.79960301617701302</c:v>
                </c:pt>
                <c:pt idx="206">
                  <c:v>0.78670696982778887</c:v>
                </c:pt>
                <c:pt idx="207">
                  <c:v>0.77357745214509899</c:v>
                </c:pt>
                <c:pt idx="208">
                  <c:v>0.76023321137440647</c:v>
                </c:pt>
                <c:pt idx="209">
                  <c:v>0.74669304191180852</c:v>
                </c:pt>
                <c:pt idx="210">
                  <c:v>0.73297574100764307</c:v>
                </c:pt>
                <c:pt idx="211">
                  <c:v>0.71910006622084377</c:v>
                </c:pt>
                <c:pt idx="212">
                  <c:v>0.70508469375495109</c:v>
                </c:pt>
                <c:pt idx="213">
                  <c:v>0.69094817780070195</c:v>
                </c:pt>
                <c:pt idx="214">
                  <c:v>0.67670891100414365</c:v>
                </c:pt>
                <c:pt idx="215">
                  <c:v>0.66238508617196823</c:v>
                </c:pt>
                <c:pt idx="216">
                  <c:v>0.647994659319162</c:v>
                </c:pt>
                <c:pt idx="217">
                  <c:v>0.63355531415634647</c:v>
                </c:pt>
                <c:pt idx="218">
                  <c:v>0.61908442810653819</c:v>
                </c:pt>
                <c:pt idx="219">
                  <c:v>0.60459903993312136</c:v>
                </c:pt>
                <c:pt idx="220">
                  <c:v>0.59011581905262589</c:v>
                </c:pt>
                <c:pt idx="221">
                  <c:v>0.57565103659763095</c:v>
                </c:pt>
                <c:pt idx="222">
                  <c:v>0.56122053828666485</c:v>
                </c:pt>
                <c:pt idx="223">
                  <c:v>0.54683971914954721</c:v>
                </c:pt>
                <c:pt idx="224">
                  <c:v>0.53252350014808725</c:v>
                </c:pt>
                <c:pt idx="225">
                  <c:v>0.5182863067236162</c:v>
                </c:pt>
                <c:pt idx="226">
                  <c:v>0.50414204929444517</c:v>
                </c:pt>
                <c:pt idx="227">
                  <c:v>0.49010410571803537</c:v>
                </c:pt>
                <c:pt idx="228">
                  <c:v>0.47618530572458367</c:v>
                </c:pt>
                <c:pt idx="229">
                  <c:v>0.46239791732073915</c:v>
                </c:pt>
                <c:pt idx="230">
                  <c:v>0.4487536351544853</c:v>
                </c:pt>
                <c:pt idx="231">
                  <c:v>0.43526357082472183</c:v>
                </c:pt>
                <c:pt idx="232">
                  <c:v>0.42193824511194833</c:v>
                </c:pt>
                <c:pt idx="233">
                  <c:v>0.4087875820995433</c:v>
                </c:pt>
                <c:pt idx="234">
                  <c:v>0.39582090514864315</c:v>
                </c:pt>
                <c:pt idx="235">
                  <c:v>0.38304693468342804</c:v>
                </c:pt>
                <c:pt idx="236">
                  <c:v>0.37047378773788747</c:v>
                </c:pt>
                <c:pt idx="237">
                  <c:v>0.35810897920971368</c:v>
                </c:pt>
                <c:pt idx="238">
                  <c:v>0.34595942476203989</c:v>
                </c:pt>
                <c:pt idx="239">
                  <c:v>0.33403144530916884</c:v>
                </c:pt>
                <c:pt idx="240">
                  <c:v>0.32233077301837376</c:v>
                </c:pt>
                <c:pt idx="241">
                  <c:v>0.31086255875615149</c:v>
                </c:pt>
                <c:pt idx="242">
                  <c:v>0.2996313809041205</c:v>
                </c:pt>
                <c:pt idx="243">
                  <c:v>0.28864125546695729</c:v>
                </c:pt>
                <c:pt idx="244">
                  <c:v>0.27789564739247424</c:v>
                </c:pt>
                <c:pt idx="245">
                  <c:v>0.2673974830220201</c:v>
                </c:pt>
                <c:pt idx="246">
                  <c:v>0.25714916358796064</c:v>
                </c:pt>
                <c:pt idx="247">
                  <c:v>0.24715257967394627</c:v>
                </c:pt>
                <c:pt idx="248">
                  <c:v>0.23740912655309396</c:v>
                </c:pt>
                <c:pt idx="249">
                  <c:v>0.22791972031897512</c:v>
                </c:pt>
                <c:pt idx="250">
                  <c:v>0.21868481472449655</c:v>
                </c:pt>
                <c:pt idx="251">
                  <c:v>0.20970441864431902</c:v>
                </c:pt>
                <c:pt idx="252">
                  <c:v>0.20097811407734678</c:v>
                </c:pt>
                <c:pt idx="253">
                  <c:v>0.1925050746070999</c:v>
                </c:pt>
                <c:pt idx="254">
                  <c:v>0.18428408423931036</c:v>
                </c:pt>
                <c:pt idx="255">
                  <c:v>0.17631355653796699</c:v>
                </c:pt>
                <c:pt idx="256">
                  <c:v>0.16859155398314468</c:v>
                </c:pt>
                <c:pt idx="257">
                  <c:v>0.16111580747636478</c:v>
                </c:pt>
                <c:pt idx="258">
                  <c:v>0.15388373592182353</c:v>
                </c:pt>
                <c:pt idx="259">
                  <c:v>0.14689246581467152</c:v>
                </c:pt>
                <c:pt idx="260">
                  <c:v>0.1401388507704687</c:v>
                </c:pt>
                <c:pt idx="261">
                  <c:v>0.13361949093326719</c:v>
                </c:pt>
                <c:pt idx="262">
                  <c:v>0.12733075220281889</c:v>
                </c:pt>
                <c:pt idx="263">
                  <c:v>0.12126878522507119</c:v>
                </c:pt>
                <c:pt idx="264">
                  <c:v>0.11542954409348154</c:v>
                </c:pt>
                <c:pt idx="265">
                  <c:v>0.10980880471229544</c:v>
                </c:pt>
                <c:pt idx="266">
                  <c:v>0.10440218277657515</c:v>
                </c:pt>
                <c:pt idx="267">
                  <c:v>9.9205151327403526E-2</c:v>
                </c:pt>
                <c:pt idx="268">
                  <c:v>9.4213057844367995E-2</c:v>
                </c:pt>
                <c:pt idx="269">
                  <c:v>8.9421140841072624E-2</c:v>
                </c:pt>
                <c:pt idx="270">
                  <c:v>8.4824545933071191E-2</c:v>
                </c:pt>
                <c:pt idx="271">
                  <c:v>8.0418341351182934E-2</c:v>
                </c:pt>
                <c:pt idx="272">
                  <c:v>7.6197532876685029E-2</c:v>
                </c:pt>
                <c:pt idx="273">
                  <c:v>7.2157078178325187E-2</c:v>
                </c:pt>
                <c:pt idx="274">
                  <c:v>6.8291900534451444E-2</c:v>
                </c:pt>
                <c:pt idx="275">
                  <c:v>6.4596901926829556E-2</c:v>
                </c:pt>
                <c:pt idx="276">
                  <c:v>6.1066975495855366E-2</c:v>
                </c:pt>
                <c:pt idx="277">
                  <c:v>5.769701734990642E-2</c:v>
                </c:pt>
                <c:pt idx="278">
                  <c:v>5.4481937724467015E-2</c:v>
                </c:pt>
                <c:pt idx="279">
                  <c:v>5.1416671489432755E-2</c:v>
                </c:pt>
                <c:pt idx="280">
                  <c:v>4.8496188005605616E-2</c:v>
                </c:pt>
                <c:pt idx="281">
                  <c:v>4.5715500333868918E-2</c:v>
                </c:pt>
                <c:pt idx="282">
                  <c:v>4.3069673802836946E-2</c:v>
                </c:pt>
                <c:pt idx="283">
                  <c:v>4.0553833942944539E-2</c:v>
                </c:pt>
                <c:pt idx="284">
                  <c:v>3.8163173796932952E-2</c:v>
                </c:pt>
                <c:pt idx="285">
                  <c:v>3.5892960618538708E-2</c:v>
                </c:pt>
                <c:pt idx="286">
                  <c:v>3.3738541972868727E-2</c:v>
                </c:pt>
                <c:pt idx="287">
                  <c:v>3.1695351253479359E-2</c:v>
                </c:pt>
                <c:pt idx="288">
                  <c:v>2.9758912632538288E-2</c:v>
                </c:pt>
                <c:pt idx="289">
                  <c:v>2.7924845461669297E-2</c:v>
                </c:pt>
                <c:pt idx="290">
                  <c:v>2.6188868142140134E-2</c:v>
                </c:pt>
                <c:pt idx="291">
                  <c:v>2.4546801483977254E-2</c:v>
                </c:pt>
                <c:pt idx="292">
                  <c:v>2.2994571574360294E-2</c:v>
                </c:pt>
                <c:pt idx="293">
                  <c:v>2.1528212176291524E-2</c:v>
                </c:pt>
                <c:pt idx="294">
                  <c:v>2.0143866679036414E-2</c:v>
                </c:pt>
                <c:pt idx="295">
                  <c:v>1.8837789622214801E-2</c:v>
                </c:pt>
                <c:pt idx="296">
                  <c:v>1.7606347815675844E-2</c:v>
                </c:pt>
                <c:pt idx="297">
                  <c:v>1.6446021077436226E-2</c:v>
                </c:pt>
                <c:pt idx="298">
                  <c:v>1.5353402611997261E-2</c:v>
                </c:pt>
                <c:pt idx="299">
                  <c:v>1.4325199051290495E-2</c:v>
                </c:pt>
                <c:pt idx="300">
                  <c:v>1.335823018034611E-2</c:v>
                </c:pt>
                <c:pt idx="301">
                  <c:v>1.2449428369529704E-2</c:v>
                </c:pt>
                <c:pt idx="302">
                  <c:v>1.1595837734870646E-2</c:v>
                </c:pt>
                <c:pt idx="303">
                  <c:v>1.0794613047604177E-2</c:v>
                </c:pt>
                <c:pt idx="304">
                  <c:v>1.0043018413587766E-2</c:v>
                </c:pt>
                <c:pt idx="305">
                  <c:v>9.3384257427266294E-3</c:v>
                </c:pt>
                <c:pt idx="306">
                  <c:v>8.6783130279631717E-3</c:v>
                </c:pt>
                <c:pt idx="307">
                  <c:v>8.0602624527765614E-3</c:v>
                </c:pt>
                <c:pt idx="308">
                  <c:v>7.4819583454506147E-3</c:v>
                </c:pt>
                <c:pt idx="309">
                  <c:v>6.9411849976977547E-3</c:v>
                </c:pt>
                <c:pt idx="310">
                  <c:v>6.4358243644852854E-3</c:v>
                </c:pt>
                <c:pt idx="311">
                  <c:v>5.9638536611693153E-3</c:v>
                </c:pt>
                <c:pt idx="312">
                  <c:v>5.5233428732752972E-3</c:v>
                </c:pt>
                <c:pt idx="313">
                  <c:v>5.1124521934891917E-3</c:v>
                </c:pt>
                <c:pt idx="314">
                  <c:v>4.7294293996374319E-3</c:v>
                </c:pt>
                <c:pt idx="315">
                  <c:v>4.3726071866481853E-3</c:v>
                </c:pt>
                <c:pt idx="316">
                  <c:v>4.04040046469923E-3</c:v>
                </c:pt>
                <c:pt idx="317">
                  <c:v>3.7313036349780025E-3</c:v>
                </c:pt>
                <c:pt idx="318">
                  <c:v>3.4438878537052715E-3</c:v>
                </c:pt>
                <c:pt idx="319">
                  <c:v>3.1767982943137953E-3</c:v>
                </c:pt>
                <c:pt idx="320">
                  <c:v>2.9287514169256314E-3</c:v>
                </c:pt>
                <c:pt idx="321">
                  <c:v>2.6985322535430616E-3</c:v>
                </c:pt>
                <c:pt idx="322">
                  <c:v>2.4849917166567949E-3</c:v>
                </c:pt>
                <c:pt idx="323">
                  <c:v>2.2870439382865E-3</c:v>
                </c:pt>
                <c:pt idx="324">
                  <c:v>2.1036636458026657E-3</c:v>
                </c:pt>
                <c:pt idx="325">
                  <c:v>1.93388358023695E-3</c:v>
                </c:pt>
                <c:pt idx="326">
                  <c:v>1.7767919621730543E-3</c:v>
                </c:pt>
                <c:pt idx="327">
                  <c:v>1.6315300097205344E-3</c:v>
                </c:pt>
                <c:pt idx="328">
                  <c:v>1.4972895125129517E-3</c:v>
                </c:pt>
                <c:pt idx="329">
                  <c:v>1.3733104651379852E-3</c:v>
                </c:pt>
                <c:pt idx="330">
                  <c:v>1.2588787629025436E-3</c:v>
                </c:pt>
                <c:pt idx="331">
                  <c:v>1.1533239623590338E-3</c:v>
                </c:pt>
                <c:pt idx="332">
                  <c:v>1.0560171085715212E-3</c:v>
                </c:pt>
                <c:pt idx="333">
                  <c:v>9.6636863068067544E-4</c:v>
                </c:pt>
                <c:pt idx="334">
                  <c:v>8.8382630693560648E-4</c:v>
                </c:pt>
                <c:pt idx="335">
                  <c:v>8.0787329999661259E-4</c:v>
                </c:pt>
                <c:pt idx="336">
                  <c:v>7.3802626297679173E-4</c:v>
                </c:pt>
                <c:pt idx="337">
                  <c:v>6.7383351638027273E-4</c:v>
                </c:pt>
                <c:pt idx="338">
                  <c:v>6.148732958109114E-4</c:v>
                </c:pt>
                <c:pt idx="339">
                  <c:v>5.6075207006589165E-4</c:v>
                </c:pt>
                <c:pt idx="340">
                  <c:v>5.1110292899371349E-4</c:v>
                </c:pt>
                <c:pt idx="341">
                  <c:v>4.6558404028394855E-4</c:v>
                </c:pt>
                <c:pt idx="342">
                  <c:v>4.2387717416652037E-4</c:v>
                </c:pt>
                <c:pt idx="343">
                  <c:v>3.8568629482944861E-4</c:v>
                </c:pt>
                <c:pt idx="344">
                  <c:v>3.507362172156028E-4</c:v>
                </c:pt>
                <c:pt idx="345">
                  <c:v>3.187713277294269E-4</c:v>
                </c:pt>
                <c:pt idx="346">
                  <c:v>2.8955436727323675E-4</c:v>
                </c:pt>
                <c:pt idx="347">
                  <c:v>2.628652749380074E-4</c:v>
                </c:pt>
                <c:pt idx="348">
                  <c:v>2.3850009059492815E-4</c:v>
                </c:pt>
                <c:pt idx="349">
                  <c:v>2.1626991457007755E-4</c:v>
                </c:pt>
                <c:pt idx="350">
                  <c:v>1.9599992253437637E-4</c:v>
                </c:pt>
                <c:pt idx="351">
                  <c:v>1.7752843370364099E-4</c:v>
                </c:pt>
                <c:pt idx="352">
                  <c:v>1.6070603041782306E-4</c:v>
                </c:pt>
                <c:pt idx="353">
                  <c:v>1.4539472715358317E-4</c:v>
                </c:pt>
                <c:pt idx="354">
                  <c:v>1.3146718701961805E-4</c:v>
                </c:pt>
                <c:pt idx="355">
                  <c:v>1.188059837874847E-4</c:v>
                </c:pt>
                <c:pt idx="356">
                  <c:v>1.0730290752326601E-4</c:v>
                </c:pt>
                <c:pt idx="357">
                  <c:v>9.6858311904265328E-5</c:v>
                </c:pt>
                <c:pt idx="358">
                  <c:v>8.7380501330783453E-5</c:v>
                </c:pt>
                <c:pt idx="359">
                  <c:v>7.8785155974413776E-5</c:v>
                </c:pt>
                <c:pt idx="360">
                  <c:v>7.0994792940774393E-5</c:v>
                </c:pt>
                <c:pt idx="361">
                  <c:v>6.3938261765361852E-5</c:v>
                </c:pt>
                <c:pt idx="362">
                  <c:v>5.7550272505764335E-5</c:v>
                </c:pt>
                <c:pt idx="363">
                  <c:v>5.1770954741124864E-5</c:v>
                </c:pt>
                <c:pt idx="364">
                  <c:v>4.6545445840046131E-5</c:v>
                </c:pt>
                <c:pt idx="365">
                  <c:v>4.1823506910484633E-5</c:v>
                </c:pt>
                <c:pt idx="366">
                  <c:v>3.7559164899208333E-5</c:v>
                </c:pt>
                <c:pt idx="367">
                  <c:v>3.3710379363606088E-5</c:v>
                </c:pt>
                <c:pt idx="368">
                  <c:v>3.0238732494691327E-5</c:v>
                </c:pt>
                <c:pt idx="369">
                  <c:v>2.7109141026632982E-5</c:v>
                </c:pt>
                <c:pt idx="370">
                  <c:v>2.4289588724804693E-5</c:v>
                </c:pt>
                <c:pt idx="371">
                  <c:v>2.1750878200835081E-5</c:v>
                </c:pt>
                <c:pt idx="372">
                  <c:v>1.9466400859231926E-5</c:v>
                </c:pt>
                <c:pt idx="373">
                  <c:v>1.7411923835609547E-5</c:v>
                </c:pt>
                <c:pt idx="374">
                  <c:v>1.556539284115172E-5</c:v>
                </c:pt>
                <c:pt idx="375">
                  <c:v>1.3906749881537342E-5</c:v>
                </c:pt>
                <c:pt idx="376">
                  <c:v>1.2417764870970078E-5</c:v>
                </c:pt>
                <c:pt idx="377">
                  <c:v>1.1081880213071467E-5</c:v>
                </c:pt>
                <c:pt idx="378">
                  <c:v>9.8840674700917158E-6</c:v>
                </c:pt>
                <c:pt idx="379">
                  <c:v>8.8106952900902817E-6</c:v>
                </c:pt>
                <c:pt idx="380">
                  <c:v>7.8494078083528258E-6</c:v>
                </c:pt>
                <c:pt idx="381">
                  <c:v>6.9890127842951953E-6</c:v>
                </c:pt>
                <c:pt idx="382">
                  <c:v>6.2193787784075982E-6</c:v>
                </c:pt>
                <c:pt idx="383">
                  <c:v>5.5313407153942382E-6</c:v>
                </c:pt>
                <c:pt idx="384">
                  <c:v>4.9166132195406021E-6</c:v>
                </c:pt>
                <c:pt idx="385">
                  <c:v>4.3677111464959404E-6</c:v>
                </c:pt>
                <c:pt idx="386">
                  <c:v>3.8778767720876651E-6</c:v>
                </c:pt>
                <c:pt idx="387">
                  <c:v>3.4410131335096778E-6</c:v>
                </c:pt>
                <c:pt idx="388">
                  <c:v>3.0516230512626039E-6</c:v>
                </c:pt>
                <c:pt idx="389">
                  <c:v>2.7047533916041496E-6</c:v>
                </c:pt>
                <c:pt idx="390">
                  <c:v>2.3959441590196143E-6</c:v>
                </c:pt>
                <c:pt idx="391">
                  <c:v>2.1211820363914264E-6</c:v>
                </c:pt>
                <c:pt idx="392">
                  <c:v>1.8768580171695763E-6</c:v>
                </c:pt>
                <c:pt idx="393">
                  <c:v>1.6597287989729218E-6</c:v>
                </c:pt>
                <c:pt idx="394">
                  <c:v>1.4668816317291296E-6</c:v>
                </c:pt>
                <c:pt idx="395">
                  <c:v>1.2957023357439861E-6</c:v>
                </c:pt>
                <c:pt idx="396">
                  <c:v>1.1438462260287717E-6</c:v>
                </c:pt>
                <c:pt idx="397">
                  <c:v>1.0092116988624836E-6</c:v>
                </c:pt>
                <c:pt idx="398">
                  <c:v>8.8991625497923513E-7</c:v>
                </c:pt>
                <c:pt idx="399">
                  <c:v>7.8427475100343053E-7</c:v>
                </c:pt>
                <c:pt idx="400">
                  <c:v>6.9077968686206865E-7</c:v>
                </c:pt>
              </c:numCache>
            </c:numRef>
          </c:yVal>
          <c:smooth val="0"/>
          <c:extLst>
            <c:ext xmlns:c16="http://schemas.microsoft.com/office/drawing/2014/chart" uri="{C3380CC4-5D6E-409C-BE32-E72D297353CC}">
              <c16:uniqueId val="{00000000-44A5-5C4D-A503-9E053707BBAC}"/>
            </c:ext>
          </c:extLst>
        </c:ser>
        <c:ser>
          <c:idx val="1"/>
          <c:order val="1"/>
          <c:tx>
            <c:strRef>
              <c:f>Feuil1!$P$5</c:f>
              <c:strCache>
                <c:ptCount val="1"/>
                <c:pt idx="0">
                  <c:v>Delay Dt (fs)/100</c:v>
                </c:pt>
              </c:strCache>
            </c:strRef>
          </c:tx>
          <c:spPr>
            <a:ln w="19050" cap="rnd">
              <a:solidFill>
                <a:schemeClr val="accent2"/>
              </a:solidFill>
              <a:round/>
            </a:ln>
            <a:effectLst/>
          </c:spPr>
          <c:marker>
            <c:symbol val="none"/>
          </c:marker>
          <c:xVal>
            <c:numRef>
              <c:f>Feuil1!$L$6:$L$406</c:f>
              <c:numCache>
                <c:formatCode>General</c:formatCode>
                <c:ptCount val="401"/>
                <c:pt idx="0">
                  <c:v>2</c:v>
                </c:pt>
                <c:pt idx="1">
                  <c:v>2.0099999999999998</c:v>
                </c:pt>
                <c:pt idx="2">
                  <c:v>2.02</c:v>
                </c:pt>
                <c:pt idx="3">
                  <c:v>2.0299999999999998</c:v>
                </c:pt>
                <c:pt idx="4">
                  <c:v>2.04</c:v>
                </c:pt>
                <c:pt idx="5">
                  <c:v>2.0499999999999998</c:v>
                </c:pt>
                <c:pt idx="6">
                  <c:v>2.06</c:v>
                </c:pt>
                <c:pt idx="7">
                  <c:v>2.0699999999999998</c:v>
                </c:pt>
                <c:pt idx="8">
                  <c:v>2.08</c:v>
                </c:pt>
                <c:pt idx="9">
                  <c:v>2.09</c:v>
                </c:pt>
                <c:pt idx="10">
                  <c:v>2.1</c:v>
                </c:pt>
                <c:pt idx="11">
                  <c:v>2.11</c:v>
                </c:pt>
                <c:pt idx="12">
                  <c:v>2.12</c:v>
                </c:pt>
                <c:pt idx="13">
                  <c:v>2.13</c:v>
                </c:pt>
                <c:pt idx="14">
                  <c:v>2.14</c:v>
                </c:pt>
                <c:pt idx="15">
                  <c:v>2.15</c:v>
                </c:pt>
                <c:pt idx="16">
                  <c:v>2.16</c:v>
                </c:pt>
                <c:pt idx="17">
                  <c:v>2.17</c:v>
                </c:pt>
                <c:pt idx="18">
                  <c:v>2.1800000000000002</c:v>
                </c:pt>
                <c:pt idx="19">
                  <c:v>2.19</c:v>
                </c:pt>
                <c:pt idx="20">
                  <c:v>2.2000000000000002</c:v>
                </c:pt>
                <c:pt idx="21">
                  <c:v>2.21</c:v>
                </c:pt>
                <c:pt idx="22">
                  <c:v>2.21999999999999</c:v>
                </c:pt>
                <c:pt idx="23">
                  <c:v>2.23</c:v>
                </c:pt>
                <c:pt idx="24">
                  <c:v>2.23999999999999</c:v>
                </c:pt>
                <c:pt idx="25">
                  <c:v>2.25</c:v>
                </c:pt>
                <c:pt idx="26">
                  <c:v>2.25999999999999</c:v>
                </c:pt>
                <c:pt idx="27">
                  <c:v>2.2699999999999898</c:v>
                </c:pt>
                <c:pt idx="28">
                  <c:v>2.27999999999999</c:v>
                </c:pt>
                <c:pt idx="29">
                  <c:v>2.2899999999999898</c:v>
                </c:pt>
                <c:pt idx="30">
                  <c:v>2.2999999999999901</c:v>
                </c:pt>
                <c:pt idx="31">
                  <c:v>2.3099999999999898</c:v>
                </c:pt>
                <c:pt idx="32">
                  <c:v>2.3199999999999901</c:v>
                </c:pt>
                <c:pt idx="33">
                  <c:v>2.3299999999999899</c:v>
                </c:pt>
                <c:pt idx="34">
                  <c:v>2.3399999999999901</c:v>
                </c:pt>
                <c:pt idx="35">
                  <c:v>2.3499999999999899</c:v>
                </c:pt>
                <c:pt idx="36">
                  <c:v>2.3599999999999901</c:v>
                </c:pt>
                <c:pt idx="37">
                  <c:v>2.3699999999999899</c:v>
                </c:pt>
                <c:pt idx="38">
                  <c:v>2.3799999999999901</c:v>
                </c:pt>
                <c:pt idx="39">
                  <c:v>2.3899999999999899</c:v>
                </c:pt>
                <c:pt idx="40">
                  <c:v>2.3999999999999901</c:v>
                </c:pt>
                <c:pt idx="41">
                  <c:v>2.4099999999999899</c:v>
                </c:pt>
                <c:pt idx="42">
                  <c:v>2.4199999999999902</c:v>
                </c:pt>
                <c:pt idx="43">
                  <c:v>2.4299999999999899</c:v>
                </c:pt>
                <c:pt idx="44">
                  <c:v>2.4399999999999902</c:v>
                </c:pt>
                <c:pt idx="45">
                  <c:v>2.44999999999999</c:v>
                </c:pt>
                <c:pt idx="46">
                  <c:v>2.4599999999999902</c:v>
                </c:pt>
                <c:pt idx="47">
                  <c:v>2.46999999999999</c:v>
                </c:pt>
                <c:pt idx="48">
                  <c:v>2.4799999999999902</c:v>
                </c:pt>
                <c:pt idx="49">
                  <c:v>2.48999999999999</c:v>
                </c:pt>
                <c:pt idx="50">
                  <c:v>2.4999999999999898</c:v>
                </c:pt>
                <c:pt idx="51">
                  <c:v>2.50999999999999</c:v>
                </c:pt>
                <c:pt idx="52">
                  <c:v>2.5199999999999898</c:v>
                </c:pt>
                <c:pt idx="53">
                  <c:v>2.52999999999999</c:v>
                </c:pt>
                <c:pt idx="54">
                  <c:v>2.5399999999999898</c:v>
                </c:pt>
                <c:pt idx="55">
                  <c:v>2.5499999999999901</c:v>
                </c:pt>
                <c:pt idx="56">
                  <c:v>2.5599999999999898</c:v>
                </c:pt>
                <c:pt idx="57">
                  <c:v>2.5699999999999901</c:v>
                </c:pt>
                <c:pt idx="58">
                  <c:v>2.5799999999999899</c:v>
                </c:pt>
                <c:pt idx="59">
                  <c:v>2.5899999999999901</c:v>
                </c:pt>
                <c:pt idx="60">
                  <c:v>2.5999999999999899</c:v>
                </c:pt>
                <c:pt idx="61">
                  <c:v>2.6099999999999901</c:v>
                </c:pt>
                <c:pt idx="62">
                  <c:v>2.6199999999999899</c:v>
                </c:pt>
                <c:pt idx="63">
                  <c:v>2.6299999999999901</c:v>
                </c:pt>
                <c:pt idx="64">
                  <c:v>2.6399999999999899</c:v>
                </c:pt>
                <c:pt idx="65">
                  <c:v>2.6499999999999901</c:v>
                </c:pt>
                <c:pt idx="66">
                  <c:v>2.6599999999999899</c:v>
                </c:pt>
                <c:pt idx="67">
                  <c:v>2.6699999999999902</c:v>
                </c:pt>
                <c:pt idx="68">
                  <c:v>2.6799999999999899</c:v>
                </c:pt>
                <c:pt idx="69">
                  <c:v>2.68999999999998</c:v>
                </c:pt>
                <c:pt idx="70">
                  <c:v>2.69999999999999</c:v>
                </c:pt>
                <c:pt idx="71">
                  <c:v>2.70999999999998</c:v>
                </c:pt>
                <c:pt idx="72">
                  <c:v>2.71999999999999</c:v>
                </c:pt>
                <c:pt idx="73">
                  <c:v>2.72999999999998</c:v>
                </c:pt>
                <c:pt idx="74">
                  <c:v>2.7399999999999798</c:v>
                </c:pt>
                <c:pt idx="75">
                  <c:v>2.74999999999998</c:v>
                </c:pt>
                <c:pt idx="76">
                  <c:v>2.7599999999999798</c:v>
                </c:pt>
                <c:pt idx="77">
                  <c:v>2.76999999999998</c:v>
                </c:pt>
                <c:pt idx="78">
                  <c:v>2.7799999999999798</c:v>
                </c:pt>
                <c:pt idx="79">
                  <c:v>2.7899999999999801</c:v>
                </c:pt>
                <c:pt idx="80">
                  <c:v>2.7999999999999798</c:v>
                </c:pt>
                <c:pt idx="81">
                  <c:v>2.8099999999999801</c:v>
                </c:pt>
                <c:pt idx="82">
                  <c:v>2.8199999999999799</c:v>
                </c:pt>
                <c:pt idx="83">
                  <c:v>2.8299999999999801</c:v>
                </c:pt>
                <c:pt idx="84">
                  <c:v>2.8399999999999799</c:v>
                </c:pt>
                <c:pt idx="85">
                  <c:v>2.8499999999999801</c:v>
                </c:pt>
                <c:pt idx="86">
                  <c:v>2.8599999999999799</c:v>
                </c:pt>
                <c:pt idx="87">
                  <c:v>2.8699999999999801</c:v>
                </c:pt>
                <c:pt idx="88">
                  <c:v>2.8799999999999799</c:v>
                </c:pt>
                <c:pt idx="89">
                  <c:v>2.8899999999999801</c:v>
                </c:pt>
                <c:pt idx="90">
                  <c:v>2.8999999999999799</c:v>
                </c:pt>
                <c:pt idx="91">
                  <c:v>2.9099999999999802</c:v>
                </c:pt>
                <c:pt idx="92">
                  <c:v>2.9199999999999799</c:v>
                </c:pt>
                <c:pt idx="93">
                  <c:v>2.9299999999999802</c:v>
                </c:pt>
                <c:pt idx="94">
                  <c:v>2.93999999999998</c:v>
                </c:pt>
                <c:pt idx="95">
                  <c:v>2.9499999999999802</c:v>
                </c:pt>
                <c:pt idx="96">
                  <c:v>2.95999999999998</c:v>
                </c:pt>
                <c:pt idx="97">
                  <c:v>2.9699999999999802</c:v>
                </c:pt>
                <c:pt idx="98">
                  <c:v>2.97999999999998</c:v>
                </c:pt>
                <c:pt idx="99">
                  <c:v>2.9899999999999798</c:v>
                </c:pt>
                <c:pt idx="100">
                  <c:v>2.99999999999998</c:v>
                </c:pt>
                <c:pt idx="101">
                  <c:v>3.0099999999999798</c:v>
                </c:pt>
                <c:pt idx="102">
                  <c:v>3.01999999999998</c:v>
                </c:pt>
                <c:pt idx="103">
                  <c:v>3.0299999999999798</c:v>
                </c:pt>
                <c:pt idx="104">
                  <c:v>3.0399999999999801</c:v>
                </c:pt>
                <c:pt idx="105">
                  <c:v>3.0499999999999798</c:v>
                </c:pt>
                <c:pt idx="106">
                  <c:v>3.0599999999999801</c:v>
                </c:pt>
                <c:pt idx="107">
                  <c:v>3.0699999999999799</c:v>
                </c:pt>
                <c:pt idx="108">
                  <c:v>3.0799999999999801</c:v>
                </c:pt>
                <c:pt idx="109">
                  <c:v>3.0899999999999799</c:v>
                </c:pt>
                <c:pt idx="110">
                  <c:v>3.0999999999999801</c:v>
                </c:pt>
                <c:pt idx="111">
                  <c:v>3.1099999999999799</c:v>
                </c:pt>
                <c:pt idx="112">
                  <c:v>3.1199999999999801</c:v>
                </c:pt>
                <c:pt idx="113">
                  <c:v>3.1299999999999799</c:v>
                </c:pt>
                <c:pt idx="114">
                  <c:v>3.1399999999999801</c:v>
                </c:pt>
                <c:pt idx="115">
                  <c:v>3.1499999999999799</c:v>
                </c:pt>
                <c:pt idx="116">
                  <c:v>3.1599999999999802</c:v>
                </c:pt>
                <c:pt idx="117">
                  <c:v>3.1699999999999799</c:v>
                </c:pt>
                <c:pt idx="118">
                  <c:v>3.17999999999997</c:v>
                </c:pt>
                <c:pt idx="119">
                  <c:v>3.1899999999999702</c:v>
                </c:pt>
                <c:pt idx="120">
                  <c:v>3.19999999999997</c:v>
                </c:pt>
                <c:pt idx="121">
                  <c:v>3.2099999999999702</c:v>
                </c:pt>
                <c:pt idx="122">
                  <c:v>3.21999999999997</c:v>
                </c:pt>
                <c:pt idx="123">
                  <c:v>3.2299999999999698</c:v>
                </c:pt>
                <c:pt idx="124">
                  <c:v>3.23999999999997</c:v>
                </c:pt>
                <c:pt idx="125">
                  <c:v>3.2499999999999698</c:v>
                </c:pt>
                <c:pt idx="126">
                  <c:v>3.25999999999997</c:v>
                </c:pt>
                <c:pt idx="127">
                  <c:v>3.2699999999999698</c:v>
                </c:pt>
                <c:pt idx="128">
                  <c:v>3.2799999999999701</c:v>
                </c:pt>
                <c:pt idx="129">
                  <c:v>3.2899999999999698</c:v>
                </c:pt>
                <c:pt idx="130">
                  <c:v>3.2999999999999701</c:v>
                </c:pt>
                <c:pt idx="131">
                  <c:v>3.3099999999999699</c:v>
                </c:pt>
                <c:pt idx="132">
                  <c:v>3.3199999999999701</c:v>
                </c:pt>
                <c:pt idx="133">
                  <c:v>3.3299999999999699</c:v>
                </c:pt>
                <c:pt idx="134">
                  <c:v>3.3399999999999701</c:v>
                </c:pt>
                <c:pt idx="135">
                  <c:v>3.3499999999999699</c:v>
                </c:pt>
                <c:pt idx="136">
                  <c:v>3.3599999999999701</c:v>
                </c:pt>
                <c:pt idx="137">
                  <c:v>3.3699999999999699</c:v>
                </c:pt>
                <c:pt idx="138">
                  <c:v>3.3799999999999701</c:v>
                </c:pt>
                <c:pt idx="139">
                  <c:v>3.3899999999999699</c:v>
                </c:pt>
                <c:pt idx="140">
                  <c:v>3.3999999999999702</c:v>
                </c:pt>
                <c:pt idx="141">
                  <c:v>3.4099999999999699</c:v>
                </c:pt>
                <c:pt idx="142">
                  <c:v>3.4199999999999702</c:v>
                </c:pt>
                <c:pt idx="143">
                  <c:v>3.42999999999997</c:v>
                </c:pt>
                <c:pt idx="144">
                  <c:v>3.4399999999999702</c:v>
                </c:pt>
                <c:pt idx="145">
                  <c:v>3.44999999999997</c:v>
                </c:pt>
                <c:pt idx="146">
                  <c:v>3.4599999999999702</c:v>
                </c:pt>
                <c:pt idx="147">
                  <c:v>3.46999999999997</c:v>
                </c:pt>
                <c:pt idx="148">
                  <c:v>3.4799999999999698</c:v>
                </c:pt>
                <c:pt idx="149">
                  <c:v>3.48999999999997</c:v>
                </c:pt>
                <c:pt idx="150">
                  <c:v>3.4999999999999698</c:v>
                </c:pt>
                <c:pt idx="151">
                  <c:v>3.50999999999997</c:v>
                </c:pt>
                <c:pt idx="152">
                  <c:v>3.5199999999999698</c:v>
                </c:pt>
                <c:pt idx="153">
                  <c:v>3.5299999999999701</c:v>
                </c:pt>
                <c:pt idx="154">
                  <c:v>3.5399999999999698</c:v>
                </c:pt>
                <c:pt idx="155">
                  <c:v>3.5499999999999701</c:v>
                </c:pt>
                <c:pt idx="156">
                  <c:v>3.5599999999999699</c:v>
                </c:pt>
                <c:pt idx="157">
                  <c:v>3.5699999999999701</c:v>
                </c:pt>
                <c:pt idx="158">
                  <c:v>3.5799999999999699</c:v>
                </c:pt>
                <c:pt idx="159">
                  <c:v>3.5899999999999701</c:v>
                </c:pt>
                <c:pt idx="160">
                  <c:v>3.5999999999999699</c:v>
                </c:pt>
                <c:pt idx="161">
                  <c:v>3.6099999999999701</c:v>
                </c:pt>
                <c:pt idx="162">
                  <c:v>3.6199999999999699</c:v>
                </c:pt>
                <c:pt idx="163">
                  <c:v>3.6299999999999701</c:v>
                </c:pt>
                <c:pt idx="164">
                  <c:v>3.6399999999999699</c:v>
                </c:pt>
                <c:pt idx="165">
                  <c:v>3.6499999999999599</c:v>
                </c:pt>
                <c:pt idx="166">
                  <c:v>3.6599999999999602</c:v>
                </c:pt>
                <c:pt idx="167">
                  <c:v>3.66999999999996</c:v>
                </c:pt>
                <c:pt idx="168">
                  <c:v>3.6799999999999602</c:v>
                </c:pt>
                <c:pt idx="169">
                  <c:v>3.68999999999996</c:v>
                </c:pt>
                <c:pt idx="170">
                  <c:v>3.6999999999999602</c:v>
                </c:pt>
                <c:pt idx="171">
                  <c:v>3.70999999999996</c:v>
                </c:pt>
                <c:pt idx="172">
                  <c:v>3.7199999999999598</c:v>
                </c:pt>
                <c:pt idx="173">
                  <c:v>3.72999999999996</c:v>
                </c:pt>
                <c:pt idx="174">
                  <c:v>3.7399999999999598</c:v>
                </c:pt>
                <c:pt idx="175">
                  <c:v>3.74999999999996</c:v>
                </c:pt>
                <c:pt idx="176">
                  <c:v>3.7599999999999598</c:v>
                </c:pt>
                <c:pt idx="177">
                  <c:v>3.76999999999996</c:v>
                </c:pt>
                <c:pt idx="178">
                  <c:v>3.7799999999999598</c:v>
                </c:pt>
                <c:pt idx="179">
                  <c:v>3.7899999999999601</c:v>
                </c:pt>
                <c:pt idx="180">
                  <c:v>3.7999999999999599</c:v>
                </c:pt>
                <c:pt idx="181">
                  <c:v>3.8099999999999601</c:v>
                </c:pt>
                <c:pt idx="182">
                  <c:v>3.8199999999999599</c:v>
                </c:pt>
                <c:pt idx="183">
                  <c:v>3.8299999999999601</c:v>
                </c:pt>
                <c:pt idx="184">
                  <c:v>3.8399999999999599</c:v>
                </c:pt>
                <c:pt idx="185">
                  <c:v>3.8499999999999601</c:v>
                </c:pt>
                <c:pt idx="186">
                  <c:v>3.8599999999999599</c:v>
                </c:pt>
                <c:pt idx="187">
                  <c:v>3.8699999999999601</c:v>
                </c:pt>
                <c:pt idx="188">
                  <c:v>3.8799999999999599</c:v>
                </c:pt>
                <c:pt idx="189">
                  <c:v>3.8899999999999602</c:v>
                </c:pt>
                <c:pt idx="190">
                  <c:v>3.8999999999999599</c:v>
                </c:pt>
                <c:pt idx="191">
                  <c:v>3.9099999999999602</c:v>
                </c:pt>
                <c:pt idx="192">
                  <c:v>3.91999999999996</c:v>
                </c:pt>
                <c:pt idx="193">
                  <c:v>3.9299999999999602</c:v>
                </c:pt>
                <c:pt idx="194">
                  <c:v>3.93999999999996</c:v>
                </c:pt>
                <c:pt idx="195">
                  <c:v>3.9499999999999602</c:v>
                </c:pt>
                <c:pt idx="196">
                  <c:v>3.95999999999996</c:v>
                </c:pt>
                <c:pt idx="197">
                  <c:v>3.9699999999999598</c:v>
                </c:pt>
                <c:pt idx="198">
                  <c:v>3.97999999999996</c:v>
                </c:pt>
                <c:pt idx="199">
                  <c:v>3.9899999999999598</c:v>
                </c:pt>
                <c:pt idx="200">
                  <c:v>3.99999999999996</c:v>
                </c:pt>
                <c:pt idx="201">
                  <c:v>4.0099999999999598</c:v>
                </c:pt>
                <c:pt idx="202">
                  <c:v>4.0199999999999596</c:v>
                </c:pt>
                <c:pt idx="203">
                  <c:v>4.0299999999999603</c:v>
                </c:pt>
                <c:pt idx="204">
                  <c:v>4.0399999999999601</c:v>
                </c:pt>
                <c:pt idx="205">
                  <c:v>4.0499999999999599</c:v>
                </c:pt>
                <c:pt idx="206">
                  <c:v>4.0599999999999596</c:v>
                </c:pt>
                <c:pt idx="207">
                  <c:v>4.0699999999999603</c:v>
                </c:pt>
                <c:pt idx="208">
                  <c:v>4.0799999999999601</c:v>
                </c:pt>
                <c:pt idx="209">
                  <c:v>4.0899999999999599</c:v>
                </c:pt>
                <c:pt idx="210">
                  <c:v>4.0999999999999597</c:v>
                </c:pt>
                <c:pt idx="211">
                  <c:v>4.1099999999999604</c:v>
                </c:pt>
                <c:pt idx="212">
                  <c:v>4.1199999999999504</c:v>
                </c:pt>
                <c:pt idx="213">
                  <c:v>4.1299999999999502</c:v>
                </c:pt>
                <c:pt idx="214">
                  <c:v>4.1399999999999499</c:v>
                </c:pt>
                <c:pt idx="215">
                  <c:v>4.1499999999999497</c:v>
                </c:pt>
                <c:pt idx="216">
                  <c:v>4.1599999999999504</c:v>
                </c:pt>
                <c:pt idx="217">
                  <c:v>4.1699999999999502</c:v>
                </c:pt>
                <c:pt idx="218">
                  <c:v>4.17999999999995</c:v>
                </c:pt>
                <c:pt idx="219">
                  <c:v>4.1899999999999498</c:v>
                </c:pt>
                <c:pt idx="220">
                  <c:v>4.1999999999999504</c:v>
                </c:pt>
                <c:pt idx="221">
                  <c:v>4.2099999999999502</c:v>
                </c:pt>
                <c:pt idx="222">
                  <c:v>4.21999999999995</c:v>
                </c:pt>
                <c:pt idx="223">
                  <c:v>4.2299999999999498</c:v>
                </c:pt>
                <c:pt idx="224">
                  <c:v>4.2399999999999496</c:v>
                </c:pt>
                <c:pt idx="225">
                  <c:v>4.2499999999999503</c:v>
                </c:pt>
                <c:pt idx="226">
                  <c:v>4.25999999999995</c:v>
                </c:pt>
                <c:pt idx="227">
                  <c:v>4.2699999999999498</c:v>
                </c:pt>
                <c:pt idx="228">
                  <c:v>4.2799999999999496</c:v>
                </c:pt>
                <c:pt idx="229">
                  <c:v>4.2899999999999503</c:v>
                </c:pt>
                <c:pt idx="230">
                  <c:v>4.2999999999999501</c:v>
                </c:pt>
                <c:pt idx="231">
                  <c:v>4.3099999999999499</c:v>
                </c:pt>
                <c:pt idx="232">
                  <c:v>4.3199999999999497</c:v>
                </c:pt>
                <c:pt idx="233">
                  <c:v>4.3299999999999503</c:v>
                </c:pt>
                <c:pt idx="234">
                  <c:v>4.3399999999999501</c:v>
                </c:pt>
                <c:pt idx="235">
                  <c:v>4.3499999999999499</c:v>
                </c:pt>
                <c:pt idx="236">
                  <c:v>4.3599999999999497</c:v>
                </c:pt>
                <c:pt idx="237">
                  <c:v>4.3699999999999504</c:v>
                </c:pt>
                <c:pt idx="238">
                  <c:v>4.3799999999999502</c:v>
                </c:pt>
                <c:pt idx="239">
                  <c:v>4.3899999999999499</c:v>
                </c:pt>
                <c:pt idx="240">
                  <c:v>4.3999999999999497</c:v>
                </c:pt>
                <c:pt idx="241">
                  <c:v>4.4099999999999504</c:v>
                </c:pt>
                <c:pt idx="242">
                  <c:v>4.4199999999999502</c:v>
                </c:pt>
                <c:pt idx="243">
                  <c:v>4.42999999999995</c:v>
                </c:pt>
                <c:pt idx="244">
                  <c:v>4.4399999999999498</c:v>
                </c:pt>
                <c:pt idx="245">
                  <c:v>4.4499999999999504</c:v>
                </c:pt>
                <c:pt idx="246">
                  <c:v>4.4599999999999502</c:v>
                </c:pt>
                <c:pt idx="247">
                  <c:v>4.46999999999995</c:v>
                </c:pt>
                <c:pt idx="248">
                  <c:v>4.4799999999999498</c:v>
                </c:pt>
                <c:pt idx="249">
                  <c:v>4.4899999999999496</c:v>
                </c:pt>
                <c:pt idx="250">
                  <c:v>4.4999999999999503</c:v>
                </c:pt>
                <c:pt idx="251">
                  <c:v>4.50999999999995</c:v>
                </c:pt>
                <c:pt idx="252">
                  <c:v>4.5199999999999498</c:v>
                </c:pt>
                <c:pt idx="253">
                  <c:v>4.5299999999999496</c:v>
                </c:pt>
                <c:pt idx="254">
                  <c:v>4.5399999999999503</c:v>
                </c:pt>
                <c:pt idx="255">
                  <c:v>4.5499999999999501</c:v>
                </c:pt>
                <c:pt idx="256">
                  <c:v>4.5599999999999499</c:v>
                </c:pt>
                <c:pt idx="257">
                  <c:v>4.5699999999999497</c:v>
                </c:pt>
                <c:pt idx="258">
                  <c:v>4.5799999999999503</c:v>
                </c:pt>
                <c:pt idx="259">
                  <c:v>4.5899999999999403</c:v>
                </c:pt>
                <c:pt idx="260">
                  <c:v>4.5999999999999401</c:v>
                </c:pt>
                <c:pt idx="261">
                  <c:v>4.6099999999999399</c:v>
                </c:pt>
                <c:pt idx="262">
                  <c:v>4.6199999999999397</c:v>
                </c:pt>
                <c:pt idx="263">
                  <c:v>4.6299999999999404</c:v>
                </c:pt>
                <c:pt idx="264">
                  <c:v>4.6399999999999402</c:v>
                </c:pt>
                <c:pt idx="265">
                  <c:v>4.64999999999994</c:v>
                </c:pt>
                <c:pt idx="266">
                  <c:v>4.6599999999999397</c:v>
                </c:pt>
                <c:pt idx="267">
                  <c:v>4.6699999999999404</c:v>
                </c:pt>
                <c:pt idx="268">
                  <c:v>4.6799999999999402</c:v>
                </c:pt>
                <c:pt idx="269">
                  <c:v>4.68999999999994</c:v>
                </c:pt>
                <c:pt idx="270">
                  <c:v>4.6999999999999398</c:v>
                </c:pt>
                <c:pt idx="271">
                  <c:v>4.7099999999999396</c:v>
                </c:pt>
                <c:pt idx="272">
                  <c:v>4.7199999999999402</c:v>
                </c:pt>
                <c:pt idx="273">
                  <c:v>4.72999999999994</c:v>
                </c:pt>
                <c:pt idx="274">
                  <c:v>4.7399999999999398</c:v>
                </c:pt>
                <c:pt idx="275">
                  <c:v>4.7499999999999396</c:v>
                </c:pt>
                <c:pt idx="276">
                  <c:v>4.7599999999999403</c:v>
                </c:pt>
                <c:pt idx="277">
                  <c:v>4.7699999999999401</c:v>
                </c:pt>
                <c:pt idx="278">
                  <c:v>4.7799999999999399</c:v>
                </c:pt>
                <c:pt idx="279">
                  <c:v>4.7899999999999396</c:v>
                </c:pt>
                <c:pt idx="280">
                  <c:v>4.7999999999999403</c:v>
                </c:pt>
                <c:pt idx="281">
                  <c:v>4.8099999999999401</c:v>
                </c:pt>
                <c:pt idx="282">
                  <c:v>4.8199999999999399</c:v>
                </c:pt>
                <c:pt idx="283">
                  <c:v>4.8299999999999397</c:v>
                </c:pt>
                <c:pt idx="284">
                  <c:v>4.8399999999999403</c:v>
                </c:pt>
                <c:pt idx="285">
                  <c:v>4.8499999999999401</c:v>
                </c:pt>
                <c:pt idx="286">
                  <c:v>4.8599999999999399</c:v>
                </c:pt>
                <c:pt idx="287">
                  <c:v>4.8699999999999397</c:v>
                </c:pt>
                <c:pt idx="288">
                  <c:v>4.8799999999999404</c:v>
                </c:pt>
                <c:pt idx="289">
                  <c:v>4.8899999999999402</c:v>
                </c:pt>
                <c:pt idx="290">
                  <c:v>4.89999999999994</c:v>
                </c:pt>
                <c:pt idx="291">
                  <c:v>4.9099999999999397</c:v>
                </c:pt>
                <c:pt idx="292">
                  <c:v>4.9199999999999404</c:v>
                </c:pt>
                <c:pt idx="293">
                  <c:v>4.9299999999999402</c:v>
                </c:pt>
                <c:pt idx="294">
                  <c:v>4.93999999999994</c:v>
                </c:pt>
                <c:pt idx="295">
                  <c:v>4.9499999999999398</c:v>
                </c:pt>
                <c:pt idx="296">
                  <c:v>4.9599999999999396</c:v>
                </c:pt>
                <c:pt idx="297">
                  <c:v>4.9699999999999402</c:v>
                </c:pt>
                <c:pt idx="298">
                  <c:v>4.97999999999994</c:v>
                </c:pt>
                <c:pt idx="299">
                  <c:v>4.9899999999999398</c:v>
                </c:pt>
                <c:pt idx="300">
                  <c:v>4.9999999999999396</c:v>
                </c:pt>
                <c:pt idx="301">
                  <c:v>5.0099999999999403</c:v>
                </c:pt>
                <c:pt idx="302">
                  <c:v>5.0199999999999401</c:v>
                </c:pt>
                <c:pt idx="303">
                  <c:v>5.0299999999999399</c:v>
                </c:pt>
                <c:pt idx="304">
                  <c:v>5.0399999999999396</c:v>
                </c:pt>
                <c:pt idx="305">
                  <c:v>5.0499999999999297</c:v>
                </c:pt>
                <c:pt idx="306">
                  <c:v>5.0599999999999303</c:v>
                </c:pt>
                <c:pt idx="307">
                  <c:v>5.0699999999999301</c:v>
                </c:pt>
                <c:pt idx="308">
                  <c:v>5.0799999999999299</c:v>
                </c:pt>
                <c:pt idx="309">
                  <c:v>5.0899999999999297</c:v>
                </c:pt>
                <c:pt idx="310">
                  <c:v>5.0999999999999304</c:v>
                </c:pt>
                <c:pt idx="311">
                  <c:v>5.1099999999999302</c:v>
                </c:pt>
                <c:pt idx="312">
                  <c:v>5.1199999999999299</c:v>
                </c:pt>
                <c:pt idx="313">
                  <c:v>5.1299999999999297</c:v>
                </c:pt>
                <c:pt idx="314">
                  <c:v>5.1399999999999304</c:v>
                </c:pt>
                <c:pt idx="315">
                  <c:v>5.1499999999999302</c:v>
                </c:pt>
                <c:pt idx="316">
                  <c:v>5.15999999999993</c:v>
                </c:pt>
                <c:pt idx="317">
                  <c:v>5.1699999999999298</c:v>
                </c:pt>
                <c:pt idx="318">
                  <c:v>5.1799999999999304</c:v>
                </c:pt>
                <c:pt idx="319">
                  <c:v>5.1899999999999302</c:v>
                </c:pt>
                <c:pt idx="320">
                  <c:v>5.19999999999993</c:v>
                </c:pt>
                <c:pt idx="321">
                  <c:v>5.2099999999999298</c:v>
                </c:pt>
                <c:pt idx="322">
                  <c:v>5.2199999999999296</c:v>
                </c:pt>
                <c:pt idx="323">
                  <c:v>5.2299999999999303</c:v>
                </c:pt>
                <c:pt idx="324">
                  <c:v>5.23999999999993</c:v>
                </c:pt>
                <c:pt idx="325">
                  <c:v>5.2499999999999298</c:v>
                </c:pt>
                <c:pt idx="326">
                  <c:v>5.2599999999999296</c:v>
                </c:pt>
                <c:pt idx="327">
                  <c:v>5.2699999999999303</c:v>
                </c:pt>
                <c:pt idx="328">
                  <c:v>5.2799999999999301</c:v>
                </c:pt>
                <c:pt idx="329">
                  <c:v>5.2899999999999299</c:v>
                </c:pt>
                <c:pt idx="330">
                  <c:v>5.2999999999999297</c:v>
                </c:pt>
                <c:pt idx="331">
                  <c:v>5.3099999999999303</c:v>
                </c:pt>
                <c:pt idx="332">
                  <c:v>5.3199999999999301</c:v>
                </c:pt>
                <c:pt idx="333">
                  <c:v>5.3299999999999299</c:v>
                </c:pt>
                <c:pt idx="334">
                  <c:v>5.3399999999999297</c:v>
                </c:pt>
                <c:pt idx="335">
                  <c:v>5.3499999999999304</c:v>
                </c:pt>
                <c:pt idx="336">
                  <c:v>5.3599999999999302</c:v>
                </c:pt>
                <c:pt idx="337">
                  <c:v>5.3699999999999299</c:v>
                </c:pt>
                <c:pt idx="338">
                  <c:v>5.3799999999999297</c:v>
                </c:pt>
                <c:pt idx="339">
                  <c:v>5.3899999999999304</c:v>
                </c:pt>
                <c:pt idx="340">
                  <c:v>5.3999999999999302</c:v>
                </c:pt>
                <c:pt idx="341">
                  <c:v>5.40999999999993</c:v>
                </c:pt>
                <c:pt idx="342">
                  <c:v>5.4199999999999298</c:v>
                </c:pt>
                <c:pt idx="343">
                  <c:v>5.4299999999999304</c:v>
                </c:pt>
                <c:pt idx="344">
                  <c:v>5.4399999999999302</c:v>
                </c:pt>
                <c:pt idx="345">
                  <c:v>5.44999999999993</c:v>
                </c:pt>
                <c:pt idx="346">
                  <c:v>5.4599999999999298</c:v>
                </c:pt>
                <c:pt idx="347">
                  <c:v>5.4699999999999296</c:v>
                </c:pt>
                <c:pt idx="348">
                  <c:v>5.4799999999999303</c:v>
                </c:pt>
                <c:pt idx="349">
                  <c:v>5.48999999999993</c:v>
                </c:pt>
                <c:pt idx="350">
                  <c:v>5.4999999999999298</c:v>
                </c:pt>
                <c:pt idx="351">
                  <c:v>5.5099999999999296</c:v>
                </c:pt>
                <c:pt idx="352">
                  <c:v>5.5199999999999196</c:v>
                </c:pt>
                <c:pt idx="353">
                  <c:v>5.5299999999999203</c:v>
                </c:pt>
                <c:pt idx="354">
                  <c:v>5.5399999999999201</c:v>
                </c:pt>
                <c:pt idx="355">
                  <c:v>5.5499999999999199</c:v>
                </c:pt>
                <c:pt idx="356">
                  <c:v>5.5599999999999197</c:v>
                </c:pt>
                <c:pt idx="357">
                  <c:v>5.5699999999999203</c:v>
                </c:pt>
                <c:pt idx="358">
                  <c:v>5.5799999999999201</c:v>
                </c:pt>
                <c:pt idx="359">
                  <c:v>5.5899999999999199</c:v>
                </c:pt>
                <c:pt idx="360">
                  <c:v>5.5999999999999197</c:v>
                </c:pt>
                <c:pt idx="361">
                  <c:v>5.6099999999999204</c:v>
                </c:pt>
                <c:pt idx="362">
                  <c:v>5.6199999999999202</c:v>
                </c:pt>
                <c:pt idx="363">
                  <c:v>5.62999999999992</c:v>
                </c:pt>
                <c:pt idx="364">
                  <c:v>5.6399999999999197</c:v>
                </c:pt>
                <c:pt idx="365">
                  <c:v>5.6499999999999204</c:v>
                </c:pt>
                <c:pt idx="366">
                  <c:v>5.6599999999999202</c:v>
                </c:pt>
                <c:pt idx="367">
                  <c:v>5.66999999999992</c:v>
                </c:pt>
                <c:pt idx="368">
                  <c:v>5.6799999999999198</c:v>
                </c:pt>
                <c:pt idx="369">
                  <c:v>5.6899999999999196</c:v>
                </c:pt>
                <c:pt idx="370">
                  <c:v>5.6999999999999202</c:v>
                </c:pt>
                <c:pt idx="371">
                  <c:v>5.70999999999992</c:v>
                </c:pt>
                <c:pt idx="372">
                  <c:v>5.7199999999999198</c:v>
                </c:pt>
                <c:pt idx="373">
                  <c:v>5.7299999999999196</c:v>
                </c:pt>
                <c:pt idx="374">
                  <c:v>5.7399999999999203</c:v>
                </c:pt>
                <c:pt idx="375">
                  <c:v>5.7499999999999201</c:v>
                </c:pt>
                <c:pt idx="376">
                  <c:v>5.7599999999999199</c:v>
                </c:pt>
                <c:pt idx="377">
                  <c:v>5.7699999999999196</c:v>
                </c:pt>
                <c:pt idx="378">
                  <c:v>5.7799999999999203</c:v>
                </c:pt>
                <c:pt idx="379">
                  <c:v>5.7899999999999201</c:v>
                </c:pt>
                <c:pt idx="380">
                  <c:v>5.7999999999999199</c:v>
                </c:pt>
                <c:pt idx="381">
                  <c:v>5.8099999999999197</c:v>
                </c:pt>
                <c:pt idx="382">
                  <c:v>5.8199999999999203</c:v>
                </c:pt>
                <c:pt idx="383">
                  <c:v>5.8299999999999201</c:v>
                </c:pt>
                <c:pt idx="384">
                  <c:v>5.8399999999999199</c:v>
                </c:pt>
                <c:pt idx="385">
                  <c:v>5.8499999999999197</c:v>
                </c:pt>
                <c:pt idx="386">
                  <c:v>5.8599999999999204</c:v>
                </c:pt>
                <c:pt idx="387">
                  <c:v>5.8699999999999202</c:v>
                </c:pt>
                <c:pt idx="388">
                  <c:v>5.87999999999992</c:v>
                </c:pt>
                <c:pt idx="389">
                  <c:v>5.8899999999999197</c:v>
                </c:pt>
                <c:pt idx="390">
                  <c:v>5.8999999999999204</c:v>
                </c:pt>
                <c:pt idx="391">
                  <c:v>5.9099999999999202</c:v>
                </c:pt>
                <c:pt idx="392">
                  <c:v>5.91999999999992</c:v>
                </c:pt>
                <c:pt idx="393">
                  <c:v>5.9299999999999198</c:v>
                </c:pt>
                <c:pt idx="394">
                  <c:v>5.9399999999999196</c:v>
                </c:pt>
                <c:pt idx="395">
                  <c:v>5.9499999999999202</c:v>
                </c:pt>
                <c:pt idx="396">
                  <c:v>5.95999999999992</c:v>
                </c:pt>
                <c:pt idx="397">
                  <c:v>5.9699999999999198</c:v>
                </c:pt>
                <c:pt idx="398">
                  <c:v>5.9799999999999196</c:v>
                </c:pt>
                <c:pt idx="399">
                  <c:v>5.9899999999999096</c:v>
                </c:pt>
                <c:pt idx="400">
                  <c:v>5.9999999999999103</c:v>
                </c:pt>
              </c:numCache>
            </c:numRef>
          </c:xVal>
          <c:yVal>
            <c:numRef>
              <c:f>Feuil1!$P$6:$P$406</c:f>
              <c:numCache>
                <c:formatCode>General</c:formatCode>
                <c:ptCount val="401"/>
                <c:pt idx="0">
                  <c:v>-1.5930000000000002</c:v>
                </c:pt>
                <c:pt idx="1">
                  <c:v>-1.5840000000000003</c:v>
                </c:pt>
                <c:pt idx="2">
                  <c:v>-1.575</c:v>
                </c:pt>
                <c:pt idx="3">
                  <c:v>-1.5660000000000003</c:v>
                </c:pt>
                <c:pt idx="4">
                  <c:v>-1.5569999999999999</c:v>
                </c:pt>
                <c:pt idx="5">
                  <c:v>-1.548</c:v>
                </c:pt>
                <c:pt idx="6">
                  <c:v>-1.5390000000000001</c:v>
                </c:pt>
                <c:pt idx="7">
                  <c:v>-1.5300000000000002</c:v>
                </c:pt>
                <c:pt idx="8">
                  <c:v>-1.5209999999999999</c:v>
                </c:pt>
                <c:pt idx="9">
                  <c:v>-1.5120000000000002</c:v>
                </c:pt>
                <c:pt idx="10">
                  <c:v>-1.5029999999999999</c:v>
                </c:pt>
                <c:pt idx="11">
                  <c:v>-1.494</c:v>
                </c:pt>
                <c:pt idx="12">
                  <c:v>-1.4850000000000001</c:v>
                </c:pt>
                <c:pt idx="13">
                  <c:v>-1.4760000000000002</c:v>
                </c:pt>
                <c:pt idx="14">
                  <c:v>-1.4669999999999999</c:v>
                </c:pt>
                <c:pt idx="15">
                  <c:v>-1.4580000000000002</c:v>
                </c:pt>
                <c:pt idx="16">
                  <c:v>-1.4489999999999998</c:v>
                </c:pt>
                <c:pt idx="17">
                  <c:v>-1.44</c:v>
                </c:pt>
                <c:pt idx="18">
                  <c:v>-1.431</c:v>
                </c:pt>
                <c:pt idx="19">
                  <c:v>-1.4220000000000002</c:v>
                </c:pt>
                <c:pt idx="20">
                  <c:v>-1.4129999999999998</c:v>
                </c:pt>
                <c:pt idx="21">
                  <c:v>-1.4040000000000001</c:v>
                </c:pt>
                <c:pt idx="22">
                  <c:v>-1.3950000000000091</c:v>
                </c:pt>
                <c:pt idx="23">
                  <c:v>-1.3859999999999999</c:v>
                </c:pt>
                <c:pt idx="24">
                  <c:v>-1.3770000000000089</c:v>
                </c:pt>
                <c:pt idx="25">
                  <c:v>-1.3680000000000001</c:v>
                </c:pt>
                <c:pt idx="26">
                  <c:v>-1.3590000000000089</c:v>
                </c:pt>
                <c:pt idx="27">
                  <c:v>-1.3500000000000092</c:v>
                </c:pt>
                <c:pt idx="28">
                  <c:v>-1.3410000000000091</c:v>
                </c:pt>
                <c:pt idx="29">
                  <c:v>-1.3320000000000092</c:v>
                </c:pt>
                <c:pt idx="30">
                  <c:v>-1.3230000000000088</c:v>
                </c:pt>
                <c:pt idx="31">
                  <c:v>-1.3140000000000092</c:v>
                </c:pt>
                <c:pt idx="32">
                  <c:v>-1.305000000000009</c:v>
                </c:pt>
                <c:pt idx="33">
                  <c:v>-1.2960000000000091</c:v>
                </c:pt>
                <c:pt idx="34">
                  <c:v>-1.287000000000009</c:v>
                </c:pt>
                <c:pt idx="35">
                  <c:v>-1.2780000000000091</c:v>
                </c:pt>
                <c:pt idx="36">
                  <c:v>-1.2690000000000088</c:v>
                </c:pt>
                <c:pt idx="37">
                  <c:v>-1.2600000000000091</c:v>
                </c:pt>
                <c:pt idx="38">
                  <c:v>-1.251000000000009</c:v>
                </c:pt>
                <c:pt idx="39">
                  <c:v>-1.2420000000000091</c:v>
                </c:pt>
                <c:pt idx="40">
                  <c:v>-1.233000000000009</c:v>
                </c:pt>
                <c:pt idx="41">
                  <c:v>-1.2240000000000091</c:v>
                </c:pt>
                <c:pt idx="42">
                  <c:v>-1.2150000000000087</c:v>
                </c:pt>
                <c:pt idx="43">
                  <c:v>-1.2060000000000091</c:v>
                </c:pt>
                <c:pt idx="44">
                  <c:v>-1.1970000000000089</c:v>
                </c:pt>
                <c:pt idx="45">
                  <c:v>-1.188000000000009</c:v>
                </c:pt>
                <c:pt idx="46">
                  <c:v>-1.1790000000000089</c:v>
                </c:pt>
                <c:pt idx="47">
                  <c:v>-1.170000000000009</c:v>
                </c:pt>
                <c:pt idx="48">
                  <c:v>-1.1610000000000087</c:v>
                </c:pt>
                <c:pt idx="49">
                  <c:v>-1.152000000000009</c:v>
                </c:pt>
                <c:pt idx="50">
                  <c:v>-1.1430000000000091</c:v>
                </c:pt>
                <c:pt idx="51">
                  <c:v>-1.134000000000009</c:v>
                </c:pt>
                <c:pt idx="52">
                  <c:v>-1.1250000000000093</c:v>
                </c:pt>
                <c:pt idx="53">
                  <c:v>-1.116000000000009</c:v>
                </c:pt>
                <c:pt idx="54">
                  <c:v>-1.1070000000000091</c:v>
                </c:pt>
                <c:pt idx="55">
                  <c:v>-1.098000000000009</c:v>
                </c:pt>
                <c:pt idx="56">
                  <c:v>-1.0890000000000091</c:v>
                </c:pt>
                <c:pt idx="57">
                  <c:v>-1.080000000000009</c:v>
                </c:pt>
                <c:pt idx="58">
                  <c:v>-1.0710000000000093</c:v>
                </c:pt>
                <c:pt idx="59">
                  <c:v>-1.0620000000000089</c:v>
                </c:pt>
                <c:pt idx="60">
                  <c:v>-1.053000000000009</c:v>
                </c:pt>
                <c:pt idx="61">
                  <c:v>-1.0440000000000089</c:v>
                </c:pt>
                <c:pt idx="62">
                  <c:v>-1.035000000000009</c:v>
                </c:pt>
                <c:pt idx="63">
                  <c:v>-1.0260000000000089</c:v>
                </c:pt>
                <c:pt idx="64">
                  <c:v>-1.0170000000000092</c:v>
                </c:pt>
                <c:pt idx="65">
                  <c:v>-1.0080000000000089</c:v>
                </c:pt>
                <c:pt idx="66">
                  <c:v>-0.9990000000000091</c:v>
                </c:pt>
                <c:pt idx="67">
                  <c:v>-0.99000000000000876</c:v>
                </c:pt>
                <c:pt idx="68">
                  <c:v>-0.98100000000000909</c:v>
                </c:pt>
                <c:pt idx="69">
                  <c:v>-0.97200000000001807</c:v>
                </c:pt>
                <c:pt idx="70">
                  <c:v>-0.96300000000000907</c:v>
                </c:pt>
                <c:pt idx="71">
                  <c:v>-0.95400000000001794</c:v>
                </c:pt>
                <c:pt idx="72">
                  <c:v>-0.94500000000000905</c:v>
                </c:pt>
                <c:pt idx="73">
                  <c:v>-0.93600000000001804</c:v>
                </c:pt>
                <c:pt idx="74">
                  <c:v>-0.92700000000001825</c:v>
                </c:pt>
                <c:pt idx="75">
                  <c:v>-0.91800000000001802</c:v>
                </c:pt>
                <c:pt idx="76">
                  <c:v>-0.90900000000001824</c:v>
                </c:pt>
                <c:pt idx="77">
                  <c:v>-0.90000000000001801</c:v>
                </c:pt>
                <c:pt idx="78">
                  <c:v>-0.89100000000001811</c:v>
                </c:pt>
                <c:pt idx="79">
                  <c:v>-0.88200000000001788</c:v>
                </c:pt>
                <c:pt idx="80">
                  <c:v>-0.87300000000001821</c:v>
                </c:pt>
                <c:pt idx="81">
                  <c:v>-0.86400000000001798</c:v>
                </c:pt>
                <c:pt idx="82">
                  <c:v>-0.85500000000001819</c:v>
                </c:pt>
                <c:pt idx="83">
                  <c:v>-0.84600000000001796</c:v>
                </c:pt>
                <c:pt idx="84">
                  <c:v>-0.83700000000001806</c:v>
                </c:pt>
                <c:pt idx="85">
                  <c:v>-0.82800000000001783</c:v>
                </c:pt>
                <c:pt idx="86">
                  <c:v>-0.81900000000001816</c:v>
                </c:pt>
                <c:pt idx="87">
                  <c:v>-0.81000000000001793</c:v>
                </c:pt>
                <c:pt idx="88">
                  <c:v>-0.80100000000001814</c:v>
                </c:pt>
                <c:pt idx="89">
                  <c:v>-0.79200000000001791</c:v>
                </c:pt>
                <c:pt idx="90">
                  <c:v>-0.78300000000001801</c:v>
                </c:pt>
                <c:pt idx="91">
                  <c:v>-0.77400000000001778</c:v>
                </c:pt>
                <c:pt idx="92">
                  <c:v>-0.765000000000018</c:v>
                </c:pt>
                <c:pt idx="93">
                  <c:v>-0.75600000000001788</c:v>
                </c:pt>
                <c:pt idx="94">
                  <c:v>-0.74700000000001809</c:v>
                </c:pt>
                <c:pt idx="95">
                  <c:v>-0.73800000000001786</c:v>
                </c:pt>
                <c:pt idx="96">
                  <c:v>-0.72900000000001797</c:v>
                </c:pt>
                <c:pt idx="97">
                  <c:v>-0.72000000000001774</c:v>
                </c:pt>
                <c:pt idx="98">
                  <c:v>-0.71100000000001795</c:v>
                </c:pt>
                <c:pt idx="99">
                  <c:v>-0.70200000000001817</c:v>
                </c:pt>
                <c:pt idx="100">
                  <c:v>-0.69300000000001805</c:v>
                </c:pt>
                <c:pt idx="101">
                  <c:v>-0.68400000000001826</c:v>
                </c:pt>
                <c:pt idx="102">
                  <c:v>-0.67500000000001803</c:v>
                </c:pt>
                <c:pt idx="103">
                  <c:v>-0.66600000000001813</c:v>
                </c:pt>
                <c:pt idx="104">
                  <c:v>-0.6570000000000179</c:v>
                </c:pt>
                <c:pt idx="105">
                  <c:v>-0.64800000000001812</c:v>
                </c:pt>
                <c:pt idx="106">
                  <c:v>-0.639000000000018</c:v>
                </c:pt>
                <c:pt idx="107">
                  <c:v>-0.6300000000000181</c:v>
                </c:pt>
                <c:pt idx="108">
                  <c:v>-0.62100000000001787</c:v>
                </c:pt>
                <c:pt idx="109">
                  <c:v>-0.6120000000000182</c:v>
                </c:pt>
                <c:pt idx="110">
                  <c:v>-0.60300000000001797</c:v>
                </c:pt>
                <c:pt idx="111">
                  <c:v>-0.59400000000001807</c:v>
                </c:pt>
                <c:pt idx="112">
                  <c:v>-0.58500000000001795</c:v>
                </c:pt>
                <c:pt idx="113">
                  <c:v>-0.57600000000001816</c:v>
                </c:pt>
                <c:pt idx="114">
                  <c:v>-0.56700000000001782</c:v>
                </c:pt>
                <c:pt idx="115">
                  <c:v>-0.55800000000001804</c:v>
                </c:pt>
                <c:pt idx="116">
                  <c:v>-0.54900000000001792</c:v>
                </c:pt>
                <c:pt idx="117">
                  <c:v>-0.54000000000001802</c:v>
                </c:pt>
                <c:pt idx="118">
                  <c:v>-0.53100000000002712</c:v>
                </c:pt>
                <c:pt idx="119">
                  <c:v>-0.52200000000002678</c:v>
                </c:pt>
                <c:pt idx="120">
                  <c:v>-0.51300000000002699</c:v>
                </c:pt>
                <c:pt idx="121">
                  <c:v>-0.50400000000002687</c:v>
                </c:pt>
                <c:pt idx="122">
                  <c:v>-0.49500000000002697</c:v>
                </c:pt>
                <c:pt idx="123">
                  <c:v>-0.48600000000002724</c:v>
                </c:pt>
                <c:pt idx="124">
                  <c:v>-0.47700000000002701</c:v>
                </c:pt>
                <c:pt idx="125">
                  <c:v>-0.46800000000002717</c:v>
                </c:pt>
                <c:pt idx="126">
                  <c:v>-0.459000000000027</c:v>
                </c:pt>
                <c:pt idx="127">
                  <c:v>-0.45000000000002716</c:v>
                </c:pt>
                <c:pt idx="128">
                  <c:v>-0.44100000000002693</c:v>
                </c:pt>
                <c:pt idx="129">
                  <c:v>-0.4320000000000272</c:v>
                </c:pt>
                <c:pt idx="130">
                  <c:v>-0.42300000000002697</c:v>
                </c:pt>
                <c:pt idx="131">
                  <c:v>-0.41400000000002712</c:v>
                </c:pt>
                <c:pt idx="132">
                  <c:v>-0.40500000000002695</c:v>
                </c:pt>
                <c:pt idx="133">
                  <c:v>-0.39600000000002716</c:v>
                </c:pt>
                <c:pt idx="134">
                  <c:v>-0.38700000000002688</c:v>
                </c:pt>
                <c:pt idx="135">
                  <c:v>-0.37800000000002709</c:v>
                </c:pt>
                <c:pt idx="136">
                  <c:v>-0.36900000000002692</c:v>
                </c:pt>
                <c:pt idx="137">
                  <c:v>-0.36000000000002708</c:v>
                </c:pt>
                <c:pt idx="138">
                  <c:v>-0.35100000000002685</c:v>
                </c:pt>
                <c:pt idx="139">
                  <c:v>-0.34200000000002712</c:v>
                </c:pt>
                <c:pt idx="140">
                  <c:v>-0.33300000000002689</c:v>
                </c:pt>
                <c:pt idx="141">
                  <c:v>-0.32400000000002704</c:v>
                </c:pt>
                <c:pt idx="142">
                  <c:v>-0.31500000000002687</c:v>
                </c:pt>
                <c:pt idx="143">
                  <c:v>-0.30600000000002703</c:v>
                </c:pt>
                <c:pt idx="144">
                  <c:v>-0.29700000000002685</c:v>
                </c:pt>
                <c:pt idx="145">
                  <c:v>-0.28800000000002707</c:v>
                </c:pt>
                <c:pt idx="146">
                  <c:v>-0.27900000000002684</c:v>
                </c:pt>
                <c:pt idx="147">
                  <c:v>-0.270000000000027</c:v>
                </c:pt>
                <c:pt idx="148">
                  <c:v>-0.26100000000002721</c:v>
                </c:pt>
                <c:pt idx="149">
                  <c:v>-0.25200000000002698</c:v>
                </c:pt>
                <c:pt idx="150">
                  <c:v>-0.24300000000002719</c:v>
                </c:pt>
                <c:pt idx="151">
                  <c:v>-0.23400000000002699</c:v>
                </c:pt>
                <c:pt idx="152">
                  <c:v>-0.22500000000002718</c:v>
                </c:pt>
                <c:pt idx="153">
                  <c:v>-0.21600000000002698</c:v>
                </c:pt>
                <c:pt idx="154">
                  <c:v>-0.20700000000002716</c:v>
                </c:pt>
                <c:pt idx="155">
                  <c:v>-0.19800000000002696</c:v>
                </c:pt>
                <c:pt idx="156">
                  <c:v>-0.18900000000002712</c:v>
                </c:pt>
                <c:pt idx="157">
                  <c:v>-0.18000000000002692</c:v>
                </c:pt>
                <c:pt idx="158">
                  <c:v>-0.17100000000002713</c:v>
                </c:pt>
                <c:pt idx="159">
                  <c:v>-0.16200000000002693</c:v>
                </c:pt>
                <c:pt idx="160">
                  <c:v>-0.15300000000002711</c:v>
                </c:pt>
                <c:pt idx="161">
                  <c:v>-0.14400000000002691</c:v>
                </c:pt>
                <c:pt idx="162">
                  <c:v>-0.1350000000000271</c:v>
                </c:pt>
                <c:pt idx="163">
                  <c:v>-0.1260000000000269</c:v>
                </c:pt>
                <c:pt idx="164">
                  <c:v>-0.11700000000002708</c:v>
                </c:pt>
                <c:pt idx="165">
                  <c:v>-0.10800000000003607</c:v>
                </c:pt>
                <c:pt idx="166">
                  <c:v>-9.9000000000035865E-2</c:v>
                </c:pt>
                <c:pt idx="167">
                  <c:v>-9.0000000000036065E-2</c:v>
                </c:pt>
                <c:pt idx="168">
                  <c:v>-8.1000000000035849E-2</c:v>
                </c:pt>
                <c:pt idx="169">
                  <c:v>-7.2000000000036035E-2</c:v>
                </c:pt>
                <c:pt idx="170">
                  <c:v>-6.3000000000035833E-2</c:v>
                </c:pt>
                <c:pt idx="171">
                  <c:v>-5.4000000000036019E-2</c:v>
                </c:pt>
                <c:pt idx="172">
                  <c:v>-4.5000000000036212E-2</c:v>
                </c:pt>
                <c:pt idx="173">
                  <c:v>-3.6000000000036003E-2</c:v>
                </c:pt>
                <c:pt idx="174">
                  <c:v>-2.7000000000036196E-2</c:v>
                </c:pt>
                <c:pt idx="175">
                  <c:v>-1.8000000000035987E-2</c:v>
                </c:pt>
                <c:pt idx="176">
                  <c:v>-9.0000000000361787E-3</c:v>
                </c:pt>
                <c:pt idx="177">
                  <c:v>-3.5971225997855072E-14</c:v>
                </c:pt>
                <c:pt idx="178">
                  <c:v>8.9999999999638373E-3</c:v>
                </c:pt>
                <c:pt idx="179">
                  <c:v>1.7999999999964045E-2</c:v>
                </c:pt>
                <c:pt idx="180">
                  <c:v>2.6999999999963852E-2</c:v>
                </c:pt>
                <c:pt idx="181">
                  <c:v>3.5999999999964061E-2</c:v>
                </c:pt>
                <c:pt idx="182">
                  <c:v>4.4999999999963868E-2</c:v>
                </c:pt>
                <c:pt idx="183">
                  <c:v>5.3999999999964077E-2</c:v>
                </c:pt>
                <c:pt idx="184">
                  <c:v>6.299999999996389E-2</c:v>
                </c:pt>
                <c:pt idx="185">
                  <c:v>7.1999999999964093E-2</c:v>
                </c:pt>
                <c:pt idx="186">
                  <c:v>8.0999999999963906E-2</c:v>
                </c:pt>
                <c:pt idx="187">
                  <c:v>8.9999999999964123E-2</c:v>
                </c:pt>
                <c:pt idx="188">
                  <c:v>9.8999999999963922E-2</c:v>
                </c:pt>
                <c:pt idx="189">
                  <c:v>0.10799999999996412</c:v>
                </c:pt>
                <c:pt idx="190">
                  <c:v>0.11699999999996394</c:v>
                </c:pt>
                <c:pt idx="191">
                  <c:v>0.12599999999996414</c:v>
                </c:pt>
                <c:pt idx="192">
                  <c:v>0.13499999999996393</c:v>
                </c:pt>
                <c:pt idx="193">
                  <c:v>0.14399999999996416</c:v>
                </c:pt>
                <c:pt idx="194">
                  <c:v>0.15299999999996397</c:v>
                </c:pt>
                <c:pt idx="195">
                  <c:v>0.16199999999996417</c:v>
                </c:pt>
                <c:pt idx="196">
                  <c:v>0.17099999999996399</c:v>
                </c:pt>
                <c:pt idx="197">
                  <c:v>0.1799999999999638</c:v>
                </c:pt>
                <c:pt idx="198">
                  <c:v>0.188999999999964</c:v>
                </c:pt>
                <c:pt idx="199">
                  <c:v>0.19799999999996382</c:v>
                </c:pt>
                <c:pt idx="200">
                  <c:v>0.20699999999996399</c:v>
                </c:pt>
                <c:pt idx="201">
                  <c:v>0.2159999999999638</c:v>
                </c:pt>
                <c:pt idx="202">
                  <c:v>0.22499999999996362</c:v>
                </c:pt>
                <c:pt idx="203">
                  <c:v>0.23399999999996424</c:v>
                </c:pt>
                <c:pt idx="204">
                  <c:v>0.24299999999996405</c:v>
                </c:pt>
                <c:pt idx="205">
                  <c:v>0.25199999999996386</c:v>
                </c:pt>
                <c:pt idx="206">
                  <c:v>0.26099999999996365</c:v>
                </c:pt>
                <c:pt idx="207">
                  <c:v>0.26999999999996427</c:v>
                </c:pt>
                <c:pt idx="208">
                  <c:v>0.27899999999996405</c:v>
                </c:pt>
                <c:pt idx="209">
                  <c:v>0.2879999999999639</c:v>
                </c:pt>
                <c:pt idx="210">
                  <c:v>0.29699999999996368</c:v>
                </c:pt>
                <c:pt idx="211">
                  <c:v>0.3059999999999643</c:v>
                </c:pt>
                <c:pt idx="212">
                  <c:v>0.31499999999995532</c:v>
                </c:pt>
                <c:pt idx="213">
                  <c:v>0.32399999999995516</c:v>
                </c:pt>
                <c:pt idx="214">
                  <c:v>0.33299999999995494</c:v>
                </c:pt>
                <c:pt idx="215">
                  <c:v>0.34199999999995478</c:v>
                </c:pt>
                <c:pt idx="216">
                  <c:v>0.35099999999995535</c:v>
                </c:pt>
                <c:pt idx="217">
                  <c:v>0.35999999999995519</c:v>
                </c:pt>
                <c:pt idx="218">
                  <c:v>0.36899999999995492</c:v>
                </c:pt>
                <c:pt idx="219">
                  <c:v>0.37799999999995476</c:v>
                </c:pt>
                <c:pt idx="220">
                  <c:v>0.38699999999995538</c:v>
                </c:pt>
                <c:pt idx="221">
                  <c:v>0.39599999999995517</c:v>
                </c:pt>
                <c:pt idx="222">
                  <c:v>0.40499999999995501</c:v>
                </c:pt>
                <c:pt idx="223">
                  <c:v>0.41399999999995479</c:v>
                </c:pt>
                <c:pt idx="224">
                  <c:v>0.42299999999995463</c:v>
                </c:pt>
                <c:pt idx="225">
                  <c:v>0.4319999999999552</c:v>
                </c:pt>
                <c:pt idx="226">
                  <c:v>0.44099999999995504</c:v>
                </c:pt>
                <c:pt idx="227">
                  <c:v>0.44999999999995483</c:v>
                </c:pt>
                <c:pt idx="228">
                  <c:v>0.45899999999995467</c:v>
                </c:pt>
                <c:pt idx="229">
                  <c:v>0.46799999999995529</c:v>
                </c:pt>
                <c:pt idx="230">
                  <c:v>0.47699999999995507</c:v>
                </c:pt>
                <c:pt idx="231">
                  <c:v>0.48599999999995491</c:v>
                </c:pt>
                <c:pt idx="232">
                  <c:v>0.49499999999995464</c:v>
                </c:pt>
                <c:pt idx="233">
                  <c:v>0.50399999999995526</c:v>
                </c:pt>
                <c:pt idx="234">
                  <c:v>0.51299999999995505</c:v>
                </c:pt>
                <c:pt idx="235">
                  <c:v>0.52199999999995494</c:v>
                </c:pt>
                <c:pt idx="236">
                  <c:v>0.53099999999995473</c:v>
                </c:pt>
                <c:pt idx="237">
                  <c:v>0.53999999999995529</c:v>
                </c:pt>
                <c:pt idx="238">
                  <c:v>0.54899999999995519</c:v>
                </c:pt>
                <c:pt idx="239">
                  <c:v>0.55799999999995498</c:v>
                </c:pt>
                <c:pt idx="240">
                  <c:v>0.56699999999995476</c:v>
                </c:pt>
                <c:pt idx="241">
                  <c:v>0.57599999999995533</c:v>
                </c:pt>
                <c:pt idx="242">
                  <c:v>0.58499999999995511</c:v>
                </c:pt>
                <c:pt idx="243">
                  <c:v>0.5939999999999549</c:v>
                </c:pt>
                <c:pt idx="244">
                  <c:v>0.60299999999995479</c:v>
                </c:pt>
                <c:pt idx="245">
                  <c:v>0.61199999999995536</c:v>
                </c:pt>
                <c:pt idx="246">
                  <c:v>0.62099999999995514</c:v>
                </c:pt>
                <c:pt idx="247">
                  <c:v>0.62999999999995504</c:v>
                </c:pt>
                <c:pt idx="248">
                  <c:v>0.63899999999995483</c:v>
                </c:pt>
                <c:pt idx="249">
                  <c:v>0.64799999999995461</c:v>
                </c:pt>
                <c:pt idx="250">
                  <c:v>0.65699999999995529</c:v>
                </c:pt>
                <c:pt idx="251">
                  <c:v>0.66599999999995507</c:v>
                </c:pt>
                <c:pt idx="252">
                  <c:v>0.67499999999995486</c:v>
                </c:pt>
                <c:pt idx="253">
                  <c:v>0.68399999999995453</c:v>
                </c:pt>
                <c:pt idx="254">
                  <c:v>0.69299999999995521</c:v>
                </c:pt>
                <c:pt idx="255">
                  <c:v>0.7019999999999551</c:v>
                </c:pt>
                <c:pt idx="256">
                  <c:v>0.71099999999995489</c:v>
                </c:pt>
                <c:pt idx="257">
                  <c:v>0.71999999999995468</c:v>
                </c:pt>
                <c:pt idx="258">
                  <c:v>0.72899999999995524</c:v>
                </c:pt>
                <c:pt idx="259">
                  <c:v>0.73799999999994625</c:v>
                </c:pt>
                <c:pt idx="260">
                  <c:v>0.74699999999994615</c:v>
                </c:pt>
                <c:pt idx="261">
                  <c:v>0.75599999999994594</c:v>
                </c:pt>
                <c:pt idx="262">
                  <c:v>0.76499999999994572</c:v>
                </c:pt>
                <c:pt idx="263">
                  <c:v>0.77399999999994629</c:v>
                </c:pt>
                <c:pt idx="264">
                  <c:v>0.78299999999994607</c:v>
                </c:pt>
                <c:pt idx="265">
                  <c:v>0.79199999999994586</c:v>
                </c:pt>
                <c:pt idx="266">
                  <c:v>0.80099999999994576</c:v>
                </c:pt>
                <c:pt idx="267">
                  <c:v>0.80999999999994643</c:v>
                </c:pt>
                <c:pt idx="268">
                  <c:v>0.81899999999994622</c:v>
                </c:pt>
                <c:pt idx="269">
                  <c:v>0.827999999999946</c:v>
                </c:pt>
                <c:pt idx="270">
                  <c:v>0.83699999999994579</c:v>
                </c:pt>
                <c:pt idx="271">
                  <c:v>0.84599999999994568</c:v>
                </c:pt>
                <c:pt idx="272">
                  <c:v>0.85499999999994614</c:v>
                </c:pt>
                <c:pt idx="273">
                  <c:v>0.86399999999994603</c:v>
                </c:pt>
                <c:pt idx="274">
                  <c:v>0.87299999999994582</c:v>
                </c:pt>
                <c:pt idx="275">
                  <c:v>0.88199999999994561</c:v>
                </c:pt>
                <c:pt idx="276">
                  <c:v>0.89099999999994628</c:v>
                </c:pt>
                <c:pt idx="277">
                  <c:v>0.89999999999994595</c:v>
                </c:pt>
                <c:pt idx="278">
                  <c:v>0.90899999999994596</c:v>
                </c:pt>
                <c:pt idx="279">
                  <c:v>0.91799999999994564</c:v>
                </c:pt>
                <c:pt idx="280">
                  <c:v>0.92699999999994631</c:v>
                </c:pt>
                <c:pt idx="281">
                  <c:v>0.9359999999999461</c:v>
                </c:pt>
                <c:pt idx="282">
                  <c:v>0.94499999999994588</c:v>
                </c:pt>
                <c:pt idx="283">
                  <c:v>0.95399999999994567</c:v>
                </c:pt>
                <c:pt idx="284">
                  <c:v>0.96299999999994623</c:v>
                </c:pt>
                <c:pt idx="285">
                  <c:v>0.97199999999994613</c:v>
                </c:pt>
                <c:pt idx="286">
                  <c:v>0.98099999999994592</c:v>
                </c:pt>
                <c:pt idx="287">
                  <c:v>0.9899999999999457</c:v>
                </c:pt>
                <c:pt idx="288">
                  <c:v>0.99899999999994638</c:v>
                </c:pt>
                <c:pt idx="289">
                  <c:v>1.0079999999999461</c:v>
                </c:pt>
                <c:pt idx="290">
                  <c:v>1.0169999999999459</c:v>
                </c:pt>
                <c:pt idx="291">
                  <c:v>1.0259999999999458</c:v>
                </c:pt>
                <c:pt idx="292">
                  <c:v>1.0349999999999464</c:v>
                </c:pt>
                <c:pt idx="293">
                  <c:v>1.0439999999999463</c:v>
                </c:pt>
                <c:pt idx="294">
                  <c:v>1.052999999999946</c:v>
                </c:pt>
                <c:pt idx="295">
                  <c:v>1.0619999999999457</c:v>
                </c:pt>
                <c:pt idx="296">
                  <c:v>1.0709999999999456</c:v>
                </c:pt>
                <c:pt idx="297">
                  <c:v>1.0799999999999461</c:v>
                </c:pt>
                <c:pt idx="298">
                  <c:v>1.088999999999946</c:v>
                </c:pt>
                <c:pt idx="299">
                  <c:v>1.0979999999999459</c:v>
                </c:pt>
                <c:pt idx="300">
                  <c:v>1.1069999999999456</c:v>
                </c:pt>
                <c:pt idx="301">
                  <c:v>1.1159999999999461</c:v>
                </c:pt>
                <c:pt idx="302">
                  <c:v>1.124999999999946</c:v>
                </c:pt>
                <c:pt idx="303">
                  <c:v>1.1339999999999459</c:v>
                </c:pt>
                <c:pt idx="304">
                  <c:v>1.1429999999999456</c:v>
                </c:pt>
                <c:pt idx="305">
                  <c:v>1.1519999999999366</c:v>
                </c:pt>
                <c:pt idx="306">
                  <c:v>1.1609999999999372</c:v>
                </c:pt>
                <c:pt idx="307">
                  <c:v>1.1699999999999371</c:v>
                </c:pt>
                <c:pt idx="308">
                  <c:v>1.178999999999937</c:v>
                </c:pt>
                <c:pt idx="309">
                  <c:v>1.1879999999999367</c:v>
                </c:pt>
                <c:pt idx="310">
                  <c:v>1.1969999999999374</c:v>
                </c:pt>
                <c:pt idx="311">
                  <c:v>1.2059999999999371</c:v>
                </c:pt>
                <c:pt idx="312">
                  <c:v>1.2149999999999368</c:v>
                </c:pt>
                <c:pt idx="313">
                  <c:v>1.2239999999999367</c:v>
                </c:pt>
                <c:pt idx="314">
                  <c:v>1.2329999999999373</c:v>
                </c:pt>
                <c:pt idx="315">
                  <c:v>1.2419999999999372</c:v>
                </c:pt>
                <c:pt idx="316">
                  <c:v>1.2509999999999371</c:v>
                </c:pt>
                <c:pt idx="317">
                  <c:v>1.2599999999999367</c:v>
                </c:pt>
                <c:pt idx="318">
                  <c:v>1.2689999999999373</c:v>
                </c:pt>
                <c:pt idx="319">
                  <c:v>1.2779999999999372</c:v>
                </c:pt>
                <c:pt idx="320">
                  <c:v>1.2869999999999371</c:v>
                </c:pt>
                <c:pt idx="321">
                  <c:v>1.2959999999999368</c:v>
                </c:pt>
                <c:pt idx="322">
                  <c:v>1.3049999999999367</c:v>
                </c:pt>
                <c:pt idx="323">
                  <c:v>1.3139999999999372</c:v>
                </c:pt>
                <c:pt idx="324">
                  <c:v>1.3229999999999371</c:v>
                </c:pt>
                <c:pt idx="325">
                  <c:v>1.3319999999999368</c:v>
                </c:pt>
                <c:pt idx="326">
                  <c:v>1.3409999999999365</c:v>
                </c:pt>
                <c:pt idx="327">
                  <c:v>1.3499999999999373</c:v>
                </c:pt>
                <c:pt idx="328">
                  <c:v>1.3589999999999369</c:v>
                </c:pt>
                <c:pt idx="329">
                  <c:v>1.3679999999999368</c:v>
                </c:pt>
                <c:pt idx="330">
                  <c:v>1.3769999999999367</c:v>
                </c:pt>
                <c:pt idx="331">
                  <c:v>1.3859999999999375</c:v>
                </c:pt>
                <c:pt idx="332">
                  <c:v>1.3949999999999372</c:v>
                </c:pt>
                <c:pt idx="333">
                  <c:v>1.4039999999999369</c:v>
                </c:pt>
                <c:pt idx="334">
                  <c:v>1.4129999999999368</c:v>
                </c:pt>
                <c:pt idx="335">
                  <c:v>1.4219999999999373</c:v>
                </c:pt>
                <c:pt idx="336">
                  <c:v>1.4309999999999372</c:v>
                </c:pt>
                <c:pt idx="337">
                  <c:v>1.4399999999999369</c:v>
                </c:pt>
                <c:pt idx="338">
                  <c:v>1.4489999999999368</c:v>
                </c:pt>
                <c:pt idx="339">
                  <c:v>1.4579999999999373</c:v>
                </c:pt>
                <c:pt idx="340">
                  <c:v>1.466999999999937</c:v>
                </c:pt>
                <c:pt idx="341">
                  <c:v>1.4759999999999369</c:v>
                </c:pt>
                <c:pt idx="342">
                  <c:v>1.4849999999999368</c:v>
                </c:pt>
                <c:pt idx="343">
                  <c:v>1.4939999999999372</c:v>
                </c:pt>
                <c:pt idx="344">
                  <c:v>1.5029999999999373</c:v>
                </c:pt>
                <c:pt idx="345">
                  <c:v>1.5119999999999372</c:v>
                </c:pt>
                <c:pt idx="346">
                  <c:v>1.5209999999999368</c:v>
                </c:pt>
                <c:pt idx="347">
                  <c:v>1.5299999999999365</c:v>
                </c:pt>
                <c:pt idx="348">
                  <c:v>1.5389999999999373</c:v>
                </c:pt>
                <c:pt idx="349">
                  <c:v>1.547999999999937</c:v>
                </c:pt>
                <c:pt idx="350">
                  <c:v>1.5569999999999369</c:v>
                </c:pt>
                <c:pt idx="351">
                  <c:v>1.5659999999999366</c:v>
                </c:pt>
                <c:pt idx="352">
                  <c:v>1.5749999999999276</c:v>
                </c:pt>
                <c:pt idx="353">
                  <c:v>1.5839999999999281</c:v>
                </c:pt>
                <c:pt idx="354">
                  <c:v>1.5929999999999283</c:v>
                </c:pt>
                <c:pt idx="355">
                  <c:v>1.6019999999999279</c:v>
                </c:pt>
                <c:pt idx="356">
                  <c:v>1.6109999999999278</c:v>
                </c:pt>
                <c:pt idx="357">
                  <c:v>1.6199999999999284</c:v>
                </c:pt>
                <c:pt idx="358">
                  <c:v>1.6289999999999281</c:v>
                </c:pt>
                <c:pt idx="359">
                  <c:v>1.637999999999928</c:v>
                </c:pt>
                <c:pt idx="360">
                  <c:v>1.6469999999999276</c:v>
                </c:pt>
                <c:pt idx="361">
                  <c:v>1.6559999999999284</c:v>
                </c:pt>
                <c:pt idx="362">
                  <c:v>1.6649999999999281</c:v>
                </c:pt>
                <c:pt idx="363">
                  <c:v>1.6739999999999278</c:v>
                </c:pt>
                <c:pt idx="364">
                  <c:v>1.6829999999999277</c:v>
                </c:pt>
                <c:pt idx="365">
                  <c:v>1.6919999999999282</c:v>
                </c:pt>
                <c:pt idx="366">
                  <c:v>1.7009999999999281</c:v>
                </c:pt>
                <c:pt idx="367">
                  <c:v>1.709999999999928</c:v>
                </c:pt>
                <c:pt idx="368">
                  <c:v>1.7189999999999279</c:v>
                </c:pt>
                <c:pt idx="369">
                  <c:v>1.7279999999999276</c:v>
                </c:pt>
                <c:pt idx="370">
                  <c:v>1.7369999999999282</c:v>
                </c:pt>
                <c:pt idx="371">
                  <c:v>1.7459999999999281</c:v>
                </c:pt>
                <c:pt idx="372">
                  <c:v>1.7549999999999277</c:v>
                </c:pt>
                <c:pt idx="373">
                  <c:v>1.7639999999999276</c:v>
                </c:pt>
                <c:pt idx="374">
                  <c:v>1.7729999999999282</c:v>
                </c:pt>
                <c:pt idx="375">
                  <c:v>1.7819999999999281</c:v>
                </c:pt>
                <c:pt idx="376">
                  <c:v>1.7909999999999278</c:v>
                </c:pt>
                <c:pt idx="377">
                  <c:v>1.7999999999999274</c:v>
                </c:pt>
                <c:pt idx="378">
                  <c:v>1.8089999999999282</c:v>
                </c:pt>
                <c:pt idx="379">
                  <c:v>1.8179999999999281</c:v>
                </c:pt>
                <c:pt idx="380">
                  <c:v>1.826999999999928</c:v>
                </c:pt>
                <c:pt idx="381">
                  <c:v>1.8359999999999277</c:v>
                </c:pt>
                <c:pt idx="382">
                  <c:v>1.8449999999999285</c:v>
                </c:pt>
                <c:pt idx="383">
                  <c:v>1.8539999999999281</c:v>
                </c:pt>
                <c:pt idx="384">
                  <c:v>1.8629999999999278</c:v>
                </c:pt>
                <c:pt idx="385">
                  <c:v>1.8719999999999277</c:v>
                </c:pt>
                <c:pt idx="386">
                  <c:v>1.8809999999999283</c:v>
                </c:pt>
                <c:pt idx="387">
                  <c:v>1.8899999999999282</c:v>
                </c:pt>
                <c:pt idx="388">
                  <c:v>1.8989999999999279</c:v>
                </c:pt>
                <c:pt idx="389">
                  <c:v>1.9079999999999275</c:v>
                </c:pt>
                <c:pt idx="390">
                  <c:v>1.9169999999999283</c:v>
                </c:pt>
                <c:pt idx="391">
                  <c:v>1.925999999999928</c:v>
                </c:pt>
                <c:pt idx="392">
                  <c:v>1.9349999999999281</c:v>
                </c:pt>
                <c:pt idx="393">
                  <c:v>1.9439999999999278</c:v>
                </c:pt>
                <c:pt idx="394">
                  <c:v>1.9529999999999277</c:v>
                </c:pt>
                <c:pt idx="395">
                  <c:v>1.9619999999999282</c:v>
                </c:pt>
                <c:pt idx="396">
                  <c:v>1.9709999999999281</c:v>
                </c:pt>
                <c:pt idx="397">
                  <c:v>1.9799999999999278</c:v>
                </c:pt>
                <c:pt idx="398">
                  <c:v>1.9889999999999275</c:v>
                </c:pt>
                <c:pt idx="399">
                  <c:v>1.9979999999999185</c:v>
                </c:pt>
                <c:pt idx="400">
                  <c:v>2.0069999999999193</c:v>
                </c:pt>
              </c:numCache>
            </c:numRef>
          </c:yVal>
          <c:smooth val="0"/>
          <c:extLst>
            <c:ext xmlns:c16="http://schemas.microsoft.com/office/drawing/2014/chart" uri="{C3380CC4-5D6E-409C-BE32-E72D297353CC}">
              <c16:uniqueId val="{00000001-44A5-5C4D-A503-9E053707BBAC}"/>
            </c:ext>
          </c:extLst>
        </c:ser>
        <c:dLbls>
          <c:showLegendKey val="0"/>
          <c:showVal val="0"/>
          <c:showCatName val="0"/>
          <c:showSerName val="0"/>
          <c:showPercent val="0"/>
          <c:showBubbleSize val="0"/>
        </c:dLbls>
        <c:axId val="1922405695"/>
        <c:axId val="1922158319"/>
      </c:scatterChart>
      <c:valAx>
        <c:axId val="1922405695"/>
        <c:scaling>
          <c:orientation val="minMax"/>
          <c:max val="5"/>
          <c:min val="2.5"/>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latin typeface="Symbol" pitchFamily="2" charset="2"/>
                  </a:rPr>
                  <a:t>w</a:t>
                </a:r>
                <a:r>
                  <a:rPr lang="fr-FR"/>
                  <a:t>  (x10^15 Hz)</a:t>
                </a:r>
              </a:p>
            </c:rich>
          </c:tx>
          <c:layout>
            <c:manualLayout>
              <c:xMode val="edge"/>
              <c:yMode val="edge"/>
              <c:x val="0.48759430390350145"/>
              <c:y val="0.5674157898404292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922158319"/>
        <c:crosses val="autoZero"/>
        <c:crossBetween val="midCat"/>
      </c:valAx>
      <c:valAx>
        <c:axId val="1922158319"/>
        <c:scaling>
          <c:orientation val="minMax"/>
          <c:max val="1.5"/>
          <c:min val="-1.5"/>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E  (a.u.)  ;  Delay</a:t>
                </a:r>
                <a:r>
                  <a:rPr lang="fr-FR" baseline="0"/>
                  <a:t> (fs)</a:t>
                </a:r>
                <a:endParaRPr lang="fr-FR"/>
              </a:p>
            </c:rich>
          </c:tx>
          <c:layout>
            <c:manualLayout>
              <c:xMode val="edge"/>
              <c:yMode val="edge"/>
              <c:x val="3.4042553191489361E-3"/>
              <c:y val="7.3358232875757809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922405695"/>
        <c:crosses val="autoZero"/>
        <c:crossBetween val="midCat"/>
      </c:valAx>
      <c:spPr>
        <a:noFill/>
        <a:ln>
          <a:noFill/>
        </a:ln>
        <a:effectLst/>
      </c:spPr>
    </c:plotArea>
    <c:legend>
      <c:legendPos val="b"/>
      <c:layout>
        <c:manualLayout>
          <c:xMode val="edge"/>
          <c:yMode val="edge"/>
          <c:x val="7.4170547830457359E-2"/>
          <c:y val="0.28185798899031428"/>
          <c:w val="0.21185155538022105"/>
          <c:h val="0.1482305065849069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solidFill>
                  <a:srgbClr val="0070C0"/>
                </a:solidFill>
              </a:rPr>
              <a:t>Sum of 15 harmonics (41-55)</a:t>
            </a:r>
          </a:p>
        </c:rich>
      </c:tx>
      <c:layout>
        <c:manualLayout>
          <c:xMode val="edge"/>
          <c:yMode val="edge"/>
          <c:x val="0.17683319450529508"/>
          <c:y val="0"/>
        </c:manualLayout>
      </c:layout>
      <c:overlay val="1"/>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2.5334340474882502E-2"/>
          <c:y val="9.2771348171282117E-2"/>
          <c:w val="0.95200100714154912"/>
          <c:h val="0.8197188982089475"/>
        </c:manualLayout>
      </c:layout>
      <c:scatterChart>
        <c:scatterStyle val="lineMarker"/>
        <c:varyColors val="0"/>
        <c:ser>
          <c:idx val="0"/>
          <c:order val="0"/>
          <c:tx>
            <c:strRef>
              <c:f>Sheet1!$U$3</c:f>
              <c:strCache>
                <c:ptCount val="1"/>
                <c:pt idx="0">
                  <c:v>Ip</c:v>
                </c:pt>
              </c:strCache>
            </c:strRef>
          </c:tx>
          <c:spPr>
            <a:ln w="19050" cap="rnd">
              <a:solidFill>
                <a:schemeClr val="accent1"/>
              </a:solidFill>
              <a:round/>
            </a:ln>
            <a:effectLst/>
          </c:spPr>
          <c:marker>
            <c:symbol val="none"/>
          </c:marker>
          <c:xVal>
            <c:numRef>
              <c:f>Sheet1!$T$4:$T$318</c:f>
              <c:numCache>
                <c:formatCode>General</c:formatCode>
                <c:ptCount val="315"/>
                <c:pt idx="0">
                  <c:v>-1.57</c:v>
                </c:pt>
                <c:pt idx="1">
                  <c:v>-1.56</c:v>
                </c:pt>
                <c:pt idx="2">
                  <c:v>-1.55</c:v>
                </c:pt>
                <c:pt idx="3">
                  <c:v>-1.54</c:v>
                </c:pt>
                <c:pt idx="4">
                  <c:v>-1.53</c:v>
                </c:pt>
                <c:pt idx="5">
                  <c:v>-1.52</c:v>
                </c:pt>
                <c:pt idx="6">
                  <c:v>-1.51</c:v>
                </c:pt>
                <c:pt idx="7">
                  <c:v>-1.5</c:v>
                </c:pt>
                <c:pt idx="8">
                  <c:v>-1.49</c:v>
                </c:pt>
                <c:pt idx="9">
                  <c:v>-1.48</c:v>
                </c:pt>
                <c:pt idx="10">
                  <c:v>-1.47</c:v>
                </c:pt>
                <c:pt idx="11">
                  <c:v>-1.46</c:v>
                </c:pt>
                <c:pt idx="12">
                  <c:v>-1.45</c:v>
                </c:pt>
                <c:pt idx="13">
                  <c:v>-1.44</c:v>
                </c:pt>
                <c:pt idx="14">
                  <c:v>-1.43</c:v>
                </c:pt>
                <c:pt idx="15">
                  <c:v>-1.42</c:v>
                </c:pt>
                <c:pt idx="16">
                  <c:v>-1.41</c:v>
                </c:pt>
                <c:pt idx="17">
                  <c:v>-1.4</c:v>
                </c:pt>
                <c:pt idx="18">
                  <c:v>-1.39</c:v>
                </c:pt>
                <c:pt idx="19">
                  <c:v>-1.38</c:v>
                </c:pt>
                <c:pt idx="20">
                  <c:v>-1.37</c:v>
                </c:pt>
                <c:pt idx="21">
                  <c:v>-1.36</c:v>
                </c:pt>
                <c:pt idx="22">
                  <c:v>-1.35</c:v>
                </c:pt>
                <c:pt idx="23">
                  <c:v>-1.34</c:v>
                </c:pt>
                <c:pt idx="24">
                  <c:v>-1.33</c:v>
                </c:pt>
                <c:pt idx="25">
                  <c:v>-1.32</c:v>
                </c:pt>
                <c:pt idx="26">
                  <c:v>-1.31</c:v>
                </c:pt>
                <c:pt idx="27">
                  <c:v>-1.3</c:v>
                </c:pt>
                <c:pt idx="28">
                  <c:v>-1.29</c:v>
                </c:pt>
                <c:pt idx="29">
                  <c:v>-1.28</c:v>
                </c:pt>
                <c:pt idx="30">
                  <c:v>-1.27</c:v>
                </c:pt>
                <c:pt idx="31">
                  <c:v>-1.26</c:v>
                </c:pt>
                <c:pt idx="32">
                  <c:v>-1.25</c:v>
                </c:pt>
                <c:pt idx="33">
                  <c:v>-1.24</c:v>
                </c:pt>
                <c:pt idx="34">
                  <c:v>-1.23</c:v>
                </c:pt>
                <c:pt idx="35">
                  <c:v>-1.22</c:v>
                </c:pt>
                <c:pt idx="36">
                  <c:v>-1.21</c:v>
                </c:pt>
                <c:pt idx="37">
                  <c:v>-1.2</c:v>
                </c:pt>
                <c:pt idx="38">
                  <c:v>-1.19</c:v>
                </c:pt>
                <c:pt idx="39">
                  <c:v>-1.18</c:v>
                </c:pt>
                <c:pt idx="40">
                  <c:v>-1.17</c:v>
                </c:pt>
                <c:pt idx="41">
                  <c:v>-1.1599999999999999</c:v>
                </c:pt>
                <c:pt idx="42">
                  <c:v>-1.1499999999999999</c:v>
                </c:pt>
                <c:pt idx="43">
                  <c:v>-1.1399999999999999</c:v>
                </c:pt>
                <c:pt idx="44">
                  <c:v>-1.1299999999999999</c:v>
                </c:pt>
                <c:pt idx="45">
                  <c:v>-1.1200000000000001</c:v>
                </c:pt>
                <c:pt idx="46">
                  <c:v>-1.1100000000000001</c:v>
                </c:pt>
                <c:pt idx="47">
                  <c:v>-1.1000000000000001</c:v>
                </c:pt>
                <c:pt idx="48">
                  <c:v>-1.0900000000000001</c:v>
                </c:pt>
                <c:pt idx="49">
                  <c:v>-1.08</c:v>
                </c:pt>
                <c:pt idx="50">
                  <c:v>-1.07</c:v>
                </c:pt>
                <c:pt idx="51">
                  <c:v>-1.06</c:v>
                </c:pt>
                <c:pt idx="52">
                  <c:v>-1.05</c:v>
                </c:pt>
                <c:pt idx="53">
                  <c:v>-1.04</c:v>
                </c:pt>
                <c:pt idx="54">
                  <c:v>-1.03</c:v>
                </c:pt>
                <c:pt idx="55">
                  <c:v>-1.02</c:v>
                </c:pt>
                <c:pt idx="56">
                  <c:v>-1.01</c:v>
                </c:pt>
                <c:pt idx="57">
                  <c:v>-0.999999999999999</c:v>
                </c:pt>
                <c:pt idx="58">
                  <c:v>-0.98999999999999899</c:v>
                </c:pt>
                <c:pt idx="59">
                  <c:v>-0.97999999999999898</c:v>
                </c:pt>
                <c:pt idx="60">
                  <c:v>-0.96999999999999897</c:v>
                </c:pt>
                <c:pt idx="61">
                  <c:v>-0.95999999999999897</c:v>
                </c:pt>
                <c:pt idx="62">
                  <c:v>-0.94999999999999896</c:v>
                </c:pt>
                <c:pt idx="63">
                  <c:v>-0.93999999999999895</c:v>
                </c:pt>
                <c:pt idx="64">
                  <c:v>-0.92999999999999905</c:v>
                </c:pt>
                <c:pt idx="65">
                  <c:v>-0.91999999999999904</c:v>
                </c:pt>
                <c:pt idx="66">
                  <c:v>-0.90999999999999903</c:v>
                </c:pt>
                <c:pt idx="67">
                  <c:v>-0.89999999999999902</c:v>
                </c:pt>
                <c:pt idx="68">
                  <c:v>-0.88999999999999901</c:v>
                </c:pt>
                <c:pt idx="69">
                  <c:v>-0.87999999999999901</c:v>
                </c:pt>
                <c:pt idx="70">
                  <c:v>-0.869999999999999</c:v>
                </c:pt>
                <c:pt idx="71">
                  <c:v>-0.85999999999999899</c:v>
                </c:pt>
                <c:pt idx="72">
                  <c:v>-0.84999999999999898</c:v>
                </c:pt>
                <c:pt idx="73">
                  <c:v>-0.83999999999999897</c:v>
                </c:pt>
                <c:pt idx="74">
                  <c:v>-0.82999999999999896</c:v>
                </c:pt>
                <c:pt idx="75">
                  <c:v>-0.81999999999999895</c:v>
                </c:pt>
                <c:pt idx="76">
                  <c:v>-0.80999999999999905</c:v>
                </c:pt>
                <c:pt idx="77">
                  <c:v>-0.79999999999999905</c:v>
                </c:pt>
                <c:pt idx="78">
                  <c:v>-0.78999999999999904</c:v>
                </c:pt>
                <c:pt idx="79">
                  <c:v>-0.77999999999999903</c:v>
                </c:pt>
                <c:pt idx="80">
                  <c:v>-0.76999999999999902</c:v>
                </c:pt>
                <c:pt idx="81">
                  <c:v>-0.75999999999999901</c:v>
                </c:pt>
                <c:pt idx="82">
                  <c:v>-0.749999999999999</c:v>
                </c:pt>
                <c:pt idx="83">
                  <c:v>-0.73999999999999899</c:v>
                </c:pt>
                <c:pt idx="84">
                  <c:v>-0.72999999999999898</c:v>
                </c:pt>
                <c:pt idx="85">
                  <c:v>-0.71999999999999897</c:v>
                </c:pt>
                <c:pt idx="86">
                  <c:v>-0.70999999999999897</c:v>
                </c:pt>
                <c:pt idx="87">
                  <c:v>-0.69999999999999896</c:v>
                </c:pt>
                <c:pt idx="88">
                  <c:v>-0.68999999999999895</c:v>
                </c:pt>
                <c:pt idx="89">
                  <c:v>-0.67999999999999905</c:v>
                </c:pt>
                <c:pt idx="90">
                  <c:v>-0.66999999999999904</c:v>
                </c:pt>
                <c:pt idx="91">
                  <c:v>-0.65999999999999903</c:v>
                </c:pt>
                <c:pt idx="92">
                  <c:v>-0.64999999999999902</c:v>
                </c:pt>
                <c:pt idx="93">
                  <c:v>-0.63999999999999901</c:v>
                </c:pt>
                <c:pt idx="94">
                  <c:v>-0.62999999999999901</c:v>
                </c:pt>
                <c:pt idx="95">
                  <c:v>-0.619999999999999</c:v>
                </c:pt>
                <c:pt idx="96">
                  <c:v>-0.60999999999999899</c:v>
                </c:pt>
                <c:pt idx="97">
                  <c:v>-0.59999999999999898</c:v>
                </c:pt>
                <c:pt idx="98">
                  <c:v>-0.58999999999999897</c:v>
                </c:pt>
                <c:pt idx="99">
                  <c:v>-0.57999999999999896</c:v>
                </c:pt>
                <c:pt idx="100">
                  <c:v>-0.56999999999999995</c:v>
                </c:pt>
                <c:pt idx="101">
                  <c:v>-0.56000000000000005</c:v>
                </c:pt>
                <c:pt idx="102">
                  <c:v>-0.55000000000000004</c:v>
                </c:pt>
                <c:pt idx="103">
                  <c:v>-0.54</c:v>
                </c:pt>
                <c:pt idx="104">
                  <c:v>-0.53</c:v>
                </c:pt>
                <c:pt idx="105">
                  <c:v>-0.52</c:v>
                </c:pt>
                <c:pt idx="106">
                  <c:v>-0.51</c:v>
                </c:pt>
                <c:pt idx="107">
                  <c:v>-0.5</c:v>
                </c:pt>
                <c:pt idx="108">
                  <c:v>-0.49</c:v>
                </c:pt>
                <c:pt idx="109">
                  <c:v>-0.48</c:v>
                </c:pt>
                <c:pt idx="110">
                  <c:v>-0.47</c:v>
                </c:pt>
                <c:pt idx="111">
                  <c:v>-0.46</c:v>
                </c:pt>
                <c:pt idx="112">
                  <c:v>-0.45</c:v>
                </c:pt>
                <c:pt idx="113">
                  <c:v>-0.44</c:v>
                </c:pt>
                <c:pt idx="114">
                  <c:v>-0.43</c:v>
                </c:pt>
                <c:pt idx="115">
                  <c:v>-0.42</c:v>
                </c:pt>
                <c:pt idx="116">
                  <c:v>-0.41</c:v>
                </c:pt>
                <c:pt idx="117">
                  <c:v>-0.4</c:v>
                </c:pt>
                <c:pt idx="118">
                  <c:v>-0.39</c:v>
                </c:pt>
                <c:pt idx="119">
                  <c:v>-0.38</c:v>
                </c:pt>
                <c:pt idx="120">
                  <c:v>-0.37</c:v>
                </c:pt>
                <c:pt idx="121">
                  <c:v>-0.36</c:v>
                </c:pt>
                <c:pt idx="122">
                  <c:v>-0.35</c:v>
                </c:pt>
                <c:pt idx="123">
                  <c:v>-0.34</c:v>
                </c:pt>
                <c:pt idx="124">
                  <c:v>-0.33</c:v>
                </c:pt>
                <c:pt idx="125">
                  <c:v>-0.32</c:v>
                </c:pt>
                <c:pt idx="126">
                  <c:v>-0.31</c:v>
                </c:pt>
                <c:pt idx="127">
                  <c:v>-0.3</c:v>
                </c:pt>
                <c:pt idx="128">
                  <c:v>-0.28999999999999998</c:v>
                </c:pt>
                <c:pt idx="129">
                  <c:v>-0.28000000000000003</c:v>
                </c:pt>
                <c:pt idx="130">
                  <c:v>-0.27</c:v>
                </c:pt>
                <c:pt idx="131">
                  <c:v>-0.26</c:v>
                </c:pt>
                <c:pt idx="132">
                  <c:v>-0.25</c:v>
                </c:pt>
                <c:pt idx="133">
                  <c:v>-0.24</c:v>
                </c:pt>
                <c:pt idx="134">
                  <c:v>-0.23</c:v>
                </c:pt>
                <c:pt idx="135">
                  <c:v>-0.22</c:v>
                </c:pt>
                <c:pt idx="136">
                  <c:v>-0.21</c:v>
                </c:pt>
                <c:pt idx="137">
                  <c:v>-0.2</c:v>
                </c:pt>
                <c:pt idx="138">
                  <c:v>-0.19</c:v>
                </c:pt>
                <c:pt idx="139">
                  <c:v>-0.18</c:v>
                </c:pt>
                <c:pt idx="140">
                  <c:v>-0.17</c:v>
                </c:pt>
                <c:pt idx="141">
                  <c:v>-0.16</c:v>
                </c:pt>
                <c:pt idx="142">
                  <c:v>-0.15</c:v>
                </c:pt>
                <c:pt idx="143">
                  <c:v>-0.14000000000000001</c:v>
                </c:pt>
                <c:pt idx="144">
                  <c:v>-0.13</c:v>
                </c:pt>
                <c:pt idx="145">
                  <c:v>-0.12</c:v>
                </c:pt>
                <c:pt idx="146">
                  <c:v>-0.11</c:v>
                </c:pt>
                <c:pt idx="147">
                  <c:v>-0.1</c:v>
                </c:pt>
                <c:pt idx="148">
                  <c:v>-9.0000000000000094E-2</c:v>
                </c:pt>
                <c:pt idx="149">
                  <c:v>-8.0000000000000099E-2</c:v>
                </c:pt>
                <c:pt idx="150">
                  <c:v>-7.0000000000000104E-2</c:v>
                </c:pt>
                <c:pt idx="151">
                  <c:v>-6.0000000000000102E-2</c:v>
                </c:pt>
                <c:pt idx="152">
                  <c:v>-0.05</c:v>
                </c:pt>
                <c:pt idx="153">
                  <c:v>-0.04</c:v>
                </c:pt>
                <c:pt idx="154">
                  <c:v>-0.03</c:v>
                </c:pt>
                <c:pt idx="155">
                  <c:v>-0.02</c:v>
                </c:pt>
                <c:pt idx="156">
                  <c:v>-0.01</c:v>
                </c:pt>
                <c:pt idx="157">
                  <c:v>0</c:v>
                </c:pt>
                <c:pt idx="158">
                  <c:v>0.01</c:v>
                </c:pt>
                <c:pt idx="159">
                  <c:v>0.02</c:v>
                </c:pt>
                <c:pt idx="160">
                  <c:v>0.03</c:v>
                </c:pt>
                <c:pt idx="161">
                  <c:v>0.04</c:v>
                </c:pt>
                <c:pt idx="162">
                  <c:v>0.05</c:v>
                </c:pt>
                <c:pt idx="163">
                  <c:v>5.9999999999999797E-2</c:v>
                </c:pt>
                <c:pt idx="164">
                  <c:v>6.9999999999999798E-2</c:v>
                </c:pt>
                <c:pt idx="165">
                  <c:v>7.9999999999999793E-2</c:v>
                </c:pt>
                <c:pt idx="166">
                  <c:v>8.99999999999999E-2</c:v>
                </c:pt>
                <c:pt idx="167">
                  <c:v>9.9999999999999895E-2</c:v>
                </c:pt>
                <c:pt idx="168">
                  <c:v>0.11</c:v>
                </c:pt>
                <c:pt idx="169">
                  <c:v>0.12</c:v>
                </c:pt>
                <c:pt idx="170">
                  <c:v>0.13</c:v>
                </c:pt>
                <c:pt idx="171">
                  <c:v>0.14000000000000001</c:v>
                </c:pt>
                <c:pt idx="172">
                  <c:v>0.15</c:v>
                </c:pt>
                <c:pt idx="173">
                  <c:v>0.16</c:v>
                </c:pt>
                <c:pt idx="174">
                  <c:v>0.17</c:v>
                </c:pt>
                <c:pt idx="175">
                  <c:v>0.18</c:v>
                </c:pt>
                <c:pt idx="176">
                  <c:v>0.19</c:v>
                </c:pt>
                <c:pt idx="177">
                  <c:v>0.2</c:v>
                </c:pt>
                <c:pt idx="178">
                  <c:v>0.21</c:v>
                </c:pt>
                <c:pt idx="179">
                  <c:v>0.22</c:v>
                </c:pt>
                <c:pt idx="180">
                  <c:v>0.23</c:v>
                </c:pt>
                <c:pt idx="181">
                  <c:v>0.24</c:v>
                </c:pt>
                <c:pt idx="182">
                  <c:v>0.25</c:v>
                </c:pt>
                <c:pt idx="183">
                  <c:v>0.26</c:v>
                </c:pt>
                <c:pt idx="184">
                  <c:v>0.27</c:v>
                </c:pt>
                <c:pt idx="185">
                  <c:v>0.28000000000000003</c:v>
                </c:pt>
                <c:pt idx="186">
                  <c:v>0.28999999999999998</c:v>
                </c:pt>
                <c:pt idx="187">
                  <c:v>0.3</c:v>
                </c:pt>
                <c:pt idx="188">
                  <c:v>0.31</c:v>
                </c:pt>
                <c:pt idx="189">
                  <c:v>0.32</c:v>
                </c:pt>
                <c:pt idx="190">
                  <c:v>0.33</c:v>
                </c:pt>
                <c:pt idx="191">
                  <c:v>0.34</c:v>
                </c:pt>
                <c:pt idx="192">
                  <c:v>0.35</c:v>
                </c:pt>
                <c:pt idx="193">
                  <c:v>0.36</c:v>
                </c:pt>
                <c:pt idx="194">
                  <c:v>0.37</c:v>
                </c:pt>
                <c:pt idx="195">
                  <c:v>0.38</c:v>
                </c:pt>
                <c:pt idx="196">
                  <c:v>0.39</c:v>
                </c:pt>
                <c:pt idx="197">
                  <c:v>0.4</c:v>
                </c:pt>
                <c:pt idx="198">
                  <c:v>0.41</c:v>
                </c:pt>
                <c:pt idx="199">
                  <c:v>0.42</c:v>
                </c:pt>
                <c:pt idx="200">
                  <c:v>0.43</c:v>
                </c:pt>
                <c:pt idx="201">
                  <c:v>0.44</c:v>
                </c:pt>
                <c:pt idx="202">
                  <c:v>0.45</c:v>
                </c:pt>
                <c:pt idx="203">
                  <c:v>0.46</c:v>
                </c:pt>
                <c:pt idx="204">
                  <c:v>0.47</c:v>
                </c:pt>
                <c:pt idx="205">
                  <c:v>0.48</c:v>
                </c:pt>
                <c:pt idx="206">
                  <c:v>0.49</c:v>
                </c:pt>
                <c:pt idx="207">
                  <c:v>0.5</c:v>
                </c:pt>
                <c:pt idx="208">
                  <c:v>0.51</c:v>
                </c:pt>
                <c:pt idx="209">
                  <c:v>0.52</c:v>
                </c:pt>
                <c:pt idx="210">
                  <c:v>0.53</c:v>
                </c:pt>
                <c:pt idx="211">
                  <c:v>0.54</c:v>
                </c:pt>
                <c:pt idx="212">
                  <c:v>0.55000000000000004</c:v>
                </c:pt>
                <c:pt idx="213">
                  <c:v>0.56000000000000005</c:v>
                </c:pt>
                <c:pt idx="214">
                  <c:v>0.56999999999999995</c:v>
                </c:pt>
                <c:pt idx="215">
                  <c:v>0.57999999999999996</c:v>
                </c:pt>
                <c:pt idx="216">
                  <c:v>0.59</c:v>
                </c:pt>
                <c:pt idx="217">
                  <c:v>0.6</c:v>
                </c:pt>
                <c:pt idx="218">
                  <c:v>0.61</c:v>
                </c:pt>
                <c:pt idx="219">
                  <c:v>0.62</c:v>
                </c:pt>
                <c:pt idx="220">
                  <c:v>0.63</c:v>
                </c:pt>
                <c:pt idx="221">
                  <c:v>0.64</c:v>
                </c:pt>
                <c:pt idx="222">
                  <c:v>0.65</c:v>
                </c:pt>
                <c:pt idx="223">
                  <c:v>0.66</c:v>
                </c:pt>
                <c:pt idx="224">
                  <c:v>0.67</c:v>
                </c:pt>
                <c:pt idx="225">
                  <c:v>0.68</c:v>
                </c:pt>
                <c:pt idx="226">
                  <c:v>0.69</c:v>
                </c:pt>
                <c:pt idx="227">
                  <c:v>0.7</c:v>
                </c:pt>
                <c:pt idx="228">
                  <c:v>0.71</c:v>
                </c:pt>
                <c:pt idx="229">
                  <c:v>0.72</c:v>
                </c:pt>
                <c:pt idx="230">
                  <c:v>0.73</c:v>
                </c:pt>
                <c:pt idx="231">
                  <c:v>0.74</c:v>
                </c:pt>
                <c:pt idx="232">
                  <c:v>0.75</c:v>
                </c:pt>
                <c:pt idx="233">
                  <c:v>0.76</c:v>
                </c:pt>
                <c:pt idx="234">
                  <c:v>0.77</c:v>
                </c:pt>
                <c:pt idx="235">
                  <c:v>0.78</c:v>
                </c:pt>
                <c:pt idx="236">
                  <c:v>0.79</c:v>
                </c:pt>
                <c:pt idx="237">
                  <c:v>0.8</c:v>
                </c:pt>
                <c:pt idx="238">
                  <c:v>0.81</c:v>
                </c:pt>
                <c:pt idx="239">
                  <c:v>0.82</c:v>
                </c:pt>
                <c:pt idx="240">
                  <c:v>0.83</c:v>
                </c:pt>
                <c:pt idx="241">
                  <c:v>0.84</c:v>
                </c:pt>
                <c:pt idx="242">
                  <c:v>0.85</c:v>
                </c:pt>
                <c:pt idx="243">
                  <c:v>0.86</c:v>
                </c:pt>
                <c:pt idx="244">
                  <c:v>0.87</c:v>
                </c:pt>
                <c:pt idx="245">
                  <c:v>0.88</c:v>
                </c:pt>
                <c:pt idx="246">
                  <c:v>0.89</c:v>
                </c:pt>
                <c:pt idx="247">
                  <c:v>0.9</c:v>
                </c:pt>
                <c:pt idx="248">
                  <c:v>0.91</c:v>
                </c:pt>
                <c:pt idx="249">
                  <c:v>0.92</c:v>
                </c:pt>
                <c:pt idx="250">
                  <c:v>0.93</c:v>
                </c:pt>
                <c:pt idx="251">
                  <c:v>0.94</c:v>
                </c:pt>
                <c:pt idx="252">
                  <c:v>0.95</c:v>
                </c:pt>
                <c:pt idx="253">
                  <c:v>0.96</c:v>
                </c:pt>
                <c:pt idx="254">
                  <c:v>0.97</c:v>
                </c:pt>
                <c:pt idx="255">
                  <c:v>0.98</c:v>
                </c:pt>
                <c:pt idx="256">
                  <c:v>0.99</c:v>
                </c:pt>
                <c:pt idx="257">
                  <c:v>1</c:v>
                </c:pt>
                <c:pt idx="258">
                  <c:v>1.01</c:v>
                </c:pt>
                <c:pt idx="259">
                  <c:v>1.02</c:v>
                </c:pt>
                <c:pt idx="260">
                  <c:v>1.03</c:v>
                </c:pt>
                <c:pt idx="261">
                  <c:v>1.04</c:v>
                </c:pt>
                <c:pt idx="262">
                  <c:v>1.05</c:v>
                </c:pt>
                <c:pt idx="263">
                  <c:v>1.06</c:v>
                </c:pt>
                <c:pt idx="264">
                  <c:v>1.07</c:v>
                </c:pt>
                <c:pt idx="265">
                  <c:v>1.08</c:v>
                </c:pt>
                <c:pt idx="266">
                  <c:v>1.0900000000000001</c:v>
                </c:pt>
                <c:pt idx="267">
                  <c:v>1.1000000000000001</c:v>
                </c:pt>
                <c:pt idx="268">
                  <c:v>1.1100000000000001</c:v>
                </c:pt>
                <c:pt idx="269">
                  <c:v>1.1200000000000001</c:v>
                </c:pt>
                <c:pt idx="270">
                  <c:v>1.1299999999999999</c:v>
                </c:pt>
                <c:pt idx="271">
                  <c:v>1.1399999999999999</c:v>
                </c:pt>
                <c:pt idx="272">
                  <c:v>1.1499999999999999</c:v>
                </c:pt>
                <c:pt idx="273">
                  <c:v>1.1599999999999999</c:v>
                </c:pt>
                <c:pt idx="274">
                  <c:v>1.17</c:v>
                </c:pt>
                <c:pt idx="275">
                  <c:v>1.18</c:v>
                </c:pt>
                <c:pt idx="276">
                  <c:v>1.19</c:v>
                </c:pt>
                <c:pt idx="277">
                  <c:v>1.2</c:v>
                </c:pt>
                <c:pt idx="278">
                  <c:v>1.21</c:v>
                </c:pt>
                <c:pt idx="279">
                  <c:v>1.22</c:v>
                </c:pt>
                <c:pt idx="280">
                  <c:v>1.23</c:v>
                </c:pt>
                <c:pt idx="281">
                  <c:v>1.24</c:v>
                </c:pt>
                <c:pt idx="282">
                  <c:v>1.25</c:v>
                </c:pt>
                <c:pt idx="283">
                  <c:v>1.26</c:v>
                </c:pt>
                <c:pt idx="284">
                  <c:v>1.27</c:v>
                </c:pt>
                <c:pt idx="285">
                  <c:v>1.28</c:v>
                </c:pt>
                <c:pt idx="286">
                  <c:v>1.29</c:v>
                </c:pt>
                <c:pt idx="287">
                  <c:v>1.3</c:v>
                </c:pt>
                <c:pt idx="288">
                  <c:v>1.31</c:v>
                </c:pt>
                <c:pt idx="289">
                  <c:v>1.32</c:v>
                </c:pt>
                <c:pt idx="290">
                  <c:v>1.33</c:v>
                </c:pt>
                <c:pt idx="291">
                  <c:v>1.34</c:v>
                </c:pt>
                <c:pt idx="292">
                  <c:v>1.35</c:v>
                </c:pt>
                <c:pt idx="293">
                  <c:v>1.36</c:v>
                </c:pt>
                <c:pt idx="294">
                  <c:v>1.37</c:v>
                </c:pt>
                <c:pt idx="295">
                  <c:v>1.38</c:v>
                </c:pt>
                <c:pt idx="296">
                  <c:v>1.39</c:v>
                </c:pt>
                <c:pt idx="297">
                  <c:v>1.4</c:v>
                </c:pt>
                <c:pt idx="298">
                  <c:v>1.41</c:v>
                </c:pt>
                <c:pt idx="299">
                  <c:v>1.42</c:v>
                </c:pt>
                <c:pt idx="300">
                  <c:v>1.43</c:v>
                </c:pt>
                <c:pt idx="301">
                  <c:v>1.44</c:v>
                </c:pt>
                <c:pt idx="302">
                  <c:v>1.45</c:v>
                </c:pt>
                <c:pt idx="303">
                  <c:v>1.46</c:v>
                </c:pt>
                <c:pt idx="304">
                  <c:v>1.47</c:v>
                </c:pt>
                <c:pt idx="305">
                  <c:v>1.48</c:v>
                </c:pt>
                <c:pt idx="306">
                  <c:v>1.49</c:v>
                </c:pt>
                <c:pt idx="307">
                  <c:v>1.5</c:v>
                </c:pt>
                <c:pt idx="308">
                  <c:v>1.51</c:v>
                </c:pt>
                <c:pt idx="309">
                  <c:v>1.52</c:v>
                </c:pt>
                <c:pt idx="310">
                  <c:v>1.53</c:v>
                </c:pt>
                <c:pt idx="311">
                  <c:v>1.54</c:v>
                </c:pt>
                <c:pt idx="312">
                  <c:v>1.55</c:v>
                </c:pt>
                <c:pt idx="313">
                  <c:v>1.56</c:v>
                </c:pt>
                <c:pt idx="314">
                  <c:v>1.57</c:v>
                </c:pt>
              </c:numCache>
            </c:numRef>
          </c:xVal>
          <c:yVal>
            <c:numRef>
              <c:f>Sheet1!$U$4:$U$318</c:f>
              <c:numCache>
                <c:formatCode>General</c:formatCode>
                <c:ptCount val="315"/>
                <c:pt idx="0">
                  <c:v>5.0715610404938744E-3</c:v>
                </c:pt>
                <c:pt idx="1">
                  <c:v>1.2890484676926206E-3</c:v>
                </c:pt>
                <c:pt idx="2">
                  <c:v>7.8828969608430658E-4</c:v>
                </c:pt>
                <c:pt idx="3">
                  <c:v>3.9537650177852652E-3</c:v>
                </c:pt>
                <c:pt idx="4">
                  <c:v>1.7481175112052595E-3</c:v>
                </c:pt>
                <c:pt idx="5">
                  <c:v>7.1422132476718772E-5</c:v>
                </c:pt>
                <c:pt idx="6">
                  <c:v>1.5610941363376663E-3</c:v>
                </c:pt>
                <c:pt idx="7">
                  <c:v>9.2358079679048441E-4</c:v>
                </c:pt>
                <c:pt idx="8">
                  <c:v>6.0065571393887295E-6</c:v>
                </c:pt>
                <c:pt idx="9">
                  <c:v>1.2754915641926141E-4</c:v>
                </c:pt>
                <c:pt idx="10">
                  <c:v>1.6725296571370076E-5</c:v>
                </c:pt>
                <c:pt idx="11">
                  <c:v>5.2860012999733633E-6</c:v>
                </c:pt>
                <c:pt idx="12">
                  <c:v>9.4381225523388948E-5</c:v>
                </c:pt>
                <c:pt idx="13">
                  <c:v>7.5435025174658895E-4</c:v>
                </c:pt>
                <c:pt idx="14">
                  <c:v>4.6717501609104892E-4</c:v>
                </c:pt>
                <c:pt idx="15">
                  <c:v>2.3490989146459189E-4</c:v>
                </c:pt>
                <c:pt idx="16">
                  <c:v>2.700183246838211E-3</c:v>
                </c:pt>
                <c:pt idx="17">
                  <c:v>2.193003704095608E-3</c:v>
                </c:pt>
                <c:pt idx="18">
                  <c:v>2.6247301848688017E-5</c:v>
                </c:pt>
                <c:pt idx="19">
                  <c:v>3.6263946033415731E-3</c:v>
                </c:pt>
                <c:pt idx="20">
                  <c:v>4.3289356860655671E-3</c:v>
                </c:pt>
                <c:pt idx="21">
                  <c:v>1.7835752597903363E-4</c:v>
                </c:pt>
                <c:pt idx="22">
                  <c:v>2.5541109427847856E-3</c:v>
                </c:pt>
                <c:pt idx="23">
                  <c:v>4.7185793344145608E-3</c:v>
                </c:pt>
                <c:pt idx="24">
                  <c:v>7.9816631161796722E-4</c:v>
                </c:pt>
                <c:pt idx="25">
                  <c:v>8.7169043331920284E-4</c:v>
                </c:pt>
                <c:pt idx="26">
                  <c:v>2.7889079842408513E-3</c:v>
                </c:pt>
                <c:pt idx="27">
                  <c:v>8.503507041740016E-4</c:v>
                </c:pt>
                <c:pt idx="28">
                  <c:v>7.9661074717033147E-5</c:v>
                </c:pt>
                <c:pt idx="29">
                  <c:v>5.7481570376831782E-4</c:v>
                </c:pt>
                <c:pt idx="30">
                  <c:v>1.5059487450809662E-4</c:v>
                </c:pt>
                <c:pt idx="31">
                  <c:v>1.0788273694181332E-9</c:v>
                </c:pt>
                <c:pt idx="32">
                  <c:v>3.7099356461983952E-5</c:v>
                </c:pt>
                <c:pt idx="33">
                  <c:v>3.0909964442860907E-4</c:v>
                </c:pt>
                <c:pt idx="34">
                  <c:v>6.1961797955809093E-5</c:v>
                </c:pt>
                <c:pt idx="35">
                  <c:v>6.3904688826939293E-4</c:v>
                </c:pt>
                <c:pt idx="36">
                  <c:v>2.4013057709718331E-3</c:v>
                </c:pt>
                <c:pt idx="37">
                  <c:v>8.5192999506008128E-4</c:v>
                </c:pt>
                <c:pt idx="38">
                  <c:v>7.2208663407038478E-4</c:v>
                </c:pt>
                <c:pt idx="39">
                  <c:v>4.8062085851107907E-3</c:v>
                </c:pt>
                <c:pt idx="40">
                  <c:v>2.8380862013697573E-3</c:v>
                </c:pt>
                <c:pt idx="41">
                  <c:v>1.6436389396741604E-4</c:v>
                </c:pt>
                <c:pt idx="42">
                  <c:v>4.9885699946445308E-3</c:v>
                </c:pt>
                <c:pt idx="43">
                  <c:v>4.5287592094687568E-3</c:v>
                </c:pt>
                <c:pt idx="44">
                  <c:v>5.0330120221642822E-5</c:v>
                </c:pt>
                <c:pt idx="45">
                  <c:v>2.8734442397472344E-3</c:v>
                </c:pt>
                <c:pt idx="46">
                  <c:v>3.8967045760009145E-3</c:v>
                </c:pt>
                <c:pt idx="47">
                  <c:v>3.9670454071560939E-4</c:v>
                </c:pt>
                <c:pt idx="48">
                  <c:v>7.493005628293266E-4</c:v>
                </c:pt>
                <c:pt idx="49">
                  <c:v>1.4638091514751074E-3</c:v>
                </c:pt>
                <c:pt idx="50">
                  <c:v>2.5058046926314904E-4</c:v>
                </c:pt>
                <c:pt idx="51">
                  <c:v>2.7431589680202693E-5</c:v>
                </c:pt>
                <c:pt idx="52">
                  <c:v>1.1129176664596651E-5</c:v>
                </c:pt>
                <c:pt idx="53">
                  <c:v>4.7302014205468238E-5</c:v>
                </c:pt>
                <c:pt idx="54">
                  <c:v>2.8974641448493447E-6</c:v>
                </c:pt>
                <c:pt idx="55">
                  <c:v>8.2276450036817368E-4</c:v>
                </c:pt>
                <c:pt idx="56">
                  <c:v>1.6487693043194908E-3</c:v>
                </c:pt>
                <c:pt idx="57">
                  <c:v>9.9196549375253572E-5</c:v>
                </c:pt>
                <c:pt idx="58">
                  <c:v>2.0603446747986735E-3</c:v>
                </c:pt>
                <c:pt idx="59">
                  <c:v>5.1435738972879525E-3</c:v>
                </c:pt>
                <c:pt idx="60">
                  <c:v>1.1560475830917321E-3</c:v>
                </c:pt>
                <c:pt idx="61">
                  <c:v>1.7319296403838524E-3</c:v>
                </c:pt>
                <c:pt idx="62">
                  <c:v>7.5465826747181022E-3</c:v>
                </c:pt>
                <c:pt idx="63">
                  <c:v>3.2778777006811622E-3</c:v>
                </c:pt>
                <c:pt idx="64">
                  <c:v>4.8915935871446067E-4</c:v>
                </c:pt>
                <c:pt idx="65">
                  <c:v>6.3090516957108531E-3</c:v>
                </c:pt>
                <c:pt idx="66">
                  <c:v>4.3263945142879281E-3</c:v>
                </c:pt>
                <c:pt idx="67">
                  <c:v>2.0663250811849833E-7</c:v>
                </c:pt>
                <c:pt idx="68">
                  <c:v>2.8004456046876076E-3</c:v>
                </c:pt>
                <c:pt idx="69">
                  <c:v>2.6702466334369954E-3</c:v>
                </c:pt>
                <c:pt idx="70">
                  <c:v>1.3221413391379446E-4</c:v>
                </c:pt>
                <c:pt idx="71">
                  <c:v>3.8806457598435529E-4</c:v>
                </c:pt>
                <c:pt idx="72">
                  <c:v>2.9940275796649999E-4</c:v>
                </c:pt>
                <c:pt idx="73">
                  <c:v>2.6528484012040964E-6</c:v>
                </c:pt>
                <c:pt idx="74">
                  <c:v>2.2008968289442435E-5</c:v>
                </c:pt>
                <c:pt idx="75">
                  <c:v>6.4008221526704891E-4</c:v>
                </c:pt>
                <c:pt idx="76">
                  <c:v>8.0432229113751904E-4</c:v>
                </c:pt>
                <c:pt idx="77">
                  <c:v>8.0773435510347058E-5</c:v>
                </c:pt>
                <c:pt idx="78">
                  <c:v>3.5628382299575977E-3</c:v>
                </c:pt>
                <c:pt idx="79">
                  <c:v>4.5198020013403279E-3</c:v>
                </c:pt>
                <c:pt idx="80">
                  <c:v>6.5031868548536933E-5</c:v>
                </c:pt>
                <c:pt idx="81">
                  <c:v>5.2846529938416322E-3</c:v>
                </c:pt>
                <c:pt idx="82">
                  <c:v>9.6225857825241647E-3</c:v>
                </c:pt>
                <c:pt idx="83">
                  <c:v>1.3350141231700658E-3</c:v>
                </c:pt>
                <c:pt idx="84">
                  <c:v>3.7125173049105376E-3</c:v>
                </c:pt>
                <c:pt idx="85">
                  <c:v>1.1291121816056158E-2</c:v>
                </c:pt>
                <c:pt idx="86">
                  <c:v>3.5461745284239773E-3</c:v>
                </c:pt>
                <c:pt idx="87">
                  <c:v>1.0835481035200119E-3</c:v>
                </c:pt>
                <c:pt idx="88">
                  <c:v>7.4764125028101E-3</c:v>
                </c:pt>
                <c:pt idx="89">
                  <c:v>3.738316682621048E-3</c:v>
                </c:pt>
                <c:pt idx="90">
                  <c:v>3.0888300775701708E-5</c:v>
                </c:pt>
                <c:pt idx="91">
                  <c:v>2.119708878544708E-3</c:v>
                </c:pt>
                <c:pt idx="92">
                  <c:v>1.173044692595023E-3</c:v>
                </c:pt>
                <c:pt idx="93">
                  <c:v>1.3773027742850279E-5</c:v>
                </c:pt>
                <c:pt idx="94">
                  <c:v>4.6339449485051753E-6</c:v>
                </c:pt>
                <c:pt idx="95">
                  <c:v>2.2735728901416676E-4</c:v>
                </c:pt>
                <c:pt idx="96">
                  <c:v>2.0812556423803084E-4</c:v>
                </c:pt>
                <c:pt idx="97">
                  <c:v>6.697779013034869E-4</c:v>
                </c:pt>
                <c:pt idx="98">
                  <c:v>4.8310227678603681E-3</c:v>
                </c:pt>
                <c:pt idx="99">
                  <c:v>3.1144918529471062E-3</c:v>
                </c:pt>
                <c:pt idx="100">
                  <c:v>6.7104537707021272E-4</c:v>
                </c:pt>
                <c:pt idx="101">
                  <c:v>1.1628383197559327E-2</c:v>
                </c:pt>
                <c:pt idx="102">
                  <c:v>1.0722989976584356E-2</c:v>
                </c:pt>
                <c:pt idx="103">
                  <c:v>2.5142033936549855E-7</c:v>
                </c:pt>
                <c:pt idx="104">
                  <c:v>1.3204843253731375E-2</c:v>
                </c:pt>
                <c:pt idx="105">
                  <c:v>1.8242009491866471E-2</c:v>
                </c:pt>
                <c:pt idx="106">
                  <c:v>1.4115539374042324E-3</c:v>
                </c:pt>
                <c:pt idx="107">
                  <c:v>8.0031890042232632E-3</c:v>
                </c:pt>
                <c:pt idx="108">
                  <c:v>1.7539210741803056E-2</c:v>
                </c:pt>
                <c:pt idx="109">
                  <c:v>3.8110988591982509E-3</c:v>
                </c:pt>
                <c:pt idx="110">
                  <c:v>2.1092515464194283E-3</c:v>
                </c:pt>
                <c:pt idx="111">
                  <c:v>8.3909033263090387E-3</c:v>
                </c:pt>
                <c:pt idx="112">
                  <c:v>2.747891031726206E-3</c:v>
                </c:pt>
                <c:pt idx="113">
                  <c:v>7.9496852821954223E-5</c:v>
                </c:pt>
                <c:pt idx="114">
                  <c:v>6.6301603786332998E-4</c:v>
                </c:pt>
                <c:pt idx="115">
                  <c:v>6.527975397592489E-6</c:v>
                </c:pt>
                <c:pt idx="116">
                  <c:v>4.5833999165115767E-6</c:v>
                </c:pt>
                <c:pt idx="117">
                  <c:v>1.5342827760626769E-3</c:v>
                </c:pt>
                <c:pt idx="118">
                  <c:v>5.8112060589467539E-3</c:v>
                </c:pt>
                <c:pt idx="119">
                  <c:v>1.3344948148928714E-3</c:v>
                </c:pt>
                <c:pt idx="120">
                  <c:v>5.7072217897843102E-3</c:v>
                </c:pt>
                <c:pt idx="121">
                  <c:v>2.455126142837075E-2</c:v>
                </c:pt>
                <c:pt idx="122">
                  <c:v>1.0604774492344501E-2</c:v>
                </c:pt>
                <c:pt idx="123">
                  <c:v>4.5407284078671055E-3</c:v>
                </c:pt>
                <c:pt idx="124">
                  <c:v>4.2770108914081159E-2</c:v>
                </c:pt>
                <c:pt idx="125">
                  <c:v>3.0136483324251187E-2</c:v>
                </c:pt>
                <c:pt idx="126">
                  <c:v>3.9482419094437359E-4</c:v>
                </c:pt>
                <c:pt idx="127">
                  <c:v>4.1768791934797544E-2</c:v>
                </c:pt>
                <c:pt idx="128">
                  <c:v>4.4893944767842961E-2</c:v>
                </c:pt>
                <c:pt idx="129">
                  <c:v>1.5639022297891953E-3</c:v>
                </c:pt>
                <c:pt idx="130">
                  <c:v>2.2211486513335005E-2</c:v>
                </c:pt>
                <c:pt idx="131">
                  <c:v>3.5437491879963791E-2</c:v>
                </c:pt>
                <c:pt idx="132">
                  <c:v>4.8995324659643407E-3</c:v>
                </c:pt>
                <c:pt idx="133">
                  <c:v>4.3953123085514129E-3</c:v>
                </c:pt>
                <c:pt idx="134">
                  <c:v>8.9735226238982172E-3</c:v>
                </c:pt>
                <c:pt idx="135">
                  <c:v>1.1054356389469256E-3</c:v>
                </c:pt>
                <c:pt idx="136">
                  <c:v>5.4991338686470426E-7</c:v>
                </c:pt>
                <c:pt idx="137">
                  <c:v>2.270881334507716E-3</c:v>
                </c:pt>
                <c:pt idx="138">
                  <c:v>7.9469879328108537E-3</c:v>
                </c:pt>
                <c:pt idx="139">
                  <c:v>4.4735211395916131E-8</c:v>
                </c:pt>
                <c:pt idx="140">
                  <c:v>3.713859011580517E-2</c:v>
                </c:pt>
                <c:pt idx="141">
                  <c:v>8.1046838405794033E-2</c:v>
                </c:pt>
                <c:pt idx="142">
                  <c:v>9.3368051162507956E-3</c:v>
                </c:pt>
                <c:pt idx="143">
                  <c:v>8.0481255300842477E-2</c:v>
                </c:pt>
                <c:pt idx="144">
                  <c:v>0.26004892870200019</c:v>
                </c:pt>
                <c:pt idx="145">
                  <c:v>8.4650976952312967E-2</c:v>
                </c:pt>
                <c:pt idx="146">
                  <c:v>7.4897408445668709E-2</c:v>
                </c:pt>
                <c:pt idx="147">
                  <c:v>0.49386774916226217</c:v>
                </c:pt>
                <c:pt idx="148">
                  <c:v>0.30101878364808315</c:v>
                </c:pt>
                <c:pt idx="149">
                  <c:v>2.079597582176973E-2</c:v>
                </c:pt>
                <c:pt idx="150">
                  <c:v>0.64428100385425158</c:v>
                </c:pt>
                <c:pt idx="151">
                  <c:v>0.65330690232352751</c:v>
                </c:pt>
                <c:pt idx="152">
                  <c:v>7.265749698622993E-3</c:v>
                </c:pt>
                <c:pt idx="153">
                  <c:v>0.59663626357542299</c:v>
                </c:pt>
                <c:pt idx="154">
                  <c:v>1.0010990605414314</c:v>
                </c:pt>
                <c:pt idx="155">
                  <c:v>0.13042126573125057</c:v>
                </c:pt>
                <c:pt idx="156">
                  <c:v>0.37478170441336278</c:v>
                </c:pt>
                <c:pt idx="157">
                  <c:v>1.1479591836734695</c:v>
                </c:pt>
                <c:pt idx="158">
                  <c:v>0.37478170441336278</c:v>
                </c:pt>
                <c:pt idx="159">
                  <c:v>0.13042126573125057</c:v>
                </c:pt>
                <c:pt idx="160">
                  <c:v>1.0010990605414314</c:v>
                </c:pt>
                <c:pt idx="161">
                  <c:v>0.59663626357542299</c:v>
                </c:pt>
                <c:pt idx="162">
                  <c:v>7.265749698622993E-3</c:v>
                </c:pt>
                <c:pt idx="163">
                  <c:v>0.65330690232350708</c:v>
                </c:pt>
                <c:pt idx="164">
                  <c:v>0.64428100385427134</c:v>
                </c:pt>
                <c:pt idx="165">
                  <c:v>2.0795975821776839E-2</c:v>
                </c:pt>
                <c:pt idx="166">
                  <c:v>0.30101878364807277</c:v>
                </c:pt>
                <c:pt idx="167">
                  <c:v>0.49386774916226539</c:v>
                </c:pt>
                <c:pt idx="168">
                  <c:v>7.4897408445668709E-2</c:v>
                </c:pt>
                <c:pt idx="169">
                  <c:v>8.4650976952312967E-2</c:v>
                </c:pt>
                <c:pt idx="170">
                  <c:v>0.26004892870200019</c:v>
                </c:pt>
                <c:pt idx="171">
                  <c:v>8.0481255300842477E-2</c:v>
                </c:pt>
                <c:pt idx="172">
                  <c:v>9.3368051162507956E-3</c:v>
                </c:pt>
                <c:pt idx="173">
                  <c:v>8.1046838405794033E-2</c:v>
                </c:pt>
                <c:pt idx="174">
                  <c:v>3.713859011580517E-2</c:v>
                </c:pt>
                <c:pt idx="175">
                  <c:v>4.4735211395916131E-8</c:v>
                </c:pt>
                <c:pt idx="176">
                  <c:v>7.9469879328108537E-3</c:v>
                </c:pt>
                <c:pt idx="177">
                  <c:v>2.270881334507716E-3</c:v>
                </c:pt>
                <c:pt idx="178">
                  <c:v>5.4991338686470426E-7</c:v>
                </c:pt>
                <c:pt idx="179">
                  <c:v>1.1054356389469256E-3</c:v>
                </c:pt>
                <c:pt idx="180">
                  <c:v>8.9735226238982172E-3</c:v>
                </c:pt>
                <c:pt idx="181">
                  <c:v>4.3953123085514129E-3</c:v>
                </c:pt>
                <c:pt idx="182">
                  <c:v>4.8995324659643407E-3</c:v>
                </c:pt>
                <c:pt idx="183">
                  <c:v>3.5437491879963791E-2</c:v>
                </c:pt>
                <c:pt idx="184">
                  <c:v>2.2211486513335005E-2</c:v>
                </c:pt>
                <c:pt idx="185">
                  <c:v>1.5639022297891953E-3</c:v>
                </c:pt>
                <c:pt idx="186">
                  <c:v>4.4893944767842961E-2</c:v>
                </c:pt>
                <c:pt idx="187">
                  <c:v>4.1768791934797544E-2</c:v>
                </c:pt>
                <c:pt idx="188">
                  <c:v>3.9482419094437359E-4</c:v>
                </c:pt>
                <c:pt idx="189">
                  <c:v>3.0136483324251187E-2</c:v>
                </c:pt>
                <c:pt idx="190">
                  <c:v>4.2770108914081159E-2</c:v>
                </c:pt>
                <c:pt idx="191">
                  <c:v>4.5407284078671055E-3</c:v>
                </c:pt>
                <c:pt idx="192">
                  <c:v>1.0604774492344501E-2</c:v>
                </c:pt>
                <c:pt idx="193">
                  <c:v>2.455126142837075E-2</c:v>
                </c:pt>
                <c:pt idx="194">
                  <c:v>5.7072217897843102E-3</c:v>
                </c:pt>
                <c:pt idx="195">
                  <c:v>1.3344948148928714E-3</c:v>
                </c:pt>
                <c:pt idx="196">
                  <c:v>5.8112060589467539E-3</c:v>
                </c:pt>
                <c:pt idx="197">
                  <c:v>1.5342827760626769E-3</c:v>
                </c:pt>
                <c:pt idx="198">
                  <c:v>4.5833999165115767E-6</c:v>
                </c:pt>
                <c:pt idx="199">
                  <c:v>6.527975397592489E-6</c:v>
                </c:pt>
                <c:pt idx="200">
                  <c:v>6.6301603786332998E-4</c:v>
                </c:pt>
                <c:pt idx="201">
                  <c:v>7.9496852821954223E-5</c:v>
                </c:pt>
                <c:pt idx="202">
                  <c:v>2.747891031726206E-3</c:v>
                </c:pt>
                <c:pt idx="203">
                  <c:v>8.3909033263090387E-3</c:v>
                </c:pt>
                <c:pt idx="204">
                  <c:v>2.1092515464194283E-3</c:v>
                </c:pt>
                <c:pt idx="205">
                  <c:v>3.8110988591982509E-3</c:v>
                </c:pt>
                <c:pt idx="206">
                  <c:v>1.7539210741803056E-2</c:v>
                </c:pt>
                <c:pt idx="207">
                  <c:v>8.0031890042232632E-3</c:v>
                </c:pt>
                <c:pt idx="208">
                  <c:v>1.4115539374042324E-3</c:v>
                </c:pt>
                <c:pt idx="209">
                  <c:v>1.8242009491866471E-2</c:v>
                </c:pt>
                <c:pt idx="210">
                  <c:v>1.3204843253731375E-2</c:v>
                </c:pt>
                <c:pt idx="211">
                  <c:v>2.5142033936549855E-7</c:v>
                </c:pt>
                <c:pt idx="212">
                  <c:v>1.0722989976584356E-2</c:v>
                </c:pt>
                <c:pt idx="213">
                  <c:v>1.1628383197559327E-2</c:v>
                </c:pt>
                <c:pt idx="214">
                  <c:v>6.7104537707021272E-4</c:v>
                </c:pt>
                <c:pt idx="215">
                  <c:v>3.1144918529475867E-3</c:v>
                </c:pt>
                <c:pt idx="216">
                  <c:v>4.8310227678600879E-3</c:v>
                </c:pt>
                <c:pt idx="217">
                  <c:v>6.6977790130319016E-4</c:v>
                </c:pt>
                <c:pt idx="218">
                  <c:v>2.0812556423809565E-4</c:v>
                </c:pt>
                <c:pt idx="219">
                  <c:v>2.2735728901413974E-4</c:v>
                </c:pt>
                <c:pt idx="220">
                  <c:v>4.6339449485141886E-6</c:v>
                </c:pt>
                <c:pt idx="221">
                  <c:v>1.3773027742870821E-5</c:v>
                </c:pt>
                <c:pt idx="222">
                  <c:v>1.1730446925951835E-3</c:v>
                </c:pt>
                <c:pt idx="223">
                  <c:v>2.1197088785445809E-3</c:v>
                </c:pt>
                <c:pt idx="224">
                  <c:v>3.0888300775642849E-5</c:v>
                </c:pt>
                <c:pt idx="225">
                  <c:v>3.7383166826219175E-3</c:v>
                </c:pt>
                <c:pt idx="226">
                  <c:v>7.4764125028100384E-3</c:v>
                </c:pt>
                <c:pt idx="227">
                  <c:v>1.0835481035193521E-3</c:v>
                </c:pt>
                <c:pt idx="228">
                  <c:v>3.5461745284248764E-3</c:v>
                </c:pt>
                <c:pt idx="229">
                  <c:v>1.129112181605622E-2</c:v>
                </c:pt>
                <c:pt idx="230">
                  <c:v>3.7125173049094365E-3</c:v>
                </c:pt>
                <c:pt idx="231">
                  <c:v>1.3350141231707542E-3</c:v>
                </c:pt>
                <c:pt idx="232">
                  <c:v>9.6225857825244562E-3</c:v>
                </c:pt>
                <c:pt idx="233">
                  <c:v>5.2846529938410398E-3</c:v>
                </c:pt>
                <c:pt idx="234">
                  <c:v>6.5031868548672906E-5</c:v>
                </c:pt>
                <c:pt idx="235">
                  <c:v>4.519802001340857E-3</c:v>
                </c:pt>
                <c:pt idx="236">
                  <c:v>3.5628382299572499E-3</c:v>
                </c:pt>
                <c:pt idx="237">
                  <c:v>8.077343551022888E-5</c:v>
                </c:pt>
                <c:pt idx="238">
                  <c:v>8.0432229113759927E-4</c:v>
                </c:pt>
                <c:pt idx="239">
                  <c:v>6.4008221526698755E-4</c:v>
                </c:pt>
                <c:pt idx="240">
                  <c:v>2.200896828942004E-5</c:v>
                </c:pt>
                <c:pt idx="241">
                  <c:v>2.652848401205646E-6</c:v>
                </c:pt>
                <c:pt idx="242">
                  <c:v>2.9940275796660484E-4</c:v>
                </c:pt>
                <c:pt idx="243">
                  <c:v>3.8806457598427317E-4</c:v>
                </c:pt>
                <c:pt idx="244">
                  <c:v>1.3221413391391112E-4</c:v>
                </c:pt>
                <c:pt idx="245">
                  <c:v>2.6702466334371198E-3</c:v>
                </c:pt>
                <c:pt idx="246">
                  <c:v>2.8004456046873604E-3</c:v>
                </c:pt>
                <c:pt idx="247">
                  <c:v>2.0663250812447645E-7</c:v>
                </c:pt>
                <c:pt idx="248">
                  <c:v>4.3263945142885162E-3</c:v>
                </c:pt>
                <c:pt idx="249">
                  <c:v>6.3090516957102927E-3</c:v>
                </c:pt>
                <c:pt idx="250">
                  <c:v>4.8915935871409366E-4</c:v>
                </c:pt>
                <c:pt idx="251">
                  <c:v>3.2778777006819745E-3</c:v>
                </c:pt>
                <c:pt idx="252">
                  <c:v>7.5465826747178871E-3</c:v>
                </c:pt>
                <c:pt idx="253">
                  <c:v>1.7319296403830553E-3</c:v>
                </c:pt>
                <c:pt idx="254">
                  <c:v>1.1560475830921456E-3</c:v>
                </c:pt>
                <c:pt idx="255">
                  <c:v>5.1435738972881182E-3</c:v>
                </c:pt>
                <c:pt idx="256">
                  <c:v>2.060344674798255E-3</c:v>
                </c:pt>
                <c:pt idx="257">
                  <c:v>9.9196549375373457E-5</c:v>
                </c:pt>
                <c:pt idx="258">
                  <c:v>1.6487693043194908E-3</c:v>
                </c:pt>
                <c:pt idx="259">
                  <c:v>8.2276450036817368E-4</c:v>
                </c:pt>
                <c:pt idx="260">
                  <c:v>2.8974641448493447E-6</c:v>
                </c:pt>
                <c:pt idx="261">
                  <c:v>4.7302014205468238E-5</c:v>
                </c:pt>
                <c:pt idx="262">
                  <c:v>1.1129176664596651E-5</c:v>
                </c:pt>
                <c:pt idx="263">
                  <c:v>2.7431589680202693E-5</c:v>
                </c:pt>
                <c:pt idx="264">
                  <c:v>2.5058046926314904E-4</c:v>
                </c:pt>
                <c:pt idx="265">
                  <c:v>1.4638091514751074E-3</c:v>
                </c:pt>
                <c:pt idx="266">
                  <c:v>7.493005628293266E-4</c:v>
                </c:pt>
                <c:pt idx="267">
                  <c:v>3.9670454071560939E-4</c:v>
                </c:pt>
                <c:pt idx="268">
                  <c:v>3.8967045760009145E-3</c:v>
                </c:pt>
                <c:pt idx="269">
                  <c:v>2.8734442397472344E-3</c:v>
                </c:pt>
                <c:pt idx="270">
                  <c:v>5.0330120221642822E-5</c:v>
                </c:pt>
                <c:pt idx="271">
                  <c:v>4.5287592094687568E-3</c:v>
                </c:pt>
                <c:pt idx="272">
                  <c:v>4.9885699946445308E-3</c:v>
                </c:pt>
                <c:pt idx="273">
                  <c:v>1.6436389396741604E-4</c:v>
                </c:pt>
                <c:pt idx="274">
                  <c:v>2.8380862013697573E-3</c:v>
                </c:pt>
                <c:pt idx="275">
                  <c:v>4.8062085851107907E-3</c:v>
                </c:pt>
                <c:pt idx="276">
                  <c:v>7.2208663407038478E-4</c:v>
                </c:pt>
                <c:pt idx="277">
                  <c:v>8.5192999506008128E-4</c:v>
                </c:pt>
                <c:pt idx="278">
                  <c:v>2.4013057709718331E-3</c:v>
                </c:pt>
                <c:pt idx="279">
                  <c:v>6.3904688826939293E-4</c:v>
                </c:pt>
                <c:pt idx="280">
                  <c:v>6.1961797955809093E-5</c:v>
                </c:pt>
                <c:pt idx="281">
                  <c:v>3.0909964442860907E-4</c:v>
                </c:pt>
                <c:pt idx="282">
                  <c:v>3.7099356461983952E-5</c:v>
                </c:pt>
                <c:pt idx="283">
                  <c:v>1.0788273694181332E-9</c:v>
                </c:pt>
                <c:pt idx="284">
                  <c:v>1.5059487450809662E-4</c:v>
                </c:pt>
                <c:pt idx="285">
                  <c:v>5.7481570376831782E-4</c:v>
                </c:pt>
                <c:pt idx="286">
                  <c:v>7.9661074717033147E-5</c:v>
                </c:pt>
                <c:pt idx="287">
                  <c:v>8.503507041740016E-4</c:v>
                </c:pt>
                <c:pt idx="288">
                  <c:v>2.7889079842408513E-3</c:v>
                </c:pt>
                <c:pt idx="289">
                  <c:v>8.7169043331920284E-4</c:v>
                </c:pt>
                <c:pt idx="290">
                  <c:v>7.9816631161796722E-4</c:v>
                </c:pt>
                <c:pt idx="291">
                  <c:v>4.7185793344145608E-3</c:v>
                </c:pt>
                <c:pt idx="292">
                  <c:v>2.5541109427847856E-3</c:v>
                </c:pt>
                <c:pt idx="293">
                  <c:v>1.7835752597903363E-4</c:v>
                </c:pt>
                <c:pt idx="294">
                  <c:v>4.3289356860655671E-3</c:v>
                </c:pt>
                <c:pt idx="295">
                  <c:v>3.6263946033415731E-3</c:v>
                </c:pt>
                <c:pt idx="296">
                  <c:v>2.6247301848688017E-5</c:v>
                </c:pt>
                <c:pt idx="297">
                  <c:v>2.193003704095608E-3</c:v>
                </c:pt>
                <c:pt idx="298">
                  <c:v>2.700183246838211E-3</c:v>
                </c:pt>
                <c:pt idx="299">
                  <c:v>2.3490989146459189E-4</c:v>
                </c:pt>
                <c:pt idx="300">
                  <c:v>4.6717501609104892E-4</c:v>
                </c:pt>
                <c:pt idx="301">
                  <c:v>7.5435025174658895E-4</c:v>
                </c:pt>
                <c:pt idx="302">
                  <c:v>9.4381225523388948E-5</c:v>
                </c:pt>
                <c:pt idx="303">
                  <c:v>5.2860012999733633E-6</c:v>
                </c:pt>
                <c:pt idx="304">
                  <c:v>1.6725296571370076E-5</c:v>
                </c:pt>
                <c:pt idx="305">
                  <c:v>1.2754915641926141E-4</c:v>
                </c:pt>
                <c:pt idx="306">
                  <c:v>6.0065571393887295E-6</c:v>
                </c:pt>
                <c:pt idx="307">
                  <c:v>9.2358079679048441E-4</c:v>
                </c:pt>
                <c:pt idx="308">
                  <c:v>1.5610941363376663E-3</c:v>
                </c:pt>
                <c:pt idx="309">
                  <c:v>7.1422132476718772E-5</c:v>
                </c:pt>
                <c:pt idx="310">
                  <c:v>1.7481175112052595E-3</c:v>
                </c:pt>
                <c:pt idx="311">
                  <c:v>3.9537650177852652E-3</c:v>
                </c:pt>
                <c:pt idx="312">
                  <c:v>7.8828969608430658E-4</c:v>
                </c:pt>
                <c:pt idx="313">
                  <c:v>1.2890484676926206E-3</c:v>
                </c:pt>
                <c:pt idx="314">
                  <c:v>5.0715610404938744E-3</c:v>
                </c:pt>
              </c:numCache>
            </c:numRef>
          </c:yVal>
          <c:smooth val="0"/>
          <c:extLst>
            <c:ext xmlns:c16="http://schemas.microsoft.com/office/drawing/2014/chart" uri="{C3380CC4-5D6E-409C-BE32-E72D297353CC}">
              <c16:uniqueId val="{00000000-E5A5-F047-876A-ADA774AE2864}"/>
            </c:ext>
          </c:extLst>
        </c:ser>
        <c:ser>
          <c:idx val="1"/>
          <c:order val="1"/>
          <c:tx>
            <c:strRef>
              <c:f>Sheet1!$V$3</c:f>
              <c:strCache>
                <c:ptCount val="1"/>
                <c:pt idx="0">
                  <c:v>Io</c:v>
                </c:pt>
              </c:strCache>
            </c:strRef>
          </c:tx>
          <c:spPr>
            <a:ln w="19050" cap="rnd">
              <a:solidFill>
                <a:srgbClr val="FF0000"/>
              </a:solidFill>
              <a:round/>
            </a:ln>
            <a:effectLst/>
          </c:spPr>
          <c:marker>
            <c:symbol val="none"/>
          </c:marker>
          <c:xVal>
            <c:numRef>
              <c:f>Sheet1!$A$4:$A$318</c:f>
              <c:numCache>
                <c:formatCode>General</c:formatCode>
                <c:ptCount val="315"/>
                <c:pt idx="0">
                  <c:v>-1.57</c:v>
                </c:pt>
                <c:pt idx="1">
                  <c:v>-1.56</c:v>
                </c:pt>
                <c:pt idx="2">
                  <c:v>-1.55</c:v>
                </c:pt>
                <c:pt idx="3">
                  <c:v>-1.54</c:v>
                </c:pt>
                <c:pt idx="4">
                  <c:v>-1.53</c:v>
                </c:pt>
                <c:pt idx="5">
                  <c:v>-1.52</c:v>
                </c:pt>
                <c:pt idx="6">
                  <c:v>-1.51</c:v>
                </c:pt>
                <c:pt idx="7">
                  <c:v>-1.5</c:v>
                </c:pt>
                <c:pt idx="8">
                  <c:v>-1.49</c:v>
                </c:pt>
                <c:pt idx="9">
                  <c:v>-1.48</c:v>
                </c:pt>
                <c:pt idx="10">
                  <c:v>-1.47</c:v>
                </c:pt>
                <c:pt idx="11">
                  <c:v>-1.46</c:v>
                </c:pt>
                <c:pt idx="12">
                  <c:v>-1.45</c:v>
                </c:pt>
                <c:pt idx="13">
                  <c:v>-1.44</c:v>
                </c:pt>
                <c:pt idx="14">
                  <c:v>-1.43</c:v>
                </c:pt>
                <c:pt idx="15">
                  <c:v>-1.42</c:v>
                </c:pt>
                <c:pt idx="16">
                  <c:v>-1.41</c:v>
                </c:pt>
                <c:pt idx="17">
                  <c:v>-1.4</c:v>
                </c:pt>
                <c:pt idx="18">
                  <c:v>-1.39</c:v>
                </c:pt>
                <c:pt idx="19">
                  <c:v>-1.38</c:v>
                </c:pt>
                <c:pt idx="20">
                  <c:v>-1.37</c:v>
                </c:pt>
                <c:pt idx="21">
                  <c:v>-1.36</c:v>
                </c:pt>
                <c:pt idx="22">
                  <c:v>-1.35</c:v>
                </c:pt>
                <c:pt idx="23">
                  <c:v>-1.34</c:v>
                </c:pt>
                <c:pt idx="24">
                  <c:v>-1.33</c:v>
                </c:pt>
                <c:pt idx="25">
                  <c:v>-1.32</c:v>
                </c:pt>
                <c:pt idx="26">
                  <c:v>-1.31</c:v>
                </c:pt>
                <c:pt idx="27">
                  <c:v>-1.3</c:v>
                </c:pt>
                <c:pt idx="28">
                  <c:v>-1.29</c:v>
                </c:pt>
                <c:pt idx="29">
                  <c:v>-1.28</c:v>
                </c:pt>
                <c:pt idx="30">
                  <c:v>-1.27</c:v>
                </c:pt>
                <c:pt idx="31">
                  <c:v>-1.26</c:v>
                </c:pt>
                <c:pt idx="32">
                  <c:v>-1.25</c:v>
                </c:pt>
                <c:pt idx="33">
                  <c:v>-1.24</c:v>
                </c:pt>
                <c:pt idx="34">
                  <c:v>-1.23</c:v>
                </c:pt>
                <c:pt idx="35">
                  <c:v>-1.22</c:v>
                </c:pt>
                <c:pt idx="36">
                  <c:v>-1.21</c:v>
                </c:pt>
                <c:pt idx="37">
                  <c:v>-1.2</c:v>
                </c:pt>
                <c:pt idx="38">
                  <c:v>-1.19</c:v>
                </c:pt>
                <c:pt idx="39">
                  <c:v>-1.18</c:v>
                </c:pt>
                <c:pt idx="40">
                  <c:v>-1.17</c:v>
                </c:pt>
                <c:pt idx="41">
                  <c:v>-1.1599999999999999</c:v>
                </c:pt>
                <c:pt idx="42">
                  <c:v>-1.1499999999999999</c:v>
                </c:pt>
                <c:pt idx="43">
                  <c:v>-1.1399999999999999</c:v>
                </c:pt>
                <c:pt idx="44">
                  <c:v>-1.1299999999999999</c:v>
                </c:pt>
                <c:pt idx="45">
                  <c:v>-1.1200000000000001</c:v>
                </c:pt>
                <c:pt idx="46">
                  <c:v>-1.1100000000000001</c:v>
                </c:pt>
                <c:pt idx="47">
                  <c:v>-1.1000000000000001</c:v>
                </c:pt>
                <c:pt idx="48">
                  <c:v>-1.0900000000000001</c:v>
                </c:pt>
                <c:pt idx="49">
                  <c:v>-1.08</c:v>
                </c:pt>
                <c:pt idx="50">
                  <c:v>-1.07</c:v>
                </c:pt>
                <c:pt idx="51">
                  <c:v>-1.06</c:v>
                </c:pt>
                <c:pt idx="52">
                  <c:v>-1.05</c:v>
                </c:pt>
                <c:pt idx="53">
                  <c:v>-1.04</c:v>
                </c:pt>
                <c:pt idx="54">
                  <c:v>-1.03</c:v>
                </c:pt>
                <c:pt idx="55">
                  <c:v>-1.02</c:v>
                </c:pt>
                <c:pt idx="56">
                  <c:v>-1.01</c:v>
                </c:pt>
                <c:pt idx="57">
                  <c:v>-0.999999999999999</c:v>
                </c:pt>
                <c:pt idx="58">
                  <c:v>-0.98999999999999899</c:v>
                </c:pt>
                <c:pt idx="59">
                  <c:v>-0.97999999999999898</c:v>
                </c:pt>
                <c:pt idx="60">
                  <c:v>-0.96999999999999897</c:v>
                </c:pt>
                <c:pt idx="61">
                  <c:v>-0.95999999999999897</c:v>
                </c:pt>
                <c:pt idx="62">
                  <c:v>-0.94999999999999896</c:v>
                </c:pt>
                <c:pt idx="63">
                  <c:v>-0.93999999999999895</c:v>
                </c:pt>
                <c:pt idx="64">
                  <c:v>-0.92999999999999905</c:v>
                </c:pt>
                <c:pt idx="65">
                  <c:v>-0.91999999999999904</c:v>
                </c:pt>
                <c:pt idx="66">
                  <c:v>-0.90999999999999903</c:v>
                </c:pt>
                <c:pt idx="67">
                  <c:v>-0.89999999999999902</c:v>
                </c:pt>
                <c:pt idx="68">
                  <c:v>-0.88999999999999901</c:v>
                </c:pt>
                <c:pt idx="69">
                  <c:v>-0.87999999999999901</c:v>
                </c:pt>
                <c:pt idx="70">
                  <c:v>-0.869999999999999</c:v>
                </c:pt>
                <c:pt idx="71">
                  <c:v>-0.85999999999999899</c:v>
                </c:pt>
                <c:pt idx="72">
                  <c:v>-0.84999999999999898</c:v>
                </c:pt>
                <c:pt idx="73">
                  <c:v>-0.83999999999999897</c:v>
                </c:pt>
                <c:pt idx="74">
                  <c:v>-0.82999999999999896</c:v>
                </c:pt>
                <c:pt idx="75">
                  <c:v>-0.81999999999999895</c:v>
                </c:pt>
                <c:pt idx="76">
                  <c:v>-0.80999999999999905</c:v>
                </c:pt>
                <c:pt idx="77">
                  <c:v>-0.79999999999999905</c:v>
                </c:pt>
                <c:pt idx="78">
                  <c:v>-0.78999999999999904</c:v>
                </c:pt>
                <c:pt idx="79">
                  <c:v>-0.77999999999999903</c:v>
                </c:pt>
                <c:pt idx="80">
                  <c:v>-0.76999999999999902</c:v>
                </c:pt>
                <c:pt idx="81">
                  <c:v>-0.75999999999999901</c:v>
                </c:pt>
                <c:pt idx="82">
                  <c:v>-0.749999999999999</c:v>
                </c:pt>
                <c:pt idx="83">
                  <c:v>-0.73999999999999899</c:v>
                </c:pt>
                <c:pt idx="84">
                  <c:v>-0.72999999999999898</c:v>
                </c:pt>
                <c:pt idx="85">
                  <c:v>-0.71999999999999897</c:v>
                </c:pt>
                <c:pt idx="86">
                  <c:v>-0.70999999999999897</c:v>
                </c:pt>
                <c:pt idx="87">
                  <c:v>-0.69999999999999896</c:v>
                </c:pt>
                <c:pt idx="88">
                  <c:v>-0.68999999999999895</c:v>
                </c:pt>
                <c:pt idx="89">
                  <c:v>-0.67999999999999905</c:v>
                </c:pt>
                <c:pt idx="90">
                  <c:v>-0.66999999999999904</c:v>
                </c:pt>
                <c:pt idx="91">
                  <c:v>-0.65999999999999903</c:v>
                </c:pt>
                <c:pt idx="92">
                  <c:v>-0.64999999999999902</c:v>
                </c:pt>
                <c:pt idx="93">
                  <c:v>-0.63999999999999901</c:v>
                </c:pt>
                <c:pt idx="94">
                  <c:v>-0.62999999999999901</c:v>
                </c:pt>
                <c:pt idx="95">
                  <c:v>-0.619999999999999</c:v>
                </c:pt>
                <c:pt idx="96">
                  <c:v>-0.60999999999999899</c:v>
                </c:pt>
                <c:pt idx="97">
                  <c:v>-0.59999999999999898</c:v>
                </c:pt>
                <c:pt idx="98">
                  <c:v>-0.58999999999999897</c:v>
                </c:pt>
                <c:pt idx="99">
                  <c:v>-0.57999999999999896</c:v>
                </c:pt>
                <c:pt idx="100">
                  <c:v>-0.56999999999999995</c:v>
                </c:pt>
                <c:pt idx="101">
                  <c:v>-0.56000000000000005</c:v>
                </c:pt>
                <c:pt idx="102">
                  <c:v>-0.55000000000000004</c:v>
                </c:pt>
                <c:pt idx="103">
                  <c:v>-0.54</c:v>
                </c:pt>
                <c:pt idx="104">
                  <c:v>-0.53</c:v>
                </c:pt>
                <c:pt idx="105">
                  <c:v>-0.52</c:v>
                </c:pt>
                <c:pt idx="106">
                  <c:v>-0.51</c:v>
                </c:pt>
                <c:pt idx="107">
                  <c:v>-0.5</c:v>
                </c:pt>
                <c:pt idx="108">
                  <c:v>-0.49</c:v>
                </c:pt>
                <c:pt idx="109">
                  <c:v>-0.48</c:v>
                </c:pt>
                <c:pt idx="110">
                  <c:v>-0.47</c:v>
                </c:pt>
                <c:pt idx="111">
                  <c:v>-0.46</c:v>
                </c:pt>
                <c:pt idx="112">
                  <c:v>-0.45</c:v>
                </c:pt>
                <c:pt idx="113">
                  <c:v>-0.44</c:v>
                </c:pt>
                <c:pt idx="114">
                  <c:v>-0.43</c:v>
                </c:pt>
                <c:pt idx="115">
                  <c:v>-0.42</c:v>
                </c:pt>
                <c:pt idx="116">
                  <c:v>-0.41</c:v>
                </c:pt>
                <c:pt idx="117">
                  <c:v>-0.4</c:v>
                </c:pt>
                <c:pt idx="118">
                  <c:v>-0.39</c:v>
                </c:pt>
                <c:pt idx="119">
                  <c:v>-0.38</c:v>
                </c:pt>
                <c:pt idx="120">
                  <c:v>-0.37</c:v>
                </c:pt>
                <c:pt idx="121">
                  <c:v>-0.36</c:v>
                </c:pt>
                <c:pt idx="122">
                  <c:v>-0.35</c:v>
                </c:pt>
                <c:pt idx="123">
                  <c:v>-0.34</c:v>
                </c:pt>
                <c:pt idx="124">
                  <c:v>-0.33</c:v>
                </c:pt>
                <c:pt idx="125">
                  <c:v>-0.32</c:v>
                </c:pt>
                <c:pt idx="126">
                  <c:v>-0.31</c:v>
                </c:pt>
                <c:pt idx="127">
                  <c:v>-0.3</c:v>
                </c:pt>
                <c:pt idx="128">
                  <c:v>-0.28999999999999998</c:v>
                </c:pt>
                <c:pt idx="129">
                  <c:v>-0.28000000000000003</c:v>
                </c:pt>
                <c:pt idx="130">
                  <c:v>-0.27</c:v>
                </c:pt>
                <c:pt idx="131">
                  <c:v>-0.26</c:v>
                </c:pt>
                <c:pt idx="132">
                  <c:v>-0.25</c:v>
                </c:pt>
                <c:pt idx="133">
                  <c:v>-0.24</c:v>
                </c:pt>
                <c:pt idx="134">
                  <c:v>-0.23</c:v>
                </c:pt>
                <c:pt idx="135">
                  <c:v>-0.22</c:v>
                </c:pt>
                <c:pt idx="136">
                  <c:v>-0.21</c:v>
                </c:pt>
                <c:pt idx="137">
                  <c:v>-0.2</c:v>
                </c:pt>
                <c:pt idx="138">
                  <c:v>-0.19</c:v>
                </c:pt>
                <c:pt idx="139">
                  <c:v>-0.18</c:v>
                </c:pt>
                <c:pt idx="140">
                  <c:v>-0.17</c:v>
                </c:pt>
                <c:pt idx="141">
                  <c:v>-0.16</c:v>
                </c:pt>
                <c:pt idx="142">
                  <c:v>-0.15</c:v>
                </c:pt>
                <c:pt idx="143">
                  <c:v>-0.14000000000000001</c:v>
                </c:pt>
                <c:pt idx="144">
                  <c:v>-0.13</c:v>
                </c:pt>
                <c:pt idx="145">
                  <c:v>-0.12</c:v>
                </c:pt>
                <c:pt idx="146">
                  <c:v>-0.11</c:v>
                </c:pt>
                <c:pt idx="147">
                  <c:v>-0.1</c:v>
                </c:pt>
                <c:pt idx="148">
                  <c:v>-9.0000000000000094E-2</c:v>
                </c:pt>
                <c:pt idx="149">
                  <c:v>-8.0000000000000099E-2</c:v>
                </c:pt>
                <c:pt idx="150">
                  <c:v>-7.0000000000000104E-2</c:v>
                </c:pt>
                <c:pt idx="151">
                  <c:v>-6.0000000000000102E-2</c:v>
                </c:pt>
                <c:pt idx="152">
                  <c:v>-0.05</c:v>
                </c:pt>
                <c:pt idx="153">
                  <c:v>-0.04</c:v>
                </c:pt>
                <c:pt idx="154">
                  <c:v>-0.03</c:v>
                </c:pt>
                <c:pt idx="155">
                  <c:v>-0.02</c:v>
                </c:pt>
                <c:pt idx="156">
                  <c:v>-0.01</c:v>
                </c:pt>
                <c:pt idx="157">
                  <c:v>0</c:v>
                </c:pt>
                <c:pt idx="158">
                  <c:v>0.01</c:v>
                </c:pt>
                <c:pt idx="159">
                  <c:v>0.02</c:v>
                </c:pt>
                <c:pt idx="160">
                  <c:v>0.03</c:v>
                </c:pt>
                <c:pt idx="161">
                  <c:v>0.04</c:v>
                </c:pt>
                <c:pt idx="162">
                  <c:v>0.05</c:v>
                </c:pt>
                <c:pt idx="163">
                  <c:v>5.9999999999999797E-2</c:v>
                </c:pt>
                <c:pt idx="164">
                  <c:v>6.9999999999999798E-2</c:v>
                </c:pt>
                <c:pt idx="165">
                  <c:v>7.9999999999999793E-2</c:v>
                </c:pt>
                <c:pt idx="166">
                  <c:v>8.99999999999999E-2</c:v>
                </c:pt>
                <c:pt idx="167">
                  <c:v>9.9999999999999895E-2</c:v>
                </c:pt>
                <c:pt idx="168">
                  <c:v>0.11</c:v>
                </c:pt>
                <c:pt idx="169">
                  <c:v>0.12</c:v>
                </c:pt>
                <c:pt idx="170">
                  <c:v>0.13</c:v>
                </c:pt>
                <c:pt idx="171">
                  <c:v>0.14000000000000001</c:v>
                </c:pt>
                <c:pt idx="172">
                  <c:v>0.15</c:v>
                </c:pt>
                <c:pt idx="173">
                  <c:v>0.16</c:v>
                </c:pt>
                <c:pt idx="174">
                  <c:v>0.17</c:v>
                </c:pt>
                <c:pt idx="175">
                  <c:v>0.18</c:v>
                </c:pt>
                <c:pt idx="176">
                  <c:v>0.19</c:v>
                </c:pt>
                <c:pt idx="177">
                  <c:v>0.2</c:v>
                </c:pt>
                <c:pt idx="178">
                  <c:v>0.21</c:v>
                </c:pt>
                <c:pt idx="179">
                  <c:v>0.22</c:v>
                </c:pt>
                <c:pt idx="180">
                  <c:v>0.23</c:v>
                </c:pt>
                <c:pt idx="181">
                  <c:v>0.24</c:v>
                </c:pt>
                <c:pt idx="182">
                  <c:v>0.25</c:v>
                </c:pt>
                <c:pt idx="183">
                  <c:v>0.26</c:v>
                </c:pt>
                <c:pt idx="184">
                  <c:v>0.27</c:v>
                </c:pt>
                <c:pt idx="185">
                  <c:v>0.28000000000000003</c:v>
                </c:pt>
                <c:pt idx="186">
                  <c:v>0.28999999999999998</c:v>
                </c:pt>
                <c:pt idx="187">
                  <c:v>0.3</c:v>
                </c:pt>
                <c:pt idx="188">
                  <c:v>0.31</c:v>
                </c:pt>
                <c:pt idx="189">
                  <c:v>0.32</c:v>
                </c:pt>
                <c:pt idx="190">
                  <c:v>0.33</c:v>
                </c:pt>
                <c:pt idx="191">
                  <c:v>0.34</c:v>
                </c:pt>
                <c:pt idx="192">
                  <c:v>0.35</c:v>
                </c:pt>
                <c:pt idx="193">
                  <c:v>0.36</c:v>
                </c:pt>
                <c:pt idx="194">
                  <c:v>0.37</c:v>
                </c:pt>
                <c:pt idx="195">
                  <c:v>0.38</c:v>
                </c:pt>
                <c:pt idx="196">
                  <c:v>0.39</c:v>
                </c:pt>
                <c:pt idx="197">
                  <c:v>0.4</c:v>
                </c:pt>
                <c:pt idx="198">
                  <c:v>0.41</c:v>
                </c:pt>
                <c:pt idx="199">
                  <c:v>0.42</c:v>
                </c:pt>
                <c:pt idx="200">
                  <c:v>0.43</c:v>
                </c:pt>
                <c:pt idx="201">
                  <c:v>0.44</c:v>
                </c:pt>
                <c:pt idx="202">
                  <c:v>0.45</c:v>
                </c:pt>
                <c:pt idx="203">
                  <c:v>0.46</c:v>
                </c:pt>
                <c:pt idx="204">
                  <c:v>0.47</c:v>
                </c:pt>
                <c:pt idx="205">
                  <c:v>0.48</c:v>
                </c:pt>
                <c:pt idx="206">
                  <c:v>0.49</c:v>
                </c:pt>
                <c:pt idx="207">
                  <c:v>0.5</c:v>
                </c:pt>
                <c:pt idx="208">
                  <c:v>0.51</c:v>
                </c:pt>
                <c:pt idx="209">
                  <c:v>0.52</c:v>
                </c:pt>
                <c:pt idx="210">
                  <c:v>0.53</c:v>
                </c:pt>
                <c:pt idx="211">
                  <c:v>0.54</c:v>
                </c:pt>
                <c:pt idx="212">
                  <c:v>0.55000000000000004</c:v>
                </c:pt>
                <c:pt idx="213">
                  <c:v>0.56000000000000005</c:v>
                </c:pt>
                <c:pt idx="214">
                  <c:v>0.56999999999999995</c:v>
                </c:pt>
                <c:pt idx="215">
                  <c:v>0.57999999999999996</c:v>
                </c:pt>
                <c:pt idx="216">
                  <c:v>0.59</c:v>
                </c:pt>
                <c:pt idx="217">
                  <c:v>0.6</c:v>
                </c:pt>
                <c:pt idx="218">
                  <c:v>0.61</c:v>
                </c:pt>
                <c:pt idx="219">
                  <c:v>0.62</c:v>
                </c:pt>
                <c:pt idx="220">
                  <c:v>0.63</c:v>
                </c:pt>
                <c:pt idx="221">
                  <c:v>0.64</c:v>
                </c:pt>
                <c:pt idx="222">
                  <c:v>0.65</c:v>
                </c:pt>
                <c:pt idx="223">
                  <c:v>0.66</c:v>
                </c:pt>
                <c:pt idx="224">
                  <c:v>0.67</c:v>
                </c:pt>
                <c:pt idx="225">
                  <c:v>0.68</c:v>
                </c:pt>
                <c:pt idx="226">
                  <c:v>0.69</c:v>
                </c:pt>
                <c:pt idx="227">
                  <c:v>0.7</c:v>
                </c:pt>
                <c:pt idx="228">
                  <c:v>0.71</c:v>
                </c:pt>
                <c:pt idx="229">
                  <c:v>0.72</c:v>
                </c:pt>
                <c:pt idx="230">
                  <c:v>0.73</c:v>
                </c:pt>
                <c:pt idx="231">
                  <c:v>0.74</c:v>
                </c:pt>
                <c:pt idx="232">
                  <c:v>0.75</c:v>
                </c:pt>
                <c:pt idx="233">
                  <c:v>0.76</c:v>
                </c:pt>
                <c:pt idx="234">
                  <c:v>0.77</c:v>
                </c:pt>
                <c:pt idx="235">
                  <c:v>0.78</c:v>
                </c:pt>
                <c:pt idx="236">
                  <c:v>0.79</c:v>
                </c:pt>
                <c:pt idx="237">
                  <c:v>0.8</c:v>
                </c:pt>
                <c:pt idx="238">
                  <c:v>0.81</c:v>
                </c:pt>
                <c:pt idx="239">
                  <c:v>0.82</c:v>
                </c:pt>
                <c:pt idx="240">
                  <c:v>0.83</c:v>
                </c:pt>
                <c:pt idx="241">
                  <c:v>0.84</c:v>
                </c:pt>
                <c:pt idx="242">
                  <c:v>0.85</c:v>
                </c:pt>
                <c:pt idx="243">
                  <c:v>0.86</c:v>
                </c:pt>
                <c:pt idx="244">
                  <c:v>0.87</c:v>
                </c:pt>
                <c:pt idx="245">
                  <c:v>0.88</c:v>
                </c:pt>
                <c:pt idx="246">
                  <c:v>0.89</c:v>
                </c:pt>
                <c:pt idx="247">
                  <c:v>0.9</c:v>
                </c:pt>
                <c:pt idx="248">
                  <c:v>0.91</c:v>
                </c:pt>
                <c:pt idx="249">
                  <c:v>0.92</c:v>
                </c:pt>
                <c:pt idx="250">
                  <c:v>0.93</c:v>
                </c:pt>
                <c:pt idx="251">
                  <c:v>0.94</c:v>
                </c:pt>
                <c:pt idx="252">
                  <c:v>0.95</c:v>
                </c:pt>
                <c:pt idx="253">
                  <c:v>0.96</c:v>
                </c:pt>
                <c:pt idx="254">
                  <c:v>0.97</c:v>
                </c:pt>
                <c:pt idx="255">
                  <c:v>0.98</c:v>
                </c:pt>
                <c:pt idx="256">
                  <c:v>0.99</c:v>
                </c:pt>
                <c:pt idx="257">
                  <c:v>1</c:v>
                </c:pt>
                <c:pt idx="258">
                  <c:v>1.01</c:v>
                </c:pt>
                <c:pt idx="259">
                  <c:v>1.02</c:v>
                </c:pt>
                <c:pt idx="260">
                  <c:v>1.03</c:v>
                </c:pt>
                <c:pt idx="261">
                  <c:v>1.04</c:v>
                </c:pt>
                <c:pt idx="262">
                  <c:v>1.05</c:v>
                </c:pt>
                <c:pt idx="263">
                  <c:v>1.06</c:v>
                </c:pt>
                <c:pt idx="264">
                  <c:v>1.07</c:v>
                </c:pt>
                <c:pt idx="265">
                  <c:v>1.08</c:v>
                </c:pt>
                <c:pt idx="266">
                  <c:v>1.0900000000000001</c:v>
                </c:pt>
                <c:pt idx="267">
                  <c:v>1.1000000000000001</c:v>
                </c:pt>
                <c:pt idx="268">
                  <c:v>1.1100000000000001</c:v>
                </c:pt>
                <c:pt idx="269">
                  <c:v>1.1200000000000001</c:v>
                </c:pt>
                <c:pt idx="270">
                  <c:v>1.1299999999999999</c:v>
                </c:pt>
                <c:pt idx="271">
                  <c:v>1.1399999999999999</c:v>
                </c:pt>
                <c:pt idx="272">
                  <c:v>1.1499999999999999</c:v>
                </c:pt>
                <c:pt idx="273">
                  <c:v>1.1599999999999999</c:v>
                </c:pt>
                <c:pt idx="274">
                  <c:v>1.17</c:v>
                </c:pt>
                <c:pt idx="275">
                  <c:v>1.18</c:v>
                </c:pt>
                <c:pt idx="276">
                  <c:v>1.19</c:v>
                </c:pt>
                <c:pt idx="277">
                  <c:v>1.2</c:v>
                </c:pt>
                <c:pt idx="278">
                  <c:v>1.21</c:v>
                </c:pt>
                <c:pt idx="279">
                  <c:v>1.22</c:v>
                </c:pt>
                <c:pt idx="280">
                  <c:v>1.23</c:v>
                </c:pt>
                <c:pt idx="281">
                  <c:v>1.24</c:v>
                </c:pt>
                <c:pt idx="282">
                  <c:v>1.25</c:v>
                </c:pt>
                <c:pt idx="283">
                  <c:v>1.26</c:v>
                </c:pt>
                <c:pt idx="284">
                  <c:v>1.27</c:v>
                </c:pt>
                <c:pt idx="285">
                  <c:v>1.28</c:v>
                </c:pt>
                <c:pt idx="286">
                  <c:v>1.29</c:v>
                </c:pt>
                <c:pt idx="287">
                  <c:v>1.3</c:v>
                </c:pt>
                <c:pt idx="288">
                  <c:v>1.31</c:v>
                </c:pt>
                <c:pt idx="289">
                  <c:v>1.32</c:v>
                </c:pt>
                <c:pt idx="290">
                  <c:v>1.33</c:v>
                </c:pt>
                <c:pt idx="291">
                  <c:v>1.34</c:v>
                </c:pt>
                <c:pt idx="292">
                  <c:v>1.35</c:v>
                </c:pt>
                <c:pt idx="293">
                  <c:v>1.36</c:v>
                </c:pt>
                <c:pt idx="294">
                  <c:v>1.37</c:v>
                </c:pt>
                <c:pt idx="295">
                  <c:v>1.38</c:v>
                </c:pt>
                <c:pt idx="296">
                  <c:v>1.39</c:v>
                </c:pt>
                <c:pt idx="297">
                  <c:v>1.4</c:v>
                </c:pt>
                <c:pt idx="298">
                  <c:v>1.41</c:v>
                </c:pt>
                <c:pt idx="299">
                  <c:v>1.42</c:v>
                </c:pt>
                <c:pt idx="300">
                  <c:v>1.43</c:v>
                </c:pt>
                <c:pt idx="301">
                  <c:v>1.44</c:v>
                </c:pt>
                <c:pt idx="302">
                  <c:v>1.45</c:v>
                </c:pt>
                <c:pt idx="303">
                  <c:v>1.46</c:v>
                </c:pt>
                <c:pt idx="304">
                  <c:v>1.47</c:v>
                </c:pt>
                <c:pt idx="305">
                  <c:v>1.48</c:v>
                </c:pt>
                <c:pt idx="306">
                  <c:v>1.49</c:v>
                </c:pt>
                <c:pt idx="307">
                  <c:v>1.5</c:v>
                </c:pt>
                <c:pt idx="308">
                  <c:v>1.51</c:v>
                </c:pt>
                <c:pt idx="309">
                  <c:v>1.52</c:v>
                </c:pt>
                <c:pt idx="310">
                  <c:v>1.53</c:v>
                </c:pt>
                <c:pt idx="311">
                  <c:v>1.54</c:v>
                </c:pt>
                <c:pt idx="312">
                  <c:v>1.55</c:v>
                </c:pt>
                <c:pt idx="313">
                  <c:v>1.56</c:v>
                </c:pt>
                <c:pt idx="314">
                  <c:v>1.57</c:v>
                </c:pt>
              </c:numCache>
            </c:numRef>
          </c:xVal>
          <c:yVal>
            <c:numRef>
              <c:f>Sheet1!$C$4:$C$318</c:f>
              <c:numCache>
                <c:formatCode>General</c:formatCode>
                <c:ptCount val="315"/>
                <c:pt idx="0">
                  <c:v>0.9999974634566875</c:v>
                </c:pt>
                <c:pt idx="1">
                  <c:v>0.99953382976719507</c:v>
                </c:pt>
                <c:pt idx="2">
                  <c:v>0.99827104851160875</c:v>
                </c:pt>
                <c:pt idx="3">
                  <c:v>0.99621113987055854</c:v>
                </c:pt>
                <c:pt idx="4">
                  <c:v>0.99335739925844602</c:v>
                </c:pt>
                <c:pt idx="5">
                  <c:v>0.98971439205148559</c:v>
                </c:pt>
                <c:pt idx="6">
                  <c:v>0.98528794628407457</c:v>
                </c:pt>
                <c:pt idx="7">
                  <c:v>0.98008514332518293</c:v>
                </c:pt>
                <c:pt idx="8">
                  <c:v>0.9741143065496729</c:v>
                </c:pt>
                <c:pt idx="9">
                  <c:v>0.96738498802267447</c:v>
                </c:pt>
                <c:pt idx="10">
                  <c:v>0.95990795321831945</c:v>
                </c:pt>
                <c:pt idx="11">
                  <c:v>0.95169516379727936</c:v>
                </c:pt>
                <c:pt idx="12">
                  <c:v>0.94275975847065951</c:v>
                </c:pt>
                <c:pt idx="13">
                  <c:v>0.93311603198086412</c:v>
                </c:pt>
                <c:pt idx="14">
                  <c:v>0.92277941223305837</c:v>
                </c:pt>
                <c:pt idx="15">
                  <c:v>0.9117664356138111</c:v>
                </c:pt>
                <c:pt idx="16">
                  <c:v>0.90009472053640283</c:v>
                </c:pt>
                <c:pt idx="17">
                  <c:v>0.88778293925512475</c:v>
                </c:pt>
                <c:pt idx="18">
                  <c:v>0.87485078799365357</c:v>
                </c:pt>
                <c:pt idx="19">
                  <c:v>0.8613189554352958</c:v>
                </c:pt>
                <c:pt idx="20">
                  <c:v>0.84720908962550812</c:v>
                </c:pt>
                <c:pt idx="21">
                  <c:v>0.83254376333964131</c:v>
                </c:pt>
                <c:pt idx="22">
                  <c:v>0.81734643797131734</c:v>
                </c:pt>
                <c:pt idx="23">
                  <c:v>0.80164142599920196</c:v>
                </c:pt>
                <c:pt idx="24">
                  <c:v>0.78545385209222673</c:v>
                </c:pt>
                <c:pt idx="25">
                  <c:v>0.76880961291547822</c:v>
                </c:pt>
                <c:pt idx="26">
                  <c:v>0.75173533570105699</c:v>
                </c:pt>
                <c:pt idx="27">
                  <c:v>0.73425833565018861</c:v>
                </c:pt>
                <c:pt idx="28">
                  <c:v>0.71640657223472615</c:v>
                </c:pt>
                <c:pt idx="29">
                  <c:v>0.69820860446796129</c:v>
                </c:pt>
                <c:pt idx="30">
                  <c:v>0.67969354521629477</c:v>
                </c:pt>
                <c:pt idx="31">
                  <c:v>0.66089101462486088</c:v>
                </c:pt>
                <c:pt idx="32">
                  <c:v>0.6418310927316131</c:v>
                </c:pt>
                <c:pt idx="33">
                  <c:v>0.62254427134568091</c:v>
                </c:pt>
                <c:pt idx="34">
                  <c:v>0.60306140526697916</c:v>
                </c:pt>
                <c:pt idx="35">
                  <c:v>0.58341366292511088</c:v>
                </c:pt>
                <c:pt idx="36">
                  <c:v>0.56363247651652815</c:v>
                </c:pt>
                <c:pt idx="37">
                  <c:v>0.5437494917197232</c:v>
                </c:pt>
                <c:pt idx="38">
                  <c:v>0.52379651706889385</c:v>
                </c:pt>
                <c:pt idx="39">
                  <c:v>0.50380547306707391</c:v>
                </c:pt>
                <c:pt idx="40">
                  <c:v>0.48380834112013771</c:v>
                </c:pt>
                <c:pt idx="41">
                  <c:v>0.46383711237337277</c:v>
                </c:pt>
                <c:pt idx="42">
                  <c:v>0.44392373653247263</c:v>
                </c:pt>
                <c:pt idx="43">
                  <c:v>0.42410007075082212</c:v>
                </c:pt>
                <c:pt idx="44">
                  <c:v>0.40439782866484925</c:v>
                </c:pt>
                <c:pt idx="45">
                  <c:v>0.38484852965897065</c:v>
                </c:pt>
                <c:pt idx="46">
                  <c:v>0.36548344844130043</c:v>
                </c:pt>
                <c:pt idx="47">
                  <c:v>0.34633356501079027</c:v>
                </c:pt>
                <c:pt idx="48">
                  <c:v>0.32742951509583851</c:v>
                </c:pt>
                <c:pt idx="49">
                  <c:v>0.30880154114365982</c:v>
                </c:pt>
                <c:pt idx="50">
                  <c:v>0.29047944393882219</c:v>
                </c:pt>
                <c:pt idx="51">
                  <c:v>0.27249253492834757</c:v>
                </c:pt>
                <c:pt idx="52">
                  <c:v>0.25486958932965031</c:v>
                </c:pt>
                <c:pt idx="53">
                  <c:v>0.23763880009632685</c:v>
                </c:pt>
                <c:pt idx="54">
                  <c:v>0.22082773281544496</c:v>
                </c:pt>
                <c:pt idx="55">
                  <c:v>0.20446328160848429</c:v>
                </c:pt>
                <c:pt idx="56">
                  <c:v>0.18857162610647929</c:v>
                </c:pt>
                <c:pt idx="57">
                  <c:v>0.17317818956819253</c:v>
                </c:pt>
                <c:pt idx="58">
                  <c:v>0.15830759820833043</c:v>
                </c:pt>
                <c:pt idx="59">
                  <c:v>0.1439836418008435</c:v>
                </c:pt>
                <c:pt idx="60">
                  <c:v>0.13022923562036942</c:v>
                </c:pt>
                <c:pt idx="61">
                  <c:v>0.11706638378268003</c:v>
                </c:pt>
                <c:pt idx="62">
                  <c:v>0.10451614404279039</c:v>
                </c:pt>
                <c:pt idx="63">
                  <c:v>9.2598594107042603E-2</c:v>
                </c:pt>
                <c:pt idx="64">
                  <c:v>8.1332799513058912E-2</c:v>
                </c:pt>
                <c:pt idx="65">
                  <c:v>7.0736783128948155E-2</c:v>
                </c:pt>
                <c:pt idx="66">
                  <c:v>6.0827496320562072E-2</c:v>
                </c:pt>
                <c:pt idx="67">
                  <c:v>5.1620791832925637E-2</c:v>
                </c:pt>
                <c:pt idx="68">
                  <c:v>4.3131398429226857E-2</c:v>
                </c:pt>
                <c:pt idx="69">
                  <c:v>3.5372897327937643E-2</c:v>
                </c:pt>
                <c:pt idx="70">
                  <c:v>2.835770047576144E-2</c:v>
                </c:pt>
                <c:pt idx="71">
                  <c:v>2.2097030691166201E-2</c:v>
                </c:pt>
                <c:pt idx="72">
                  <c:v>1.6600903710268972E-2</c:v>
                </c:pt>
                <c:pt idx="73">
                  <c:v>1.1878112163794618E-2</c:v>
                </c:pt>
                <c:pt idx="74">
                  <c:v>7.936211510742374E-3</c:v>
                </c:pt>
                <c:pt idx="75">
                  <c:v>4.7815079512631645E-3</c:v>
                </c:pt>
                <c:pt idx="76">
                  <c:v>2.4190483380846471E-3</c:v>
                </c:pt>
                <c:pt idx="77">
                  <c:v>8.5261210262334622E-4</c:v>
                </c:pt>
                <c:pt idx="78">
                  <c:v>8.4705208700790451E-5</c:v>
                </c:pt>
                <c:pt idx="79">
                  <c:v>1.1655614353585531E-4</c:v>
                </c:pt>
                <c:pt idx="80">
                  <c:v>9.4811395242730846E-4</c:v>
                </c:pt>
                <c:pt idx="81">
                  <c:v>2.5780483202704615E-3</c:v>
                </c:pt>
                <c:pt idx="82">
                  <c:v>5.0037516997775535E-3</c:v>
                </c:pt>
                <c:pt idx="83">
                  <c:v>8.2213434829971621E-3</c:v>
                </c:pt>
                <c:pt idx="84">
                  <c:v>1.2225676209459108E-2</c:v>
                </c:pt>
                <c:pt idx="85">
                  <c:v>1.7010343801013135E-2</c:v>
                </c:pt>
                <c:pt idx="86">
                  <c:v>2.2567691810187418E-2</c:v>
                </c:pt>
                <c:pt idx="87">
                  <c:v>2.8888829665671627E-2</c:v>
                </c:pt>
                <c:pt idx="88">
                  <c:v>3.5963644895334455E-2</c:v>
                </c:pt>
                <c:pt idx="89">
                  <c:v>4.3780819304021792E-2</c:v>
                </c:pt>
                <c:pt idx="90">
                  <c:v>5.2327847080254848E-2</c:v>
                </c:pt>
                <c:pt idx="91">
                  <c:v>6.1591054802860243E-2</c:v>
                </c:pt>
                <c:pt idx="92">
                  <c:v>7.1555623315527395E-2</c:v>
                </c:pt>
                <c:pt idx="93">
                  <c:v>8.2205611434297277E-2</c:v>
                </c:pt>
                <c:pt idx="94">
                  <c:v>9.3523981450056179E-2</c:v>
                </c:pt>
                <c:pt idx="95">
                  <c:v>0.10549262638523565</c:v>
                </c:pt>
                <c:pt idx="96">
                  <c:v>0.11809239896111426</c:v>
                </c:pt>
                <c:pt idx="97">
                  <c:v>0.13130314222937864</c:v>
                </c:pt>
                <c:pt idx="98">
                  <c:v>0.14510372181894118</c:v>
                </c:pt>
                <c:pt idx="99">
                  <c:v>0.1594720597464252</c:v>
                </c:pt>
                <c:pt idx="100">
                  <c:v>0.17438516973622722</c:v>
                </c:pt>
                <c:pt idx="101">
                  <c:v>0.18981919399366012</c:v>
                </c:pt>
                <c:pt idx="102">
                  <c:v>0.20574944137232709</c:v>
                </c:pt>
                <c:pt idx="103">
                  <c:v>0.22215042687469364</c:v>
                </c:pt>
                <c:pt idx="104">
                  <c:v>0.23899591242264628</c:v>
                </c:pt>
                <c:pt idx="105">
                  <c:v>0.25625894883282035</c:v>
                </c:pt>
                <c:pt idx="106">
                  <c:v>0.27391191892954397</c:v>
                </c:pt>
                <c:pt idx="107">
                  <c:v>0.29192658172642888</c:v>
                </c:pt>
                <c:pt idx="108">
                  <c:v>0.31027411760592277</c:v>
                </c:pt>
                <c:pt idx="109">
                  <c:v>0.32892517442455094</c:v>
                </c:pt>
                <c:pt idx="110">
                  <c:v>0.3478499144700834</c:v>
                </c:pt>
                <c:pt idx="111">
                  <c:v>0.36701806219550981</c:v>
                </c:pt>
                <c:pt idx="112">
                  <c:v>0.38639895265345642</c:v>
                </c:pt>
                <c:pt idx="113">
                  <c:v>0.40596158055355996</c:v>
                </c:pt>
                <c:pt idx="114">
                  <c:v>0.42567464986431824</c:v>
                </c:pt>
                <c:pt idx="115">
                  <c:v>0.4455066238800644</c:v>
                </c:pt>
                <c:pt idx="116">
                  <c:v>0.46542577567296906</c:v>
                </c:pt>
                <c:pt idx="117">
                  <c:v>0.48540023884935557</c:v>
                </c:pt>
                <c:pt idx="118">
                  <c:v>0.50539805852913366</c:v>
                </c:pt>
                <c:pt idx="119">
                  <c:v>0.52538724246678969</c:v>
                </c:pt>
                <c:pt idx="120">
                  <c:v>0.54533581223215488</c:v>
                </c:pt>
                <c:pt idx="121">
                  <c:v>0.56521185436907284</c:v>
                </c:pt>
                <c:pt idx="122">
                  <c:v>0.58498357145012059</c:v>
                </c:pt>
                <c:pt idx="123">
                  <c:v>0.60461933294570969</c:v>
                </c:pt>
                <c:pt idx="124">
                  <c:v>0.62408772582618643</c:v>
                </c:pt>
                <c:pt idx="125">
                  <c:v>0.64335760481597781</c:v>
                </c:pt>
                <c:pt idx="126">
                  <c:v>0.66239814221938809</c:v>
                </c:pt>
                <c:pt idx="127">
                  <c:v>0.68117887723833681</c:v>
                </c:pt>
                <c:pt idx="128">
                  <c:v>0.69966976470313658</c:v>
                </c:pt>
                <c:pt idx="129">
                  <c:v>0.71784122313835608</c:v>
                </c:pt>
                <c:pt idx="130">
                  <c:v>0.73566418208687001</c:v>
                </c:pt>
                <c:pt idx="131">
                  <c:v>0.75311012861638915</c:v>
                </c:pt>
                <c:pt idx="132">
                  <c:v>0.77015115293406988</c:v>
                </c:pt>
                <c:pt idx="133">
                  <c:v>0.78675999303622823</c:v>
                </c:pt>
                <c:pt idx="134">
                  <c:v>0.80291007832173134</c:v>
                </c:pt>
                <c:pt idx="135">
                  <c:v>0.81857557209928999</c:v>
                </c:pt>
                <c:pt idx="136">
                  <c:v>0.833731412920654</c:v>
                </c:pt>
                <c:pt idx="137">
                  <c:v>0.84835335467358275</c:v>
                </c:pt>
                <c:pt idx="138">
                  <c:v>0.86241800537045255</c:v>
                </c:pt>
                <c:pt idx="139">
                  <c:v>0.87590286457044741</c:v>
                </c:pt>
                <c:pt idx="140">
                  <c:v>0.88878635937546391</c:v>
                </c:pt>
                <c:pt idx="141">
                  <c:v>0.90104787894214622</c:v>
                </c:pt>
                <c:pt idx="142">
                  <c:v>0.91266780745483911</c:v>
                </c:pt>
                <c:pt idx="143">
                  <c:v>0.92362755550670794</c:v>
                </c:pt>
                <c:pt idx="144">
                  <c:v>0.93390958983882488</c:v>
                </c:pt>
                <c:pt idx="145">
                  <c:v>0.94349746138964219</c:v>
                </c:pt>
                <c:pt idx="146">
                  <c:v>0.95237583160998174</c:v>
                </c:pt>
                <c:pt idx="147">
                  <c:v>0.96053049700144255</c:v>
                </c:pt>
                <c:pt idx="148">
                  <c:v>0.96794841183896729</c:v>
                </c:pt>
                <c:pt idx="149">
                  <c:v>0.97461770904122036</c:v>
                </c:pt>
                <c:pt idx="150">
                  <c:v>0.98052771915538539</c:v>
                </c:pt>
                <c:pt idx="151">
                  <c:v>0.98566898742601483</c:v>
                </c:pt>
                <c:pt idx="152">
                  <c:v>0.99003328892062092</c:v>
                </c:pt>
                <c:pt idx="153">
                  <c:v>0.99361364168781363</c:v>
                </c:pt>
                <c:pt idx="154">
                  <c:v>0.99640431792693318</c:v>
                </c:pt>
                <c:pt idx="155">
                  <c:v>0.99840085315130966</c:v>
                </c:pt>
                <c:pt idx="156">
                  <c:v>0.99960005333048896</c:v>
                </c:pt>
                <c:pt idx="157">
                  <c:v>1</c:v>
                </c:pt>
                <c:pt idx="158">
                  <c:v>0.99960005333048896</c:v>
                </c:pt>
                <c:pt idx="159">
                  <c:v>0.99840085315130966</c:v>
                </c:pt>
                <c:pt idx="160">
                  <c:v>0.99640431792693318</c:v>
                </c:pt>
                <c:pt idx="161">
                  <c:v>0.99361364168781363</c:v>
                </c:pt>
                <c:pt idx="162">
                  <c:v>0.99003328892062092</c:v>
                </c:pt>
                <c:pt idx="163">
                  <c:v>0.98566898742601483</c:v>
                </c:pt>
                <c:pt idx="164">
                  <c:v>0.98052771915538561</c:v>
                </c:pt>
                <c:pt idx="165">
                  <c:v>0.97461770904122058</c:v>
                </c:pt>
                <c:pt idx="166">
                  <c:v>0.96794841183896752</c:v>
                </c:pt>
                <c:pt idx="167">
                  <c:v>0.96053049700144255</c:v>
                </c:pt>
                <c:pt idx="168">
                  <c:v>0.95237583160998174</c:v>
                </c:pt>
                <c:pt idx="169">
                  <c:v>0.94349746138964219</c:v>
                </c:pt>
                <c:pt idx="170">
                  <c:v>0.93390958983882488</c:v>
                </c:pt>
                <c:pt idx="171">
                  <c:v>0.92362755550670794</c:v>
                </c:pt>
                <c:pt idx="172">
                  <c:v>0.91266780745483911</c:v>
                </c:pt>
                <c:pt idx="173">
                  <c:v>0.90104787894214622</c:v>
                </c:pt>
                <c:pt idx="174">
                  <c:v>0.88878635937546391</c:v>
                </c:pt>
                <c:pt idx="175">
                  <c:v>0.87590286457044741</c:v>
                </c:pt>
                <c:pt idx="176">
                  <c:v>0.86241800537045255</c:v>
                </c:pt>
                <c:pt idx="177">
                  <c:v>0.84835335467358275</c:v>
                </c:pt>
                <c:pt idx="178">
                  <c:v>0.833731412920654</c:v>
                </c:pt>
                <c:pt idx="179">
                  <c:v>0.81857557209928999</c:v>
                </c:pt>
                <c:pt idx="180">
                  <c:v>0.80291007832173134</c:v>
                </c:pt>
                <c:pt idx="181">
                  <c:v>0.78675999303622823</c:v>
                </c:pt>
                <c:pt idx="182">
                  <c:v>0.77015115293406988</c:v>
                </c:pt>
                <c:pt idx="183">
                  <c:v>0.75311012861638915</c:v>
                </c:pt>
                <c:pt idx="184">
                  <c:v>0.73566418208687001</c:v>
                </c:pt>
                <c:pt idx="185">
                  <c:v>0.71784122313835608</c:v>
                </c:pt>
                <c:pt idx="186">
                  <c:v>0.69966976470313658</c:v>
                </c:pt>
                <c:pt idx="187">
                  <c:v>0.68117887723833681</c:v>
                </c:pt>
                <c:pt idx="188">
                  <c:v>0.66239814221938809</c:v>
                </c:pt>
                <c:pt idx="189">
                  <c:v>0.64335760481597781</c:v>
                </c:pt>
                <c:pt idx="190">
                  <c:v>0.62408772582618643</c:v>
                </c:pt>
                <c:pt idx="191">
                  <c:v>0.60461933294570969</c:v>
                </c:pt>
                <c:pt idx="192">
                  <c:v>0.58498357145012059</c:v>
                </c:pt>
                <c:pt idx="193">
                  <c:v>0.56521185436907284</c:v>
                </c:pt>
                <c:pt idx="194">
                  <c:v>0.54533581223215488</c:v>
                </c:pt>
                <c:pt idx="195">
                  <c:v>0.52538724246678969</c:v>
                </c:pt>
                <c:pt idx="196">
                  <c:v>0.50539805852913366</c:v>
                </c:pt>
                <c:pt idx="197">
                  <c:v>0.48540023884935557</c:v>
                </c:pt>
                <c:pt idx="198">
                  <c:v>0.46542577567296906</c:v>
                </c:pt>
                <c:pt idx="199">
                  <c:v>0.4455066238800644</c:v>
                </c:pt>
                <c:pt idx="200">
                  <c:v>0.42567464986431824</c:v>
                </c:pt>
                <c:pt idx="201">
                  <c:v>0.40596158055355996</c:v>
                </c:pt>
                <c:pt idx="202">
                  <c:v>0.38639895265345642</c:v>
                </c:pt>
                <c:pt idx="203">
                  <c:v>0.36701806219550981</c:v>
                </c:pt>
                <c:pt idx="204">
                  <c:v>0.3478499144700834</c:v>
                </c:pt>
                <c:pt idx="205">
                  <c:v>0.32892517442455094</c:v>
                </c:pt>
                <c:pt idx="206">
                  <c:v>0.31027411760592277</c:v>
                </c:pt>
                <c:pt idx="207">
                  <c:v>0.29192658172642888</c:v>
                </c:pt>
                <c:pt idx="208">
                  <c:v>0.27391191892954397</c:v>
                </c:pt>
                <c:pt idx="209">
                  <c:v>0.25625894883282035</c:v>
                </c:pt>
                <c:pt idx="210">
                  <c:v>0.23899591242264628</c:v>
                </c:pt>
                <c:pt idx="211">
                  <c:v>0.22215042687469364</c:v>
                </c:pt>
                <c:pt idx="212">
                  <c:v>0.20574944137232709</c:v>
                </c:pt>
                <c:pt idx="213">
                  <c:v>0.18981919399366012</c:v>
                </c:pt>
                <c:pt idx="214">
                  <c:v>0.17438516973622722</c:v>
                </c:pt>
                <c:pt idx="215">
                  <c:v>0.15947205974642376</c:v>
                </c:pt>
                <c:pt idx="216">
                  <c:v>0.1451037218189398</c:v>
                </c:pt>
                <c:pt idx="217">
                  <c:v>0.13130314222937728</c:v>
                </c:pt>
                <c:pt idx="218">
                  <c:v>0.11809239896111297</c:v>
                </c:pt>
                <c:pt idx="219">
                  <c:v>0.10549262638523443</c:v>
                </c:pt>
                <c:pt idx="220">
                  <c:v>9.3523981450055013E-2</c:v>
                </c:pt>
                <c:pt idx="221">
                  <c:v>8.2205611434296194E-2</c:v>
                </c:pt>
                <c:pt idx="222">
                  <c:v>7.1555623315526354E-2</c:v>
                </c:pt>
                <c:pt idx="223">
                  <c:v>6.1591054802859278E-2</c:v>
                </c:pt>
                <c:pt idx="224">
                  <c:v>5.232784708025396E-2</c:v>
                </c:pt>
                <c:pt idx="225">
                  <c:v>4.3780819304020981E-2</c:v>
                </c:pt>
                <c:pt idx="226">
                  <c:v>3.5963644895333713E-2</c:v>
                </c:pt>
                <c:pt idx="227">
                  <c:v>2.8888829665670957E-2</c:v>
                </c:pt>
                <c:pt idx="228">
                  <c:v>2.2567691810186828E-2</c:v>
                </c:pt>
                <c:pt idx="229">
                  <c:v>1.7010343801012622E-2</c:v>
                </c:pt>
                <c:pt idx="230">
                  <c:v>1.2225676209458669E-2</c:v>
                </c:pt>
                <c:pt idx="231">
                  <c:v>8.2213434829968013E-3</c:v>
                </c:pt>
                <c:pt idx="232">
                  <c:v>5.0037516997772707E-3</c:v>
                </c:pt>
                <c:pt idx="233">
                  <c:v>2.5780483202702594E-3</c:v>
                </c:pt>
                <c:pt idx="234">
                  <c:v>9.481139524271854E-4</c:v>
                </c:pt>
                <c:pt idx="235">
                  <c:v>1.1655614353581216E-4</c:v>
                </c:pt>
                <c:pt idx="236">
                  <c:v>8.4705208700827246E-5</c:v>
                </c:pt>
                <c:pt idx="237">
                  <c:v>8.5261210262346288E-4</c:v>
                </c:pt>
                <c:pt idx="238">
                  <c:v>2.4190483380848436E-3</c:v>
                </c:pt>
                <c:pt idx="239">
                  <c:v>4.7815079512634412E-3</c:v>
                </c:pt>
                <c:pt idx="240">
                  <c:v>7.9362115107427297E-3</c:v>
                </c:pt>
                <c:pt idx="241">
                  <c:v>1.1878112163795052E-2</c:v>
                </c:pt>
                <c:pt idx="242">
                  <c:v>1.6600903710269479E-2</c:v>
                </c:pt>
                <c:pt idx="243">
                  <c:v>2.2097030691166794E-2</c:v>
                </c:pt>
                <c:pt idx="244">
                  <c:v>2.8357700475762103E-2</c:v>
                </c:pt>
                <c:pt idx="245">
                  <c:v>3.5372897327938378E-2</c:v>
                </c:pt>
                <c:pt idx="246">
                  <c:v>4.3131398429227662E-2</c:v>
                </c:pt>
                <c:pt idx="247">
                  <c:v>5.1620791832926519E-2</c:v>
                </c:pt>
                <c:pt idx="248">
                  <c:v>6.0827496320563029E-2</c:v>
                </c:pt>
                <c:pt idx="249">
                  <c:v>7.0736783128949196E-2</c:v>
                </c:pt>
                <c:pt idx="250">
                  <c:v>8.1332799513060022E-2</c:v>
                </c:pt>
                <c:pt idx="251">
                  <c:v>9.2598594107043755E-2</c:v>
                </c:pt>
                <c:pt idx="252">
                  <c:v>0.10451614404279161</c:v>
                </c:pt>
                <c:pt idx="253">
                  <c:v>0.11706638378268132</c:v>
                </c:pt>
                <c:pt idx="254">
                  <c:v>0.13022923562037075</c:v>
                </c:pt>
                <c:pt idx="255">
                  <c:v>0.14398364180084494</c:v>
                </c:pt>
                <c:pt idx="256">
                  <c:v>0.1583075982083319</c:v>
                </c:pt>
                <c:pt idx="257">
                  <c:v>0.17317818956819406</c:v>
                </c:pt>
                <c:pt idx="258">
                  <c:v>0.18857162610647929</c:v>
                </c:pt>
                <c:pt idx="259">
                  <c:v>0.20446328160848429</c:v>
                </c:pt>
                <c:pt idx="260">
                  <c:v>0.22082773281544496</c:v>
                </c:pt>
                <c:pt idx="261">
                  <c:v>0.23763880009632685</c:v>
                </c:pt>
                <c:pt idx="262">
                  <c:v>0.25486958932965031</c:v>
                </c:pt>
                <c:pt idx="263">
                  <c:v>0.27249253492834757</c:v>
                </c:pt>
                <c:pt idx="264">
                  <c:v>0.29047944393882219</c:v>
                </c:pt>
                <c:pt idx="265">
                  <c:v>0.30880154114365982</c:v>
                </c:pt>
                <c:pt idx="266">
                  <c:v>0.32742951509583851</c:v>
                </c:pt>
                <c:pt idx="267">
                  <c:v>0.34633356501079027</c:v>
                </c:pt>
                <c:pt idx="268">
                  <c:v>0.36548344844130043</c:v>
                </c:pt>
                <c:pt idx="269">
                  <c:v>0.38484852965897065</c:v>
                </c:pt>
                <c:pt idx="270">
                  <c:v>0.40439782866484925</c:v>
                </c:pt>
                <c:pt idx="271">
                  <c:v>0.42410007075082212</c:v>
                </c:pt>
                <c:pt idx="272">
                  <c:v>0.44392373653247263</c:v>
                </c:pt>
                <c:pt idx="273">
                  <c:v>0.46383711237337277</c:v>
                </c:pt>
                <c:pt idx="274">
                  <c:v>0.48380834112013771</c:v>
                </c:pt>
                <c:pt idx="275">
                  <c:v>0.50380547306707391</c:v>
                </c:pt>
                <c:pt idx="276">
                  <c:v>0.52379651706889385</c:v>
                </c:pt>
                <c:pt idx="277">
                  <c:v>0.5437494917197232</c:v>
                </c:pt>
                <c:pt idx="278">
                  <c:v>0.56363247651652815</c:v>
                </c:pt>
                <c:pt idx="279">
                  <c:v>0.58341366292511088</c:v>
                </c:pt>
                <c:pt idx="280">
                  <c:v>0.60306140526697916</c:v>
                </c:pt>
                <c:pt idx="281">
                  <c:v>0.62254427134568091</c:v>
                </c:pt>
                <c:pt idx="282">
                  <c:v>0.6418310927316131</c:v>
                </c:pt>
                <c:pt idx="283">
                  <c:v>0.66089101462486088</c:v>
                </c:pt>
                <c:pt idx="284">
                  <c:v>0.67969354521629477</c:v>
                </c:pt>
                <c:pt idx="285">
                  <c:v>0.69820860446796129</c:v>
                </c:pt>
                <c:pt idx="286">
                  <c:v>0.71640657223472615</c:v>
                </c:pt>
                <c:pt idx="287">
                  <c:v>0.73425833565018861</c:v>
                </c:pt>
                <c:pt idx="288">
                  <c:v>0.75173533570105699</c:v>
                </c:pt>
                <c:pt idx="289">
                  <c:v>0.76880961291547822</c:v>
                </c:pt>
                <c:pt idx="290">
                  <c:v>0.78545385209222673</c:v>
                </c:pt>
                <c:pt idx="291">
                  <c:v>0.80164142599920196</c:v>
                </c:pt>
                <c:pt idx="292">
                  <c:v>0.81734643797131734</c:v>
                </c:pt>
                <c:pt idx="293">
                  <c:v>0.83254376333964131</c:v>
                </c:pt>
                <c:pt idx="294">
                  <c:v>0.84720908962550812</c:v>
                </c:pt>
                <c:pt idx="295">
                  <c:v>0.8613189554352958</c:v>
                </c:pt>
                <c:pt idx="296">
                  <c:v>0.87485078799365357</c:v>
                </c:pt>
                <c:pt idx="297">
                  <c:v>0.88778293925512475</c:v>
                </c:pt>
                <c:pt idx="298">
                  <c:v>0.90009472053640283</c:v>
                </c:pt>
                <c:pt idx="299">
                  <c:v>0.9117664356138111</c:v>
                </c:pt>
                <c:pt idx="300">
                  <c:v>0.92277941223305837</c:v>
                </c:pt>
                <c:pt idx="301">
                  <c:v>0.93311603198086412</c:v>
                </c:pt>
                <c:pt idx="302">
                  <c:v>0.94275975847065951</c:v>
                </c:pt>
                <c:pt idx="303">
                  <c:v>0.95169516379727936</c:v>
                </c:pt>
                <c:pt idx="304">
                  <c:v>0.95990795321831945</c:v>
                </c:pt>
                <c:pt idx="305">
                  <c:v>0.96738498802267447</c:v>
                </c:pt>
                <c:pt idx="306">
                  <c:v>0.9741143065496729</c:v>
                </c:pt>
                <c:pt idx="307">
                  <c:v>0.98008514332518293</c:v>
                </c:pt>
                <c:pt idx="308">
                  <c:v>0.98528794628407457</c:v>
                </c:pt>
                <c:pt idx="309">
                  <c:v>0.98971439205148559</c:v>
                </c:pt>
                <c:pt idx="310">
                  <c:v>0.99335739925844602</c:v>
                </c:pt>
                <c:pt idx="311">
                  <c:v>0.99621113987055854</c:v>
                </c:pt>
                <c:pt idx="312">
                  <c:v>0.99827104851160875</c:v>
                </c:pt>
                <c:pt idx="313">
                  <c:v>0.99953382976719507</c:v>
                </c:pt>
                <c:pt idx="314">
                  <c:v>0.9999974634566875</c:v>
                </c:pt>
              </c:numCache>
            </c:numRef>
          </c:yVal>
          <c:smooth val="0"/>
          <c:extLst>
            <c:ext xmlns:c16="http://schemas.microsoft.com/office/drawing/2014/chart" uri="{C3380CC4-5D6E-409C-BE32-E72D297353CC}">
              <c16:uniqueId val="{00000001-E5A5-F047-876A-ADA774AE2864}"/>
            </c:ext>
          </c:extLst>
        </c:ser>
        <c:dLbls>
          <c:showLegendKey val="0"/>
          <c:showVal val="0"/>
          <c:showCatName val="0"/>
          <c:showSerName val="0"/>
          <c:showPercent val="0"/>
          <c:showBubbleSize val="0"/>
        </c:dLbls>
        <c:axId val="1015302783"/>
        <c:axId val="1015294463"/>
      </c:scatterChart>
      <c:valAx>
        <c:axId val="1015302783"/>
        <c:scaling>
          <c:orientation val="minMax"/>
          <c:max val="1.6"/>
          <c:min val="-1.6"/>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t  (fs)</a:t>
                </a:r>
              </a:p>
            </c:rich>
          </c:tx>
          <c:layout>
            <c:manualLayout>
              <c:xMode val="edge"/>
              <c:yMode val="edge"/>
              <c:x val="0.87990470601630844"/>
              <c:y val="0.9214989899571511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out"/>
        <c:minorTickMark val="out"/>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015294463"/>
        <c:crosses val="autoZero"/>
        <c:crossBetween val="midCat"/>
        <c:majorUnit val="0.4"/>
        <c:minorUnit val="0.1"/>
      </c:valAx>
      <c:valAx>
        <c:axId val="1015294463"/>
        <c:scaling>
          <c:orientation val="minMax"/>
          <c:max val="1"/>
          <c:min val="0"/>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I</a:t>
                </a:r>
              </a:p>
            </c:rich>
          </c:tx>
          <c:layout>
            <c:manualLayout>
              <c:xMode val="edge"/>
              <c:yMode val="edge"/>
              <c:x val="0.43828762783962349"/>
              <c:y val="0.2248932137596146"/>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01530278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solidFill>
                  <a:srgbClr val="0070C0"/>
                </a:solidFill>
              </a:rPr>
              <a:t>Sum of 15 harmonics (41-55)</a:t>
            </a:r>
          </a:p>
        </c:rich>
      </c:tx>
      <c:layout>
        <c:manualLayout>
          <c:xMode val="edge"/>
          <c:yMode val="edge"/>
          <c:x val="0.17683319450529508"/>
          <c:y val="0"/>
        </c:manualLayout>
      </c:layout>
      <c:overlay val="1"/>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2.5334340474882502E-2"/>
          <c:y val="9.2771348171282117E-2"/>
          <c:w val="0.95200100714154912"/>
          <c:h val="0.8197188982089475"/>
        </c:manualLayout>
      </c:layout>
      <c:scatterChart>
        <c:scatterStyle val="lineMarker"/>
        <c:varyColors val="0"/>
        <c:ser>
          <c:idx val="0"/>
          <c:order val="0"/>
          <c:tx>
            <c:strRef>
              <c:f>Sheet1!$U$3</c:f>
              <c:strCache>
                <c:ptCount val="1"/>
                <c:pt idx="0">
                  <c:v>Ip</c:v>
                </c:pt>
              </c:strCache>
            </c:strRef>
          </c:tx>
          <c:spPr>
            <a:ln w="19050" cap="rnd">
              <a:solidFill>
                <a:schemeClr val="accent1"/>
              </a:solidFill>
              <a:round/>
            </a:ln>
            <a:effectLst/>
          </c:spPr>
          <c:marker>
            <c:symbol val="none"/>
          </c:marker>
          <c:xVal>
            <c:numRef>
              <c:f>Sheet1!$T$4:$T$318</c:f>
              <c:numCache>
                <c:formatCode>General</c:formatCode>
                <c:ptCount val="315"/>
                <c:pt idx="0">
                  <c:v>-1.57</c:v>
                </c:pt>
                <c:pt idx="1">
                  <c:v>-1.56</c:v>
                </c:pt>
                <c:pt idx="2">
                  <c:v>-1.55</c:v>
                </c:pt>
                <c:pt idx="3">
                  <c:v>-1.54</c:v>
                </c:pt>
                <c:pt idx="4">
                  <c:v>-1.53</c:v>
                </c:pt>
                <c:pt idx="5">
                  <c:v>-1.52</c:v>
                </c:pt>
                <c:pt idx="6">
                  <c:v>-1.51</c:v>
                </c:pt>
                <c:pt idx="7">
                  <c:v>-1.5</c:v>
                </c:pt>
                <c:pt idx="8">
                  <c:v>-1.49</c:v>
                </c:pt>
                <c:pt idx="9">
                  <c:v>-1.48</c:v>
                </c:pt>
                <c:pt idx="10">
                  <c:v>-1.47</c:v>
                </c:pt>
                <c:pt idx="11">
                  <c:v>-1.46</c:v>
                </c:pt>
                <c:pt idx="12">
                  <c:v>-1.45</c:v>
                </c:pt>
                <c:pt idx="13">
                  <c:v>-1.44</c:v>
                </c:pt>
                <c:pt idx="14">
                  <c:v>-1.43</c:v>
                </c:pt>
                <c:pt idx="15">
                  <c:v>-1.42</c:v>
                </c:pt>
                <c:pt idx="16">
                  <c:v>-1.41</c:v>
                </c:pt>
                <c:pt idx="17">
                  <c:v>-1.4</c:v>
                </c:pt>
                <c:pt idx="18">
                  <c:v>-1.39</c:v>
                </c:pt>
                <c:pt idx="19">
                  <c:v>-1.38</c:v>
                </c:pt>
                <c:pt idx="20">
                  <c:v>-1.37</c:v>
                </c:pt>
                <c:pt idx="21">
                  <c:v>-1.36</c:v>
                </c:pt>
                <c:pt idx="22">
                  <c:v>-1.35</c:v>
                </c:pt>
                <c:pt idx="23">
                  <c:v>-1.34</c:v>
                </c:pt>
                <c:pt idx="24">
                  <c:v>-1.33</c:v>
                </c:pt>
                <c:pt idx="25">
                  <c:v>-1.32</c:v>
                </c:pt>
                <c:pt idx="26">
                  <c:v>-1.31</c:v>
                </c:pt>
                <c:pt idx="27">
                  <c:v>-1.3</c:v>
                </c:pt>
                <c:pt idx="28">
                  <c:v>-1.29</c:v>
                </c:pt>
                <c:pt idx="29">
                  <c:v>-1.28</c:v>
                </c:pt>
                <c:pt idx="30">
                  <c:v>-1.27</c:v>
                </c:pt>
                <c:pt idx="31">
                  <c:v>-1.26</c:v>
                </c:pt>
                <c:pt idx="32">
                  <c:v>-1.25</c:v>
                </c:pt>
                <c:pt idx="33">
                  <c:v>-1.24</c:v>
                </c:pt>
                <c:pt idx="34">
                  <c:v>-1.23</c:v>
                </c:pt>
                <c:pt idx="35">
                  <c:v>-1.22</c:v>
                </c:pt>
                <c:pt idx="36">
                  <c:v>-1.21</c:v>
                </c:pt>
                <c:pt idx="37">
                  <c:v>-1.2</c:v>
                </c:pt>
                <c:pt idx="38">
                  <c:v>-1.19</c:v>
                </c:pt>
                <c:pt idx="39">
                  <c:v>-1.18</c:v>
                </c:pt>
                <c:pt idx="40">
                  <c:v>-1.17</c:v>
                </c:pt>
                <c:pt idx="41">
                  <c:v>-1.1599999999999999</c:v>
                </c:pt>
                <c:pt idx="42">
                  <c:v>-1.1499999999999999</c:v>
                </c:pt>
                <c:pt idx="43">
                  <c:v>-1.1399999999999999</c:v>
                </c:pt>
                <c:pt idx="44">
                  <c:v>-1.1299999999999999</c:v>
                </c:pt>
                <c:pt idx="45">
                  <c:v>-1.1200000000000001</c:v>
                </c:pt>
                <c:pt idx="46">
                  <c:v>-1.1100000000000001</c:v>
                </c:pt>
                <c:pt idx="47">
                  <c:v>-1.1000000000000001</c:v>
                </c:pt>
                <c:pt idx="48">
                  <c:v>-1.0900000000000001</c:v>
                </c:pt>
                <c:pt idx="49">
                  <c:v>-1.08</c:v>
                </c:pt>
                <c:pt idx="50">
                  <c:v>-1.07</c:v>
                </c:pt>
                <c:pt idx="51">
                  <c:v>-1.06</c:v>
                </c:pt>
                <c:pt idx="52">
                  <c:v>-1.05</c:v>
                </c:pt>
                <c:pt idx="53">
                  <c:v>-1.04</c:v>
                </c:pt>
                <c:pt idx="54">
                  <c:v>-1.03</c:v>
                </c:pt>
                <c:pt idx="55">
                  <c:v>-1.02</c:v>
                </c:pt>
                <c:pt idx="56">
                  <c:v>-1.01</c:v>
                </c:pt>
                <c:pt idx="57">
                  <c:v>-0.999999999999999</c:v>
                </c:pt>
                <c:pt idx="58">
                  <c:v>-0.98999999999999899</c:v>
                </c:pt>
                <c:pt idx="59">
                  <c:v>-0.97999999999999898</c:v>
                </c:pt>
                <c:pt idx="60">
                  <c:v>-0.96999999999999897</c:v>
                </c:pt>
                <c:pt idx="61">
                  <c:v>-0.95999999999999897</c:v>
                </c:pt>
                <c:pt idx="62">
                  <c:v>-0.94999999999999896</c:v>
                </c:pt>
                <c:pt idx="63">
                  <c:v>-0.93999999999999895</c:v>
                </c:pt>
                <c:pt idx="64">
                  <c:v>-0.92999999999999905</c:v>
                </c:pt>
                <c:pt idx="65">
                  <c:v>-0.91999999999999904</c:v>
                </c:pt>
                <c:pt idx="66">
                  <c:v>-0.90999999999999903</c:v>
                </c:pt>
                <c:pt idx="67">
                  <c:v>-0.89999999999999902</c:v>
                </c:pt>
                <c:pt idx="68">
                  <c:v>-0.88999999999999901</c:v>
                </c:pt>
                <c:pt idx="69">
                  <c:v>-0.87999999999999901</c:v>
                </c:pt>
                <c:pt idx="70">
                  <c:v>-0.869999999999999</c:v>
                </c:pt>
                <c:pt idx="71">
                  <c:v>-0.85999999999999899</c:v>
                </c:pt>
                <c:pt idx="72">
                  <c:v>-0.84999999999999898</c:v>
                </c:pt>
                <c:pt idx="73">
                  <c:v>-0.83999999999999897</c:v>
                </c:pt>
                <c:pt idx="74">
                  <c:v>-0.82999999999999896</c:v>
                </c:pt>
                <c:pt idx="75">
                  <c:v>-0.81999999999999895</c:v>
                </c:pt>
                <c:pt idx="76">
                  <c:v>-0.80999999999999905</c:v>
                </c:pt>
                <c:pt idx="77">
                  <c:v>-0.79999999999999905</c:v>
                </c:pt>
                <c:pt idx="78">
                  <c:v>-0.78999999999999904</c:v>
                </c:pt>
                <c:pt idx="79">
                  <c:v>-0.77999999999999903</c:v>
                </c:pt>
                <c:pt idx="80">
                  <c:v>-0.76999999999999902</c:v>
                </c:pt>
                <c:pt idx="81">
                  <c:v>-0.75999999999999901</c:v>
                </c:pt>
                <c:pt idx="82">
                  <c:v>-0.749999999999999</c:v>
                </c:pt>
                <c:pt idx="83">
                  <c:v>-0.73999999999999899</c:v>
                </c:pt>
                <c:pt idx="84">
                  <c:v>-0.72999999999999898</c:v>
                </c:pt>
                <c:pt idx="85">
                  <c:v>-0.71999999999999897</c:v>
                </c:pt>
                <c:pt idx="86">
                  <c:v>-0.70999999999999897</c:v>
                </c:pt>
                <c:pt idx="87">
                  <c:v>-0.69999999999999896</c:v>
                </c:pt>
                <c:pt idx="88">
                  <c:v>-0.68999999999999895</c:v>
                </c:pt>
                <c:pt idx="89">
                  <c:v>-0.67999999999999905</c:v>
                </c:pt>
                <c:pt idx="90">
                  <c:v>-0.66999999999999904</c:v>
                </c:pt>
                <c:pt idx="91">
                  <c:v>-0.65999999999999903</c:v>
                </c:pt>
                <c:pt idx="92">
                  <c:v>-0.64999999999999902</c:v>
                </c:pt>
                <c:pt idx="93">
                  <c:v>-0.63999999999999901</c:v>
                </c:pt>
                <c:pt idx="94">
                  <c:v>-0.62999999999999901</c:v>
                </c:pt>
                <c:pt idx="95">
                  <c:v>-0.619999999999999</c:v>
                </c:pt>
                <c:pt idx="96">
                  <c:v>-0.60999999999999899</c:v>
                </c:pt>
                <c:pt idx="97">
                  <c:v>-0.59999999999999898</c:v>
                </c:pt>
                <c:pt idx="98">
                  <c:v>-0.58999999999999897</c:v>
                </c:pt>
                <c:pt idx="99">
                  <c:v>-0.57999999999999896</c:v>
                </c:pt>
                <c:pt idx="100">
                  <c:v>-0.56999999999999995</c:v>
                </c:pt>
                <c:pt idx="101">
                  <c:v>-0.56000000000000005</c:v>
                </c:pt>
                <c:pt idx="102">
                  <c:v>-0.55000000000000004</c:v>
                </c:pt>
                <c:pt idx="103">
                  <c:v>-0.54</c:v>
                </c:pt>
                <c:pt idx="104">
                  <c:v>-0.53</c:v>
                </c:pt>
                <c:pt idx="105">
                  <c:v>-0.52</c:v>
                </c:pt>
                <c:pt idx="106">
                  <c:v>-0.51</c:v>
                </c:pt>
                <c:pt idx="107">
                  <c:v>-0.5</c:v>
                </c:pt>
                <c:pt idx="108">
                  <c:v>-0.49</c:v>
                </c:pt>
                <c:pt idx="109">
                  <c:v>-0.48</c:v>
                </c:pt>
                <c:pt idx="110">
                  <c:v>-0.47</c:v>
                </c:pt>
                <c:pt idx="111">
                  <c:v>-0.46</c:v>
                </c:pt>
                <c:pt idx="112">
                  <c:v>-0.45</c:v>
                </c:pt>
                <c:pt idx="113">
                  <c:v>-0.44</c:v>
                </c:pt>
                <c:pt idx="114">
                  <c:v>-0.43</c:v>
                </c:pt>
                <c:pt idx="115">
                  <c:v>-0.42</c:v>
                </c:pt>
                <c:pt idx="116">
                  <c:v>-0.41</c:v>
                </c:pt>
                <c:pt idx="117">
                  <c:v>-0.4</c:v>
                </c:pt>
                <c:pt idx="118">
                  <c:v>-0.39</c:v>
                </c:pt>
                <c:pt idx="119">
                  <c:v>-0.38</c:v>
                </c:pt>
                <c:pt idx="120">
                  <c:v>-0.37</c:v>
                </c:pt>
                <c:pt idx="121">
                  <c:v>-0.36</c:v>
                </c:pt>
                <c:pt idx="122">
                  <c:v>-0.35</c:v>
                </c:pt>
                <c:pt idx="123">
                  <c:v>-0.34</c:v>
                </c:pt>
                <c:pt idx="124">
                  <c:v>-0.33</c:v>
                </c:pt>
                <c:pt idx="125">
                  <c:v>-0.32</c:v>
                </c:pt>
                <c:pt idx="126">
                  <c:v>-0.31</c:v>
                </c:pt>
                <c:pt idx="127">
                  <c:v>-0.3</c:v>
                </c:pt>
                <c:pt idx="128">
                  <c:v>-0.28999999999999998</c:v>
                </c:pt>
                <c:pt idx="129">
                  <c:v>-0.28000000000000003</c:v>
                </c:pt>
                <c:pt idx="130">
                  <c:v>-0.27</c:v>
                </c:pt>
                <c:pt idx="131">
                  <c:v>-0.26</c:v>
                </c:pt>
                <c:pt idx="132">
                  <c:v>-0.25</c:v>
                </c:pt>
                <c:pt idx="133">
                  <c:v>-0.24</c:v>
                </c:pt>
                <c:pt idx="134">
                  <c:v>-0.23</c:v>
                </c:pt>
                <c:pt idx="135">
                  <c:v>-0.22</c:v>
                </c:pt>
                <c:pt idx="136">
                  <c:v>-0.21</c:v>
                </c:pt>
                <c:pt idx="137">
                  <c:v>-0.2</c:v>
                </c:pt>
                <c:pt idx="138">
                  <c:v>-0.19</c:v>
                </c:pt>
                <c:pt idx="139">
                  <c:v>-0.18</c:v>
                </c:pt>
                <c:pt idx="140">
                  <c:v>-0.17</c:v>
                </c:pt>
                <c:pt idx="141">
                  <c:v>-0.16</c:v>
                </c:pt>
                <c:pt idx="142">
                  <c:v>-0.15</c:v>
                </c:pt>
                <c:pt idx="143">
                  <c:v>-0.14000000000000001</c:v>
                </c:pt>
                <c:pt idx="144">
                  <c:v>-0.13</c:v>
                </c:pt>
                <c:pt idx="145">
                  <c:v>-0.12</c:v>
                </c:pt>
                <c:pt idx="146">
                  <c:v>-0.11</c:v>
                </c:pt>
                <c:pt idx="147">
                  <c:v>-0.1</c:v>
                </c:pt>
                <c:pt idx="148">
                  <c:v>-9.0000000000000094E-2</c:v>
                </c:pt>
                <c:pt idx="149">
                  <c:v>-8.0000000000000099E-2</c:v>
                </c:pt>
                <c:pt idx="150">
                  <c:v>-7.0000000000000104E-2</c:v>
                </c:pt>
                <c:pt idx="151">
                  <c:v>-6.0000000000000102E-2</c:v>
                </c:pt>
                <c:pt idx="152">
                  <c:v>-0.05</c:v>
                </c:pt>
                <c:pt idx="153">
                  <c:v>-0.04</c:v>
                </c:pt>
                <c:pt idx="154">
                  <c:v>-0.03</c:v>
                </c:pt>
                <c:pt idx="155">
                  <c:v>-0.02</c:v>
                </c:pt>
                <c:pt idx="156">
                  <c:v>-0.01</c:v>
                </c:pt>
                <c:pt idx="157">
                  <c:v>0</c:v>
                </c:pt>
                <c:pt idx="158">
                  <c:v>0.01</c:v>
                </c:pt>
                <c:pt idx="159">
                  <c:v>0.02</c:v>
                </c:pt>
                <c:pt idx="160">
                  <c:v>0.03</c:v>
                </c:pt>
                <c:pt idx="161">
                  <c:v>0.04</c:v>
                </c:pt>
                <c:pt idx="162">
                  <c:v>0.05</c:v>
                </c:pt>
                <c:pt idx="163">
                  <c:v>5.9999999999999797E-2</c:v>
                </c:pt>
                <c:pt idx="164">
                  <c:v>6.9999999999999798E-2</c:v>
                </c:pt>
                <c:pt idx="165">
                  <c:v>7.9999999999999793E-2</c:v>
                </c:pt>
                <c:pt idx="166">
                  <c:v>8.99999999999999E-2</c:v>
                </c:pt>
                <c:pt idx="167">
                  <c:v>9.9999999999999895E-2</c:v>
                </c:pt>
                <c:pt idx="168">
                  <c:v>0.11</c:v>
                </c:pt>
                <c:pt idx="169">
                  <c:v>0.12</c:v>
                </c:pt>
                <c:pt idx="170">
                  <c:v>0.13</c:v>
                </c:pt>
                <c:pt idx="171">
                  <c:v>0.14000000000000001</c:v>
                </c:pt>
                <c:pt idx="172">
                  <c:v>0.15</c:v>
                </c:pt>
                <c:pt idx="173">
                  <c:v>0.16</c:v>
                </c:pt>
                <c:pt idx="174">
                  <c:v>0.17</c:v>
                </c:pt>
                <c:pt idx="175">
                  <c:v>0.18</c:v>
                </c:pt>
                <c:pt idx="176">
                  <c:v>0.19</c:v>
                </c:pt>
                <c:pt idx="177">
                  <c:v>0.2</c:v>
                </c:pt>
                <c:pt idx="178">
                  <c:v>0.21</c:v>
                </c:pt>
                <c:pt idx="179">
                  <c:v>0.22</c:v>
                </c:pt>
                <c:pt idx="180">
                  <c:v>0.23</c:v>
                </c:pt>
                <c:pt idx="181">
                  <c:v>0.24</c:v>
                </c:pt>
                <c:pt idx="182">
                  <c:v>0.25</c:v>
                </c:pt>
                <c:pt idx="183">
                  <c:v>0.26</c:v>
                </c:pt>
                <c:pt idx="184">
                  <c:v>0.27</c:v>
                </c:pt>
                <c:pt idx="185">
                  <c:v>0.28000000000000003</c:v>
                </c:pt>
                <c:pt idx="186">
                  <c:v>0.28999999999999998</c:v>
                </c:pt>
                <c:pt idx="187">
                  <c:v>0.3</c:v>
                </c:pt>
                <c:pt idx="188">
                  <c:v>0.31</c:v>
                </c:pt>
                <c:pt idx="189">
                  <c:v>0.32</c:v>
                </c:pt>
                <c:pt idx="190">
                  <c:v>0.33</c:v>
                </c:pt>
                <c:pt idx="191">
                  <c:v>0.34</c:v>
                </c:pt>
                <c:pt idx="192">
                  <c:v>0.35</c:v>
                </c:pt>
                <c:pt idx="193">
                  <c:v>0.36</c:v>
                </c:pt>
                <c:pt idx="194">
                  <c:v>0.37</c:v>
                </c:pt>
                <c:pt idx="195">
                  <c:v>0.38</c:v>
                </c:pt>
                <c:pt idx="196">
                  <c:v>0.39</c:v>
                </c:pt>
                <c:pt idx="197">
                  <c:v>0.4</c:v>
                </c:pt>
                <c:pt idx="198">
                  <c:v>0.41</c:v>
                </c:pt>
                <c:pt idx="199">
                  <c:v>0.42</c:v>
                </c:pt>
                <c:pt idx="200">
                  <c:v>0.43</c:v>
                </c:pt>
                <c:pt idx="201">
                  <c:v>0.44</c:v>
                </c:pt>
                <c:pt idx="202">
                  <c:v>0.45</c:v>
                </c:pt>
                <c:pt idx="203">
                  <c:v>0.46</c:v>
                </c:pt>
                <c:pt idx="204">
                  <c:v>0.47</c:v>
                </c:pt>
                <c:pt idx="205">
                  <c:v>0.48</c:v>
                </c:pt>
                <c:pt idx="206">
                  <c:v>0.49</c:v>
                </c:pt>
                <c:pt idx="207">
                  <c:v>0.5</c:v>
                </c:pt>
                <c:pt idx="208">
                  <c:v>0.51</c:v>
                </c:pt>
                <c:pt idx="209">
                  <c:v>0.52</c:v>
                </c:pt>
                <c:pt idx="210">
                  <c:v>0.53</c:v>
                </c:pt>
                <c:pt idx="211">
                  <c:v>0.54</c:v>
                </c:pt>
                <c:pt idx="212">
                  <c:v>0.55000000000000004</c:v>
                </c:pt>
                <c:pt idx="213">
                  <c:v>0.56000000000000005</c:v>
                </c:pt>
                <c:pt idx="214">
                  <c:v>0.56999999999999995</c:v>
                </c:pt>
                <c:pt idx="215">
                  <c:v>0.57999999999999996</c:v>
                </c:pt>
                <c:pt idx="216">
                  <c:v>0.59</c:v>
                </c:pt>
                <c:pt idx="217">
                  <c:v>0.6</c:v>
                </c:pt>
                <c:pt idx="218">
                  <c:v>0.61</c:v>
                </c:pt>
                <c:pt idx="219">
                  <c:v>0.62</c:v>
                </c:pt>
                <c:pt idx="220">
                  <c:v>0.63</c:v>
                </c:pt>
                <c:pt idx="221">
                  <c:v>0.64</c:v>
                </c:pt>
                <c:pt idx="222">
                  <c:v>0.65</c:v>
                </c:pt>
                <c:pt idx="223">
                  <c:v>0.66</c:v>
                </c:pt>
                <c:pt idx="224">
                  <c:v>0.67</c:v>
                </c:pt>
                <c:pt idx="225">
                  <c:v>0.68</c:v>
                </c:pt>
                <c:pt idx="226">
                  <c:v>0.69</c:v>
                </c:pt>
                <c:pt idx="227">
                  <c:v>0.7</c:v>
                </c:pt>
                <c:pt idx="228">
                  <c:v>0.71</c:v>
                </c:pt>
                <c:pt idx="229">
                  <c:v>0.72</c:v>
                </c:pt>
                <c:pt idx="230">
                  <c:v>0.73</c:v>
                </c:pt>
                <c:pt idx="231">
                  <c:v>0.74</c:v>
                </c:pt>
                <c:pt idx="232">
                  <c:v>0.75</c:v>
                </c:pt>
                <c:pt idx="233">
                  <c:v>0.76</c:v>
                </c:pt>
                <c:pt idx="234">
                  <c:v>0.77</c:v>
                </c:pt>
                <c:pt idx="235">
                  <c:v>0.78</c:v>
                </c:pt>
                <c:pt idx="236">
                  <c:v>0.79</c:v>
                </c:pt>
                <c:pt idx="237">
                  <c:v>0.8</c:v>
                </c:pt>
                <c:pt idx="238">
                  <c:v>0.81</c:v>
                </c:pt>
                <c:pt idx="239">
                  <c:v>0.82</c:v>
                </c:pt>
                <c:pt idx="240">
                  <c:v>0.83</c:v>
                </c:pt>
                <c:pt idx="241">
                  <c:v>0.84</c:v>
                </c:pt>
                <c:pt idx="242">
                  <c:v>0.85</c:v>
                </c:pt>
                <c:pt idx="243">
                  <c:v>0.86</c:v>
                </c:pt>
                <c:pt idx="244">
                  <c:v>0.87</c:v>
                </c:pt>
                <c:pt idx="245">
                  <c:v>0.88</c:v>
                </c:pt>
                <c:pt idx="246">
                  <c:v>0.89</c:v>
                </c:pt>
                <c:pt idx="247">
                  <c:v>0.9</c:v>
                </c:pt>
                <c:pt idx="248">
                  <c:v>0.91</c:v>
                </c:pt>
                <c:pt idx="249">
                  <c:v>0.92</c:v>
                </c:pt>
                <c:pt idx="250">
                  <c:v>0.93</c:v>
                </c:pt>
                <c:pt idx="251">
                  <c:v>0.94</c:v>
                </c:pt>
                <c:pt idx="252">
                  <c:v>0.95</c:v>
                </c:pt>
                <c:pt idx="253">
                  <c:v>0.96</c:v>
                </c:pt>
                <c:pt idx="254">
                  <c:v>0.97</c:v>
                </c:pt>
                <c:pt idx="255">
                  <c:v>0.98</c:v>
                </c:pt>
                <c:pt idx="256">
                  <c:v>0.99</c:v>
                </c:pt>
                <c:pt idx="257">
                  <c:v>1</c:v>
                </c:pt>
                <c:pt idx="258">
                  <c:v>1.01</c:v>
                </c:pt>
                <c:pt idx="259">
                  <c:v>1.02</c:v>
                </c:pt>
                <c:pt idx="260">
                  <c:v>1.03</c:v>
                </c:pt>
                <c:pt idx="261">
                  <c:v>1.04</c:v>
                </c:pt>
                <c:pt idx="262">
                  <c:v>1.05</c:v>
                </c:pt>
                <c:pt idx="263">
                  <c:v>1.06</c:v>
                </c:pt>
                <c:pt idx="264">
                  <c:v>1.07</c:v>
                </c:pt>
                <c:pt idx="265">
                  <c:v>1.08</c:v>
                </c:pt>
                <c:pt idx="266">
                  <c:v>1.0900000000000001</c:v>
                </c:pt>
                <c:pt idx="267">
                  <c:v>1.1000000000000001</c:v>
                </c:pt>
                <c:pt idx="268">
                  <c:v>1.1100000000000001</c:v>
                </c:pt>
                <c:pt idx="269">
                  <c:v>1.1200000000000001</c:v>
                </c:pt>
                <c:pt idx="270">
                  <c:v>1.1299999999999999</c:v>
                </c:pt>
                <c:pt idx="271">
                  <c:v>1.1399999999999999</c:v>
                </c:pt>
                <c:pt idx="272">
                  <c:v>1.1499999999999999</c:v>
                </c:pt>
                <c:pt idx="273">
                  <c:v>1.1599999999999999</c:v>
                </c:pt>
                <c:pt idx="274">
                  <c:v>1.17</c:v>
                </c:pt>
                <c:pt idx="275">
                  <c:v>1.18</c:v>
                </c:pt>
                <c:pt idx="276">
                  <c:v>1.19</c:v>
                </c:pt>
                <c:pt idx="277">
                  <c:v>1.2</c:v>
                </c:pt>
                <c:pt idx="278">
                  <c:v>1.21</c:v>
                </c:pt>
                <c:pt idx="279">
                  <c:v>1.22</c:v>
                </c:pt>
                <c:pt idx="280">
                  <c:v>1.23</c:v>
                </c:pt>
                <c:pt idx="281">
                  <c:v>1.24</c:v>
                </c:pt>
                <c:pt idx="282">
                  <c:v>1.25</c:v>
                </c:pt>
                <c:pt idx="283">
                  <c:v>1.26</c:v>
                </c:pt>
                <c:pt idx="284">
                  <c:v>1.27</c:v>
                </c:pt>
                <c:pt idx="285">
                  <c:v>1.28</c:v>
                </c:pt>
                <c:pt idx="286">
                  <c:v>1.29</c:v>
                </c:pt>
                <c:pt idx="287">
                  <c:v>1.3</c:v>
                </c:pt>
                <c:pt idx="288">
                  <c:v>1.31</c:v>
                </c:pt>
                <c:pt idx="289">
                  <c:v>1.32</c:v>
                </c:pt>
                <c:pt idx="290">
                  <c:v>1.33</c:v>
                </c:pt>
                <c:pt idx="291">
                  <c:v>1.34</c:v>
                </c:pt>
                <c:pt idx="292">
                  <c:v>1.35</c:v>
                </c:pt>
                <c:pt idx="293">
                  <c:v>1.36</c:v>
                </c:pt>
                <c:pt idx="294">
                  <c:v>1.37</c:v>
                </c:pt>
                <c:pt idx="295">
                  <c:v>1.38</c:v>
                </c:pt>
                <c:pt idx="296">
                  <c:v>1.39</c:v>
                </c:pt>
                <c:pt idx="297">
                  <c:v>1.4</c:v>
                </c:pt>
                <c:pt idx="298">
                  <c:v>1.41</c:v>
                </c:pt>
                <c:pt idx="299">
                  <c:v>1.42</c:v>
                </c:pt>
                <c:pt idx="300">
                  <c:v>1.43</c:v>
                </c:pt>
                <c:pt idx="301">
                  <c:v>1.44</c:v>
                </c:pt>
                <c:pt idx="302">
                  <c:v>1.45</c:v>
                </c:pt>
                <c:pt idx="303">
                  <c:v>1.46</c:v>
                </c:pt>
                <c:pt idx="304">
                  <c:v>1.47</c:v>
                </c:pt>
                <c:pt idx="305">
                  <c:v>1.48</c:v>
                </c:pt>
                <c:pt idx="306">
                  <c:v>1.49</c:v>
                </c:pt>
                <c:pt idx="307">
                  <c:v>1.5</c:v>
                </c:pt>
                <c:pt idx="308">
                  <c:v>1.51</c:v>
                </c:pt>
                <c:pt idx="309">
                  <c:v>1.52</c:v>
                </c:pt>
                <c:pt idx="310">
                  <c:v>1.53</c:v>
                </c:pt>
                <c:pt idx="311">
                  <c:v>1.54</c:v>
                </c:pt>
                <c:pt idx="312">
                  <c:v>1.55</c:v>
                </c:pt>
                <c:pt idx="313">
                  <c:v>1.56</c:v>
                </c:pt>
                <c:pt idx="314">
                  <c:v>1.57</c:v>
                </c:pt>
              </c:numCache>
            </c:numRef>
          </c:xVal>
          <c:yVal>
            <c:numRef>
              <c:f>Sheet1!$U$4:$U$318</c:f>
              <c:numCache>
                <c:formatCode>General</c:formatCode>
                <c:ptCount val="315"/>
                <c:pt idx="0">
                  <c:v>5.0715610404938744E-3</c:v>
                </c:pt>
                <c:pt idx="1">
                  <c:v>1.2890484676926206E-3</c:v>
                </c:pt>
                <c:pt idx="2">
                  <c:v>7.8828969608430658E-4</c:v>
                </c:pt>
                <c:pt idx="3">
                  <c:v>3.9537650177852652E-3</c:v>
                </c:pt>
                <c:pt idx="4">
                  <c:v>1.7481175112052595E-3</c:v>
                </c:pt>
                <c:pt idx="5">
                  <c:v>7.1422132476718772E-5</c:v>
                </c:pt>
                <c:pt idx="6">
                  <c:v>1.5610941363376663E-3</c:v>
                </c:pt>
                <c:pt idx="7">
                  <c:v>9.2358079679048441E-4</c:v>
                </c:pt>
                <c:pt idx="8">
                  <c:v>6.0065571393887295E-6</c:v>
                </c:pt>
                <c:pt idx="9">
                  <c:v>1.2754915641926141E-4</c:v>
                </c:pt>
                <c:pt idx="10">
                  <c:v>1.6725296571370076E-5</c:v>
                </c:pt>
                <c:pt idx="11">
                  <c:v>5.2860012999733633E-6</c:v>
                </c:pt>
                <c:pt idx="12">
                  <c:v>9.4381225523388948E-5</c:v>
                </c:pt>
                <c:pt idx="13">
                  <c:v>7.5435025174658895E-4</c:v>
                </c:pt>
                <c:pt idx="14">
                  <c:v>4.6717501609104892E-4</c:v>
                </c:pt>
                <c:pt idx="15">
                  <c:v>2.3490989146459189E-4</c:v>
                </c:pt>
                <c:pt idx="16">
                  <c:v>2.700183246838211E-3</c:v>
                </c:pt>
                <c:pt idx="17">
                  <c:v>2.193003704095608E-3</c:v>
                </c:pt>
                <c:pt idx="18">
                  <c:v>2.6247301848688017E-5</c:v>
                </c:pt>
                <c:pt idx="19">
                  <c:v>3.6263946033415731E-3</c:v>
                </c:pt>
                <c:pt idx="20">
                  <c:v>4.3289356860655671E-3</c:v>
                </c:pt>
                <c:pt idx="21">
                  <c:v>1.7835752597903363E-4</c:v>
                </c:pt>
                <c:pt idx="22">
                  <c:v>2.5541109427847856E-3</c:v>
                </c:pt>
                <c:pt idx="23">
                  <c:v>4.7185793344145608E-3</c:v>
                </c:pt>
                <c:pt idx="24">
                  <c:v>7.9816631161796722E-4</c:v>
                </c:pt>
                <c:pt idx="25">
                  <c:v>8.7169043331920284E-4</c:v>
                </c:pt>
                <c:pt idx="26">
                  <c:v>2.7889079842408513E-3</c:v>
                </c:pt>
                <c:pt idx="27">
                  <c:v>8.503507041740016E-4</c:v>
                </c:pt>
                <c:pt idx="28">
                  <c:v>7.9661074717033147E-5</c:v>
                </c:pt>
                <c:pt idx="29">
                  <c:v>5.7481570376831782E-4</c:v>
                </c:pt>
                <c:pt idx="30">
                  <c:v>1.5059487450809662E-4</c:v>
                </c:pt>
                <c:pt idx="31">
                  <c:v>1.0788273694181332E-9</c:v>
                </c:pt>
                <c:pt idx="32">
                  <c:v>3.7099356461983952E-5</c:v>
                </c:pt>
                <c:pt idx="33">
                  <c:v>3.0909964442860907E-4</c:v>
                </c:pt>
                <c:pt idx="34">
                  <c:v>6.1961797955809093E-5</c:v>
                </c:pt>
                <c:pt idx="35">
                  <c:v>6.3904688826939293E-4</c:v>
                </c:pt>
                <c:pt idx="36">
                  <c:v>2.4013057709718331E-3</c:v>
                </c:pt>
                <c:pt idx="37">
                  <c:v>8.5192999506008128E-4</c:v>
                </c:pt>
                <c:pt idx="38">
                  <c:v>7.2208663407038478E-4</c:v>
                </c:pt>
                <c:pt idx="39">
                  <c:v>4.8062085851107907E-3</c:v>
                </c:pt>
                <c:pt idx="40">
                  <c:v>2.8380862013697573E-3</c:v>
                </c:pt>
                <c:pt idx="41">
                  <c:v>1.6436389396741604E-4</c:v>
                </c:pt>
                <c:pt idx="42">
                  <c:v>4.9885699946445308E-3</c:v>
                </c:pt>
                <c:pt idx="43">
                  <c:v>4.5287592094687568E-3</c:v>
                </c:pt>
                <c:pt idx="44">
                  <c:v>5.0330120221642822E-5</c:v>
                </c:pt>
                <c:pt idx="45">
                  <c:v>2.8734442397472344E-3</c:v>
                </c:pt>
                <c:pt idx="46">
                  <c:v>3.8967045760009145E-3</c:v>
                </c:pt>
                <c:pt idx="47">
                  <c:v>3.9670454071560939E-4</c:v>
                </c:pt>
                <c:pt idx="48">
                  <c:v>7.493005628293266E-4</c:v>
                </c:pt>
                <c:pt idx="49">
                  <c:v>1.4638091514751074E-3</c:v>
                </c:pt>
                <c:pt idx="50">
                  <c:v>2.5058046926314904E-4</c:v>
                </c:pt>
                <c:pt idx="51">
                  <c:v>2.7431589680202693E-5</c:v>
                </c:pt>
                <c:pt idx="52">
                  <c:v>1.1129176664596651E-5</c:v>
                </c:pt>
                <c:pt idx="53">
                  <c:v>4.7302014205468238E-5</c:v>
                </c:pt>
                <c:pt idx="54">
                  <c:v>2.8974641448493447E-6</c:v>
                </c:pt>
                <c:pt idx="55">
                  <c:v>8.2276450036817368E-4</c:v>
                </c:pt>
                <c:pt idx="56">
                  <c:v>1.6487693043194908E-3</c:v>
                </c:pt>
                <c:pt idx="57">
                  <c:v>9.9196549375253572E-5</c:v>
                </c:pt>
                <c:pt idx="58">
                  <c:v>2.0603446747986735E-3</c:v>
                </c:pt>
                <c:pt idx="59">
                  <c:v>5.1435738972879525E-3</c:v>
                </c:pt>
                <c:pt idx="60">
                  <c:v>1.1560475830917321E-3</c:v>
                </c:pt>
                <c:pt idx="61">
                  <c:v>1.7319296403838524E-3</c:v>
                </c:pt>
                <c:pt idx="62">
                  <c:v>7.5465826747181022E-3</c:v>
                </c:pt>
                <c:pt idx="63">
                  <c:v>3.2778777006811622E-3</c:v>
                </c:pt>
                <c:pt idx="64">
                  <c:v>4.8915935871446067E-4</c:v>
                </c:pt>
                <c:pt idx="65">
                  <c:v>6.3090516957108531E-3</c:v>
                </c:pt>
                <c:pt idx="66">
                  <c:v>4.3263945142879281E-3</c:v>
                </c:pt>
                <c:pt idx="67">
                  <c:v>2.0663250811849833E-7</c:v>
                </c:pt>
                <c:pt idx="68">
                  <c:v>2.8004456046876076E-3</c:v>
                </c:pt>
                <c:pt idx="69">
                  <c:v>2.6702466334369954E-3</c:v>
                </c:pt>
                <c:pt idx="70">
                  <c:v>1.3221413391379446E-4</c:v>
                </c:pt>
                <c:pt idx="71">
                  <c:v>3.8806457598435529E-4</c:v>
                </c:pt>
                <c:pt idx="72">
                  <c:v>2.9940275796649999E-4</c:v>
                </c:pt>
                <c:pt idx="73">
                  <c:v>2.6528484012040964E-6</c:v>
                </c:pt>
                <c:pt idx="74">
                  <c:v>2.2008968289442435E-5</c:v>
                </c:pt>
                <c:pt idx="75">
                  <c:v>6.4008221526704891E-4</c:v>
                </c:pt>
                <c:pt idx="76">
                  <c:v>8.0432229113751904E-4</c:v>
                </c:pt>
                <c:pt idx="77">
                  <c:v>8.0773435510347058E-5</c:v>
                </c:pt>
                <c:pt idx="78">
                  <c:v>3.5628382299575977E-3</c:v>
                </c:pt>
                <c:pt idx="79">
                  <c:v>4.5198020013403279E-3</c:v>
                </c:pt>
                <c:pt idx="80">
                  <c:v>6.5031868548536933E-5</c:v>
                </c:pt>
                <c:pt idx="81">
                  <c:v>5.2846529938416322E-3</c:v>
                </c:pt>
                <c:pt idx="82">
                  <c:v>9.6225857825241647E-3</c:v>
                </c:pt>
                <c:pt idx="83">
                  <c:v>1.3350141231700658E-3</c:v>
                </c:pt>
                <c:pt idx="84">
                  <c:v>3.7125173049105376E-3</c:v>
                </c:pt>
                <c:pt idx="85">
                  <c:v>1.1291121816056158E-2</c:v>
                </c:pt>
                <c:pt idx="86">
                  <c:v>3.5461745284239773E-3</c:v>
                </c:pt>
                <c:pt idx="87">
                  <c:v>1.0835481035200119E-3</c:v>
                </c:pt>
                <c:pt idx="88">
                  <c:v>7.4764125028101E-3</c:v>
                </c:pt>
                <c:pt idx="89">
                  <c:v>3.738316682621048E-3</c:v>
                </c:pt>
                <c:pt idx="90">
                  <c:v>3.0888300775701708E-5</c:v>
                </c:pt>
                <c:pt idx="91">
                  <c:v>2.119708878544708E-3</c:v>
                </c:pt>
                <c:pt idx="92">
                  <c:v>1.173044692595023E-3</c:v>
                </c:pt>
                <c:pt idx="93">
                  <c:v>1.3773027742850279E-5</c:v>
                </c:pt>
                <c:pt idx="94">
                  <c:v>4.6339449485051753E-6</c:v>
                </c:pt>
                <c:pt idx="95">
                  <c:v>2.2735728901416676E-4</c:v>
                </c:pt>
                <c:pt idx="96">
                  <c:v>2.0812556423803084E-4</c:v>
                </c:pt>
                <c:pt idx="97">
                  <c:v>6.697779013034869E-4</c:v>
                </c:pt>
                <c:pt idx="98">
                  <c:v>4.8310227678603681E-3</c:v>
                </c:pt>
                <c:pt idx="99">
                  <c:v>3.1144918529471062E-3</c:v>
                </c:pt>
                <c:pt idx="100">
                  <c:v>6.7104537707021272E-4</c:v>
                </c:pt>
                <c:pt idx="101">
                  <c:v>1.1628383197559327E-2</c:v>
                </c:pt>
                <c:pt idx="102">
                  <c:v>1.0722989976584356E-2</c:v>
                </c:pt>
                <c:pt idx="103">
                  <c:v>2.5142033936549855E-7</c:v>
                </c:pt>
                <c:pt idx="104">
                  <c:v>1.3204843253731375E-2</c:v>
                </c:pt>
                <c:pt idx="105">
                  <c:v>1.8242009491866471E-2</c:v>
                </c:pt>
                <c:pt idx="106">
                  <c:v>1.4115539374042324E-3</c:v>
                </c:pt>
                <c:pt idx="107">
                  <c:v>8.0031890042232632E-3</c:v>
                </c:pt>
                <c:pt idx="108">
                  <c:v>1.7539210741803056E-2</c:v>
                </c:pt>
                <c:pt idx="109">
                  <c:v>3.8110988591982509E-3</c:v>
                </c:pt>
                <c:pt idx="110">
                  <c:v>2.1092515464194283E-3</c:v>
                </c:pt>
                <c:pt idx="111">
                  <c:v>8.3909033263090387E-3</c:v>
                </c:pt>
                <c:pt idx="112">
                  <c:v>2.747891031726206E-3</c:v>
                </c:pt>
                <c:pt idx="113">
                  <c:v>7.9496852821954223E-5</c:v>
                </c:pt>
                <c:pt idx="114">
                  <c:v>6.6301603786332998E-4</c:v>
                </c:pt>
                <c:pt idx="115">
                  <c:v>6.527975397592489E-6</c:v>
                </c:pt>
                <c:pt idx="116">
                  <c:v>4.5833999165115767E-6</c:v>
                </c:pt>
                <c:pt idx="117">
                  <c:v>1.5342827760626769E-3</c:v>
                </c:pt>
                <c:pt idx="118">
                  <c:v>5.8112060589467539E-3</c:v>
                </c:pt>
                <c:pt idx="119">
                  <c:v>1.3344948148928714E-3</c:v>
                </c:pt>
                <c:pt idx="120">
                  <c:v>5.7072217897843102E-3</c:v>
                </c:pt>
                <c:pt idx="121">
                  <c:v>2.455126142837075E-2</c:v>
                </c:pt>
                <c:pt idx="122">
                  <c:v>1.0604774492344501E-2</c:v>
                </c:pt>
                <c:pt idx="123">
                  <c:v>4.5407284078671055E-3</c:v>
                </c:pt>
                <c:pt idx="124">
                  <c:v>4.2770108914081159E-2</c:v>
                </c:pt>
                <c:pt idx="125">
                  <c:v>3.0136483324251187E-2</c:v>
                </c:pt>
                <c:pt idx="126">
                  <c:v>3.9482419094437359E-4</c:v>
                </c:pt>
                <c:pt idx="127">
                  <c:v>4.1768791934797544E-2</c:v>
                </c:pt>
                <c:pt idx="128">
                  <c:v>4.4893944767842961E-2</c:v>
                </c:pt>
                <c:pt idx="129">
                  <c:v>1.5639022297891953E-3</c:v>
                </c:pt>
                <c:pt idx="130">
                  <c:v>2.2211486513335005E-2</c:v>
                </c:pt>
                <c:pt idx="131">
                  <c:v>3.5437491879963791E-2</c:v>
                </c:pt>
                <c:pt idx="132">
                  <c:v>4.8995324659643407E-3</c:v>
                </c:pt>
                <c:pt idx="133">
                  <c:v>4.3953123085514129E-3</c:v>
                </c:pt>
                <c:pt idx="134">
                  <c:v>8.9735226238982172E-3</c:v>
                </c:pt>
                <c:pt idx="135">
                  <c:v>1.1054356389469256E-3</c:v>
                </c:pt>
                <c:pt idx="136">
                  <c:v>5.4991338686470426E-7</c:v>
                </c:pt>
                <c:pt idx="137">
                  <c:v>2.270881334507716E-3</c:v>
                </c:pt>
                <c:pt idx="138">
                  <c:v>7.9469879328108537E-3</c:v>
                </c:pt>
                <c:pt idx="139">
                  <c:v>4.4735211395916131E-8</c:v>
                </c:pt>
                <c:pt idx="140">
                  <c:v>3.713859011580517E-2</c:v>
                </c:pt>
                <c:pt idx="141">
                  <c:v>8.1046838405794033E-2</c:v>
                </c:pt>
                <c:pt idx="142">
                  <c:v>9.3368051162507956E-3</c:v>
                </c:pt>
                <c:pt idx="143">
                  <c:v>8.0481255300842477E-2</c:v>
                </c:pt>
                <c:pt idx="144">
                  <c:v>0.26004892870200019</c:v>
                </c:pt>
                <c:pt idx="145">
                  <c:v>8.4650976952312967E-2</c:v>
                </c:pt>
                <c:pt idx="146">
                  <c:v>7.4897408445668709E-2</c:v>
                </c:pt>
                <c:pt idx="147">
                  <c:v>0.49386774916226217</c:v>
                </c:pt>
                <c:pt idx="148">
                  <c:v>0.30101878364808315</c:v>
                </c:pt>
                <c:pt idx="149">
                  <c:v>2.079597582176973E-2</c:v>
                </c:pt>
                <c:pt idx="150">
                  <c:v>0.64428100385425158</c:v>
                </c:pt>
                <c:pt idx="151">
                  <c:v>0.65330690232352751</c:v>
                </c:pt>
                <c:pt idx="152">
                  <c:v>7.265749698622993E-3</c:v>
                </c:pt>
                <c:pt idx="153">
                  <c:v>0.59663626357542299</c:v>
                </c:pt>
                <c:pt idx="154">
                  <c:v>1.0010990605414314</c:v>
                </c:pt>
                <c:pt idx="155">
                  <c:v>0.13042126573125057</c:v>
                </c:pt>
                <c:pt idx="156">
                  <c:v>0.37478170441336278</c:v>
                </c:pt>
                <c:pt idx="157">
                  <c:v>1.1479591836734695</c:v>
                </c:pt>
                <c:pt idx="158">
                  <c:v>0.37478170441336278</c:v>
                </c:pt>
                <c:pt idx="159">
                  <c:v>0.13042126573125057</c:v>
                </c:pt>
                <c:pt idx="160">
                  <c:v>1.0010990605414314</c:v>
                </c:pt>
                <c:pt idx="161">
                  <c:v>0.59663626357542299</c:v>
                </c:pt>
                <c:pt idx="162">
                  <c:v>7.265749698622993E-3</c:v>
                </c:pt>
                <c:pt idx="163">
                  <c:v>0.65330690232350708</c:v>
                </c:pt>
                <c:pt idx="164">
                  <c:v>0.64428100385427134</c:v>
                </c:pt>
                <c:pt idx="165">
                  <c:v>2.0795975821776839E-2</c:v>
                </c:pt>
                <c:pt idx="166">
                  <c:v>0.30101878364807277</c:v>
                </c:pt>
                <c:pt idx="167">
                  <c:v>0.49386774916226539</c:v>
                </c:pt>
                <c:pt idx="168">
                  <c:v>7.4897408445668709E-2</c:v>
                </c:pt>
                <c:pt idx="169">
                  <c:v>8.4650976952312967E-2</c:v>
                </c:pt>
                <c:pt idx="170">
                  <c:v>0.26004892870200019</c:v>
                </c:pt>
                <c:pt idx="171">
                  <c:v>8.0481255300842477E-2</c:v>
                </c:pt>
                <c:pt idx="172">
                  <c:v>9.3368051162507956E-3</c:v>
                </c:pt>
                <c:pt idx="173">
                  <c:v>8.1046838405794033E-2</c:v>
                </c:pt>
                <c:pt idx="174">
                  <c:v>3.713859011580517E-2</c:v>
                </c:pt>
                <c:pt idx="175">
                  <c:v>4.4735211395916131E-8</c:v>
                </c:pt>
                <c:pt idx="176">
                  <c:v>7.9469879328108537E-3</c:v>
                </c:pt>
                <c:pt idx="177">
                  <c:v>2.270881334507716E-3</c:v>
                </c:pt>
                <c:pt idx="178">
                  <c:v>5.4991338686470426E-7</c:v>
                </c:pt>
                <c:pt idx="179">
                  <c:v>1.1054356389469256E-3</c:v>
                </c:pt>
                <c:pt idx="180">
                  <c:v>8.9735226238982172E-3</c:v>
                </c:pt>
                <c:pt idx="181">
                  <c:v>4.3953123085514129E-3</c:v>
                </c:pt>
                <c:pt idx="182">
                  <c:v>4.8995324659643407E-3</c:v>
                </c:pt>
                <c:pt idx="183">
                  <c:v>3.5437491879963791E-2</c:v>
                </c:pt>
                <c:pt idx="184">
                  <c:v>2.2211486513335005E-2</c:v>
                </c:pt>
                <c:pt idx="185">
                  <c:v>1.5639022297891953E-3</c:v>
                </c:pt>
                <c:pt idx="186">
                  <c:v>4.4893944767842961E-2</c:v>
                </c:pt>
                <c:pt idx="187">
                  <c:v>4.1768791934797544E-2</c:v>
                </c:pt>
                <c:pt idx="188">
                  <c:v>3.9482419094437359E-4</c:v>
                </c:pt>
                <c:pt idx="189">
                  <c:v>3.0136483324251187E-2</c:v>
                </c:pt>
                <c:pt idx="190">
                  <c:v>4.2770108914081159E-2</c:v>
                </c:pt>
                <c:pt idx="191">
                  <c:v>4.5407284078671055E-3</c:v>
                </c:pt>
                <c:pt idx="192">
                  <c:v>1.0604774492344501E-2</c:v>
                </c:pt>
                <c:pt idx="193">
                  <c:v>2.455126142837075E-2</c:v>
                </c:pt>
                <c:pt idx="194">
                  <c:v>5.7072217897843102E-3</c:v>
                </c:pt>
                <c:pt idx="195">
                  <c:v>1.3344948148928714E-3</c:v>
                </c:pt>
                <c:pt idx="196">
                  <c:v>5.8112060589467539E-3</c:v>
                </c:pt>
                <c:pt idx="197">
                  <c:v>1.5342827760626769E-3</c:v>
                </c:pt>
                <c:pt idx="198">
                  <c:v>4.5833999165115767E-6</c:v>
                </c:pt>
                <c:pt idx="199">
                  <c:v>6.527975397592489E-6</c:v>
                </c:pt>
                <c:pt idx="200">
                  <c:v>6.6301603786332998E-4</c:v>
                </c:pt>
                <c:pt idx="201">
                  <c:v>7.9496852821954223E-5</c:v>
                </c:pt>
                <c:pt idx="202">
                  <c:v>2.747891031726206E-3</c:v>
                </c:pt>
                <c:pt idx="203">
                  <c:v>8.3909033263090387E-3</c:v>
                </c:pt>
                <c:pt idx="204">
                  <c:v>2.1092515464194283E-3</c:v>
                </c:pt>
                <c:pt idx="205">
                  <c:v>3.8110988591982509E-3</c:v>
                </c:pt>
                <c:pt idx="206">
                  <c:v>1.7539210741803056E-2</c:v>
                </c:pt>
                <c:pt idx="207">
                  <c:v>8.0031890042232632E-3</c:v>
                </c:pt>
                <c:pt idx="208">
                  <c:v>1.4115539374042324E-3</c:v>
                </c:pt>
                <c:pt idx="209">
                  <c:v>1.8242009491866471E-2</c:v>
                </c:pt>
                <c:pt idx="210">
                  <c:v>1.3204843253731375E-2</c:v>
                </c:pt>
                <c:pt idx="211">
                  <c:v>2.5142033936549855E-7</c:v>
                </c:pt>
                <c:pt idx="212">
                  <c:v>1.0722989976584356E-2</c:v>
                </c:pt>
                <c:pt idx="213">
                  <c:v>1.1628383197559327E-2</c:v>
                </c:pt>
                <c:pt idx="214">
                  <c:v>6.7104537707021272E-4</c:v>
                </c:pt>
                <c:pt idx="215">
                  <c:v>3.1144918529475867E-3</c:v>
                </c:pt>
                <c:pt idx="216">
                  <c:v>4.8310227678600879E-3</c:v>
                </c:pt>
                <c:pt idx="217">
                  <c:v>6.6977790130319016E-4</c:v>
                </c:pt>
                <c:pt idx="218">
                  <c:v>2.0812556423809565E-4</c:v>
                </c:pt>
                <c:pt idx="219">
                  <c:v>2.2735728901413974E-4</c:v>
                </c:pt>
                <c:pt idx="220">
                  <c:v>4.6339449485141886E-6</c:v>
                </c:pt>
                <c:pt idx="221">
                  <c:v>1.3773027742870821E-5</c:v>
                </c:pt>
                <c:pt idx="222">
                  <c:v>1.1730446925951835E-3</c:v>
                </c:pt>
                <c:pt idx="223">
                  <c:v>2.1197088785445809E-3</c:v>
                </c:pt>
                <c:pt idx="224">
                  <c:v>3.0888300775642849E-5</c:v>
                </c:pt>
                <c:pt idx="225">
                  <c:v>3.7383166826219175E-3</c:v>
                </c:pt>
                <c:pt idx="226">
                  <c:v>7.4764125028100384E-3</c:v>
                </c:pt>
                <c:pt idx="227">
                  <c:v>1.0835481035193521E-3</c:v>
                </c:pt>
                <c:pt idx="228">
                  <c:v>3.5461745284248764E-3</c:v>
                </c:pt>
                <c:pt idx="229">
                  <c:v>1.129112181605622E-2</c:v>
                </c:pt>
                <c:pt idx="230">
                  <c:v>3.7125173049094365E-3</c:v>
                </c:pt>
                <c:pt idx="231">
                  <c:v>1.3350141231707542E-3</c:v>
                </c:pt>
                <c:pt idx="232">
                  <c:v>9.6225857825244562E-3</c:v>
                </c:pt>
                <c:pt idx="233">
                  <c:v>5.2846529938410398E-3</c:v>
                </c:pt>
                <c:pt idx="234">
                  <c:v>6.5031868548672906E-5</c:v>
                </c:pt>
                <c:pt idx="235">
                  <c:v>4.519802001340857E-3</c:v>
                </c:pt>
                <c:pt idx="236">
                  <c:v>3.5628382299572499E-3</c:v>
                </c:pt>
                <c:pt idx="237">
                  <c:v>8.077343551022888E-5</c:v>
                </c:pt>
                <c:pt idx="238">
                  <c:v>8.0432229113759927E-4</c:v>
                </c:pt>
                <c:pt idx="239">
                  <c:v>6.4008221526698755E-4</c:v>
                </c:pt>
                <c:pt idx="240">
                  <c:v>2.200896828942004E-5</c:v>
                </c:pt>
                <c:pt idx="241">
                  <c:v>2.652848401205646E-6</c:v>
                </c:pt>
                <c:pt idx="242">
                  <c:v>2.9940275796660484E-4</c:v>
                </c:pt>
                <c:pt idx="243">
                  <c:v>3.8806457598427317E-4</c:v>
                </c:pt>
                <c:pt idx="244">
                  <c:v>1.3221413391391112E-4</c:v>
                </c:pt>
                <c:pt idx="245">
                  <c:v>2.6702466334371198E-3</c:v>
                </c:pt>
                <c:pt idx="246">
                  <c:v>2.8004456046873604E-3</c:v>
                </c:pt>
                <c:pt idx="247">
                  <c:v>2.0663250812447645E-7</c:v>
                </c:pt>
                <c:pt idx="248">
                  <c:v>4.3263945142885162E-3</c:v>
                </c:pt>
                <c:pt idx="249">
                  <c:v>6.3090516957102927E-3</c:v>
                </c:pt>
                <c:pt idx="250">
                  <c:v>4.8915935871409366E-4</c:v>
                </c:pt>
                <c:pt idx="251">
                  <c:v>3.2778777006819745E-3</c:v>
                </c:pt>
                <c:pt idx="252">
                  <c:v>7.5465826747178871E-3</c:v>
                </c:pt>
                <c:pt idx="253">
                  <c:v>1.7319296403830553E-3</c:v>
                </c:pt>
                <c:pt idx="254">
                  <c:v>1.1560475830921456E-3</c:v>
                </c:pt>
                <c:pt idx="255">
                  <c:v>5.1435738972881182E-3</c:v>
                </c:pt>
                <c:pt idx="256">
                  <c:v>2.060344674798255E-3</c:v>
                </c:pt>
                <c:pt idx="257">
                  <c:v>9.9196549375373457E-5</c:v>
                </c:pt>
                <c:pt idx="258">
                  <c:v>1.6487693043194908E-3</c:v>
                </c:pt>
                <c:pt idx="259">
                  <c:v>8.2276450036817368E-4</c:v>
                </c:pt>
                <c:pt idx="260">
                  <c:v>2.8974641448493447E-6</c:v>
                </c:pt>
                <c:pt idx="261">
                  <c:v>4.7302014205468238E-5</c:v>
                </c:pt>
                <c:pt idx="262">
                  <c:v>1.1129176664596651E-5</c:v>
                </c:pt>
                <c:pt idx="263">
                  <c:v>2.7431589680202693E-5</c:v>
                </c:pt>
                <c:pt idx="264">
                  <c:v>2.5058046926314904E-4</c:v>
                </c:pt>
                <c:pt idx="265">
                  <c:v>1.4638091514751074E-3</c:v>
                </c:pt>
                <c:pt idx="266">
                  <c:v>7.493005628293266E-4</c:v>
                </c:pt>
                <c:pt idx="267">
                  <c:v>3.9670454071560939E-4</c:v>
                </c:pt>
                <c:pt idx="268">
                  <c:v>3.8967045760009145E-3</c:v>
                </c:pt>
                <c:pt idx="269">
                  <c:v>2.8734442397472344E-3</c:v>
                </c:pt>
                <c:pt idx="270">
                  <c:v>5.0330120221642822E-5</c:v>
                </c:pt>
                <c:pt idx="271">
                  <c:v>4.5287592094687568E-3</c:v>
                </c:pt>
                <c:pt idx="272">
                  <c:v>4.9885699946445308E-3</c:v>
                </c:pt>
                <c:pt idx="273">
                  <c:v>1.6436389396741604E-4</c:v>
                </c:pt>
                <c:pt idx="274">
                  <c:v>2.8380862013697573E-3</c:v>
                </c:pt>
                <c:pt idx="275">
                  <c:v>4.8062085851107907E-3</c:v>
                </c:pt>
                <c:pt idx="276">
                  <c:v>7.2208663407038478E-4</c:v>
                </c:pt>
                <c:pt idx="277">
                  <c:v>8.5192999506008128E-4</c:v>
                </c:pt>
                <c:pt idx="278">
                  <c:v>2.4013057709718331E-3</c:v>
                </c:pt>
                <c:pt idx="279">
                  <c:v>6.3904688826939293E-4</c:v>
                </c:pt>
                <c:pt idx="280">
                  <c:v>6.1961797955809093E-5</c:v>
                </c:pt>
                <c:pt idx="281">
                  <c:v>3.0909964442860907E-4</c:v>
                </c:pt>
                <c:pt idx="282">
                  <c:v>3.7099356461983952E-5</c:v>
                </c:pt>
                <c:pt idx="283">
                  <c:v>1.0788273694181332E-9</c:v>
                </c:pt>
                <c:pt idx="284">
                  <c:v>1.5059487450809662E-4</c:v>
                </c:pt>
                <c:pt idx="285">
                  <c:v>5.7481570376831782E-4</c:v>
                </c:pt>
                <c:pt idx="286">
                  <c:v>7.9661074717033147E-5</c:v>
                </c:pt>
                <c:pt idx="287">
                  <c:v>8.503507041740016E-4</c:v>
                </c:pt>
                <c:pt idx="288">
                  <c:v>2.7889079842408513E-3</c:v>
                </c:pt>
                <c:pt idx="289">
                  <c:v>8.7169043331920284E-4</c:v>
                </c:pt>
                <c:pt idx="290">
                  <c:v>7.9816631161796722E-4</c:v>
                </c:pt>
                <c:pt idx="291">
                  <c:v>4.7185793344145608E-3</c:v>
                </c:pt>
                <c:pt idx="292">
                  <c:v>2.5541109427847856E-3</c:v>
                </c:pt>
                <c:pt idx="293">
                  <c:v>1.7835752597903363E-4</c:v>
                </c:pt>
                <c:pt idx="294">
                  <c:v>4.3289356860655671E-3</c:v>
                </c:pt>
                <c:pt idx="295">
                  <c:v>3.6263946033415731E-3</c:v>
                </c:pt>
                <c:pt idx="296">
                  <c:v>2.6247301848688017E-5</c:v>
                </c:pt>
                <c:pt idx="297">
                  <c:v>2.193003704095608E-3</c:v>
                </c:pt>
                <c:pt idx="298">
                  <c:v>2.700183246838211E-3</c:v>
                </c:pt>
                <c:pt idx="299">
                  <c:v>2.3490989146459189E-4</c:v>
                </c:pt>
                <c:pt idx="300">
                  <c:v>4.6717501609104892E-4</c:v>
                </c:pt>
                <c:pt idx="301">
                  <c:v>7.5435025174658895E-4</c:v>
                </c:pt>
                <c:pt idx="302">
                  <c:v>9.4381225523388948E-5</c:v>
                </c:pt>
                <c:pt idx="303">
                  <c:v>5.2860012999733633E-6</c:v>
                </c:pt>
                <c:pt idx="304">
                  <c:v>1.6725296571370076E-5</c:v>
                </c:pt>
                <c:pt idx="305">
                  <c:v>1.2754915641926141E-4</c:v>
                </c:pt>
                <c:pt idx="306">
                  <c:v>6.0065571393887295E-6</c:v>
                </c:pt>
                <c:pt idx="307">
                  <c:v>9.2358079679048441E-4</c:v>
                </c:pt>
                <c:pt idx="308">
                  <c:v>1.5610941363376663E-3</c:v>
                </c:pt>
                <c:pt idx="309">
                  <c:v>7.1422132476718772E-5</c:v>
                </c:pt>
                <c:pt idx="310">
                  <c:v>1.7481175112052595E-3</c:v>
                </c:pt>
                <c:pt idx="311">
                  <c:v>3.9537650177852652E-3</c:v>
                </c:pt>
                <c:pt idx="312">
                  <c:v>7.8828969608430658E-4</c:v>
                </c:pt>
                <c:pt idx="313">
                  <c:v>1.2890484676926206E-3</c:v>
                </c:pt>
                <c:pt idx="314">
                  <c:v>5.0715610404938744E-3</c:v>
                </c:pt>
              </c:numCache>
            </c:numRef>
          </c:yVal>
          <c:smooth val="0"/>
          <c:extLst>
            <c:ext xmlns:c16="http://schemas.microsoft.com/office/drawing/2014/chart" uri="{C3380CC4-5D6E-409C-BE32-E72D297353CC}">
              <c16:uniqueId val="{00000000-4F85-A246-A5CA-D9C3637210D1}"/>
            </c:ext>
          </c:extLst>
        </c:ser>
        <c:ser>
          <c:idx val="1"/>
          <c:order val="1"/>
          <c:tx>
            <c:strRef>
              <c:f>Sheet1!$V$3</c:f>
              <c:strCache>
                <c:ptCount val="1"/>
                <c:pt idx="0">
                  <c:v>Io</c:v>
                </c:pt>
              </c:strCache>
            </c:strRef>
          </c:tx>
          <c:spPr>
            <a:ln w="19050" cap="rnd">
              <a:solidFill>
                <a:srgbClr val="FF0000"/>
              </a:solidFill>
              <a:round/>
            </a:ln>
            <a:effectLst/>
          </c:spPr>
          <c:marker>
            <c:symbol val="none"/>
          </c:marker>
          <c:xVal>
            <c:numRef>
              <c:f>Sheet1!$A$4:$A$318</c:f>
              <c:numCache>
                <c:formatCode>General</c:formatCode>
                <c:ptCount val="315"/>
                <c:pt idx="0">
                  <c:v>-1.57</c:v>
                </c:pt>
                <c:pt idx="1">
                  <c:v>-1.56</c:v>
                </c:pt>
                <c:pt idx="2">
                  <c:v>-1.55</c:v>
                </c:pt>
                <c:pt idx="3">
                  <c:v>-1.54</c:v>
                </c:pt>
                <c:pt idx="4">
                  <c:v>-1.53</c:v>
                </c:pt>
                <c:pt idx="5">
                  <c:v>-1.52</c:v>
                </c:pt>
                <c:pt idx="6">
                  <c:v>-1.51</c:v>
                </c:pt>
                <c:pt idx="7">
                  <c:v>-1.5</c:v>
                </c:pt>
                <c:pt idx="8">
                  <c:v>-1.49</c:v>
                </c:pt>
                <c:pt idx="9">
                  <c:v>-1.48</c:v>
                </c:pt>
                <c:pt idx="10">
                  <c:v>-1.47</c:v>
                </c:pt>
                <c:pt idx="11">
                  <c:v>-1.46</c:v>
                </c:pt>
                <c:pt idx="12">
                  <c:v>-1.45</c:v>
                </c:pt>
                <c:pt idx="13">
                  <c:v>-1.44</c:v>
                </c:pt>
                <c:pt idx="14">
                  <c:v>-1.43</c:v>
                </c:pt>
                <c:pt idx="15">
                  <c:v>-1.42</c:v>
                </c:pt>
                <c:pt idx="16">
                  <c:v>-1.41</c:v>
                </c:pt>
                <c:pt idx="17">
                  <c:v>-1.4</c:v>
                </c:pt>
                <c:pt idx="18">
                  <c:v>-1.39</c:v>
                </c:pt>
                <c:pt idx="19">
                  <c:v>-1.38</c:v>
                </c:pt>
                <c:pt idx="20">
                  <c:v>-1.37</c:v>
                </c:pt>
                <c:pt idx="21">
                  <c:v>-1.36</c:v>
                </c:pt>
                <c:pt idx="22">
                  <c:v>-1.35</c:v>
                </c:pt>
                <c:pt idx="23">
                  <c:v>-1.34</c:v>
                </c:pt>
                <c:pt idx="24">
                  <c:v>-1.33</c:v>
                </c:pt>
                <c:pt idx="25">
                  <c:v>-1.32</c:v>
                </c:pt>
                <c:pt idx="26">
                  <c:v>-1.31</c:v>
                </c:pt>
                <c:pt idx="27">
                  <c:v>-1.3</c:v>
                </c:pt>
                <c:pt idx="28">
                  <c:v>-1.29</c:v>
                </c:pt>
                <c:pt idx="29">
                  <c:v>-1.28</c:v>
                </c:pt>
                <c:pt idx="30">
                  <c:v>-1.27</c:v>
                </c:pt>
                <c:pt idx="31">
                  <c:v>-1.26</c:v>
                </c:pt>
                <c:pt idx="32">
                  <c:v>-1.25</c:v>
                </c:pt>
                <c:pt idx="33">
                  <c:v>-1.24</c:v>
                </c:pt>
                <c:pt idx="34">
                  <c:v>-1.23</c:v>
                </c:pt>
                <c:pt idx="35">
                  <c:v>-1.22</c:v>
                </c:pt>
                <c:pt idx="36">
                  <c:v>-1.21</c:v>
                </c:pt>
                <c:pt idx="37">
                  <c:v>-1.2</c:v>
                </c:pt>
                <c:pt idx="38">
                  <c:v>-1.19</c:v>
                </c:pt>
                <c:pt idx="39">
                  <c:v>-1.18</c:v>
                </c:pt>
                <c:pt idx="40">
                  <c:v>-1.17</c:v>
                </c:pt>
                <c:pt idx="41">
                  <c:v>-1.1599999999999999</c:v>
                </c:pt>
                <c:pt idx="42">
                  <c:v>-1.1499999999999999</c:v>
                </c:pt>
                <c:pt idx="43">
                  <c:v>-1.1399999999999999</c:v>
                </c:pt>
                <c:pt idx="44">
                  <c:v>-1.1299999999999999</c:v>
                </c:pt>
                <c:pt idx="45">
                  <c:v>-1.1200000000000001</c:v>
                </c:pt>
                <c:pt idx="46">
                  <c:v>-1.1100000000000001</c:v>
                </c:pt>
                <c:pt idx="47">
                  <c:v>-1.1000000000000001</c:v>
                </c:pt>
                <c:pt idx="48">
                  <c:v>-1.0900000000000001</c:v>
                </c:pt>
                <c:pt idx="49">
                  <c:v>-1.08</c:v>
                </c:pt>
                <c:pt idx="50">
                  <c:v>-1.07</c:v>
                </c:pt>
                <c:pt idx="51">
                  <c:v>-1.06</c:v>
                </c:pt>
                <c:pt idx="52">
                  <c:v>-1.05</c:v>
                </c:pt>
                <c:pt idx="53">
                  <c:v>-1.04</c:v>
                </c:pt>
                <c:pt idx="54">
                  <c:v>-1.03</c:v>
                </c:pt>
                <c:pt idx="55">
                  <c:v>-1.02</c:v>
                </c:pt>
                <c:pt idx="56">
                  <c:v>-1.01</c:v>
                </c:pt>
                <c:pt idx="57">
                  <c:v>-0.999999999999999</c:v>
                </c:pt>
                <c:pt idx="58">
                  <c:v>-0.98999999999999899</c:v>
                </c:pt>
                <c:pt idx="59">
                  <c:v>-0.97999999999999898</c:v>
                </c:pt>
                <c:pt idx="60">
                  <c:v>-0.96999999999999897</c:v>
                </c:pt>
                <c:pt idx="61">
                  <c:v>-0.95999999999999897</c:v>
                </c:pt>
                <c:pt idx="62">
                  <c:v>-0.94999999999999896</c:v>
                </c:pt>
                <c:pt idx="63">
                  <c:v>-0.93999999999999895</c:v>
                </c:pt>
                <c:pt idx="64">
                  <c:v>-0.92999999999999905</c:v>
                </c:pt>
                <c:pt idx="65">
                  <c:v>-0.91999999999999904</c:v>
                </c:pt>
                <c:pt idx="66">
                  <c:v>-0.90999999999999903</c:v>
                </c:pt>
                <c:pt idx="67">
                  <c:v>-0.89999999999999902</c:v>
                </c:pt>
                <c:pt idx="68">
                  <c:v>-0.88999999999999901</c:v>
                </c:pt>
                <c:pt idx="69">
                  <c:v>-0.87999999999999901</c:v>
                </c:pt>
                <c:pt idx="70">
                  <c:v>-0.869999999999999</c:v>
                </c:pt>
                <c:pt idx="71">
                  <c:v>-0.85999999999999899</c:v>
                </c:pt>
                <c:pt idx="72">
                  <c:v>-0.84999999999999898</c:v>
                </c:pt>
                <c:pt idx="73">
                  <c:v>-0.83999999999999897</c:v>
                </c:pt>
                <c:pt idx="74">
                  <c:v>-0.82999999999999896</c:v>
                </c:pt>
                <c:pt idx="75">
                  <c:v>-0.81999999999999895</c:v>
                </c:pt>
                <c:pt idx="76">
                  <c:v>-0.80999999999999905</c:v>
                </c:pt>
                <c:pt idx="77">
                  <c:v>-0.79999999999999905</c:v>
                </c:pt>
                <c:pt idx="78">
                  <c:v>-0.78999999999999904</c:v>
                </c:pt>
                <c:pt idx="79">
                  <c:v>-0.77999999999999903</c:v>
                </c:pt>
                <c:pt idx="80">
                  <c:v>-0.76999999999999902</c:v>
                </c:pt>
                <c:pt idx="81">
                  <c:v>-0.75999999999999901</c:v>
                </c:pt>
                <c:pt idx="82">
                  <c:v>-0.749999999999999</c:v>
                </c:pt>
                <c:pt idx="83">
                  <c:v>-0.73999999999999899</c:v>
                </c:pt>
                <c:pt idx="84">
                  <c:v>-0.72999999999999898</c:v>
                </c:pt>
                <c:pt idx="85">
                  <c:v>-0.71999999999999897</c:v>
                </c:pt>
                <c:pt idx="86">
                  <c:v>-0.70999999999999897</c:v>
                </c:pt>
                <c:pt idx="87">
                  <c:v>-0.69999999999999896</c:v>
                </c:pt>
                <c:pt idx="88">
                  <c:v>-0.68999999999999895</c:v>
                </c:pt>
                <c:pt idx="89">
                  <c:v>-0.67999999999999905</c:v>
                </c:pt>
                <c:pt idx="90">
                  <c:v>-0.66999999999999904</c:v>
                </c:pt>
                <c:pt idx="91">
                  <c:v>-0.65999999999999903</c:v>
                </c:pt>
                <c:pt idx="92">
                  <c:v>-0.64999999999999902</c:v>
                </c:pt>
                <c:pt idx="93">
                  <c:v>-0.63999999999999901</c:v>
                </c:pt>
                <c:pt idx="94">
                  <c:v>-0.62999999999999901</c:v>
                </c:pt>
                <c:pt idx="95">
                  <c:v>-0.619999999999999</c:v>
                </c:pt>
                <c:pt idx="96">
                  <c:v>-0.60999999999999899</c:v>
                </c:pt>
                <c:pt idx="97">
                  <c:v>-0.59999999999999898</c:v>
                </c:pt>
                <c:pt idx="98">
                  <c:v>-0.58999999999999897</c:v>
                </c:pt>
                <c:pt idx="99">
                  <c:v>-0.57999999999999896</c:v>
                </c:pt>
                <c:pt idx="100">
                  <c:v>-0.56999999999999995</c:v>
                </c:pt>
                <c:pt idx="101">
                  <c:v>-0.56000000000000005</c:v>
                </c:pt>
                <c:pt idx="102">
                  <c:v>-0.55000000000000004</c:v>
                </c:pt>
                <c:pt idx="103">
                  <c:v>-0.54</c:v>
                </c:pt>
                <c:pt idx="104">
                  <c:v>-0.53</c:v>
                </c:pt>
                <c:pt idx="105">
                  <c:v>-0.52</c:v>
                </c:pt>
                <c:pt idx="106">
                  <c:v>-0.51</c:v>
                </c:pt>
                <c:pt idx="107">
                  <c:v>-0.5</c:v>
                </c:pt>
                <c:pt idx="108">
                  <c:v>-0.49</c:v>
                </c:pt>
                <c:pt idx="109">
                  <c:v>-0.48</c:v>
                </c:pt>
                <c:pt idx="110">
                  <c:v>-0.47</c:v>
                </c:pt>
                <c:pt idx="111">
                  <c:v>-0.46</c:v>
                </c:pt>
                <c:pt idx="112">
                  <c:v>-0.45</c:v>
                </c:pt>
                <c:pt idx="113">
                  <c:v>-0.44</c:v>
                </c:pt>
                <c:pt idx="114">
                  <c:v>-0.43</c:v>
                </c:pt>
                <c:pt idx="115">
                  <c:v>-0.42</c:v>
                </c:pt>
                <c:pt idx="116">
                  <c:v>-0.41</c:v>
                </c:pt>
                <c:pt idx="117">
                  <c:v>-0.4</c:v>
                </c:pt>
                <c:pt idx="118">
                  <c:v>-0.39</c:v>
                </c:pt>
                <c:pt idx="119">
                  <c:v>-0.38</c:v>
                </c:pt>
                <c:pt idx="120">
                  <c:v>-0.37</c:v>
                </c:pt>
                <c:pt idx="121">
                  <c:v>-0.36</c:v>
                </c:pt>
                <c:pt idx="122">
                  <c:v>-0.35</c:v>
                </c:pt>
                <c:pt idx="123">
                  <c:v>-0.34</c:v>
                </c:pt>
                <c:pt idx="124">
                  <c:v>-0.33</c:v>
                </c:pt>
                <c:pt idx="125">
                  <c:v>-0.32</c:v>
                </c:pt>
                <c:pt idx="126">
                  <c:v>-0.31</c:v>
                </c:pt>
                <c:pt idx="127">
                  <c:v>-0.3</c:v>
                </c:pt>
                <c:pt idx="128">
                  <c:v>-0.28999999999999998</c:v>
                </c:pt>
                <c:pt idx="129">
                  <c:v>-0.28000000000000003</c:v>
                </c:pt>
                <c:pt idx="130">
                  <c:v>-0.27</c:v>
                </c:pt>
                <c:pt idx="131">
                  <c:v>-0.26</c:v>
                </c:pt>
                <c:pt idx="132">
                  <c:v>-0.25</c:v>
                </c:pt>
                <c:pt idx="133">
                  <c:v>-0.24</c:v>
                </c:pt>
                <c:pt idx="134">
                  <c:v>-0.23</c:v>
                </c:pt>
                <c:pt idx="135">
                  <c:v>-0.22</c:v>
                </c:pt>
                <c:pt idx="136">
                  <c:v>-0.21</c:v>
                </c:pt>
                <c:pt idx="137">
                  <c:v>-0.2</c:v>
                </c:pt>
                <c:pt idx="138">
                  <c:v>-0.19</c:v>
                </c:pt>
                <c:pt idx="139">
                  <c:v>-0.18</c:v>
                </c:pt>
                <c:pt idx="140">
                  <c:v>-0.17</c:v>
                </c:pt>
                <c:pt idx="141">
                  <c:v>-0.16</c:v>
                </c:pt>
                <c:pt idx="142">
                  <c:v>-0.15</c:v>
                </c:pt>
                <c:pt idx="143">
                  <c:v>-0.14000000000000001</c:v>
                </c:pt>
                <c:pt idx="144">
                  <c:v>-0.13</c:v>
                </c:pt>
                <c:pt idx="145">
                  <c:v>-0.12</c:v>
                </c:pt>
                <c:pt idx="146">
                  <c:v>-0.11</c:v>
                </c:pt>
                <c:pt idx="147">
                  <c:v>-0.1</c:v>
                </c:pt>
                <c:pt idx="148">
                  <c:v>-9.0000000000000094E-2</c:v>
                </c:pt>
                <c:pt idx="149">
                  <c:v>-8.0000000000000099E-2</c:v>
                </c:pt>
                <c:pt idx="150">
                  <c:v>-7.0000000000000104E-2</c:v>
                </c:pt>
                <c:pt idx="151">
                  <c:v>-6.0000000000000102E-2</c:v>
                </c:pt>
                <c:pt idx="152">
                  <c:v>-0.05</c:v>
                </c:pt>
                <c:pt idx="153">
                  <c:v>-0.04</c:v>
                </c:pt>
                <c:pt idx="154">
                  <c:v>-0.03</c:v>
                </c:pt>
                <c:pt idx="155">
                  <c:v>-0.02</c:v>
                </c:pt>
                <c:pt idx="156">
                  <c:v>-0.01</c:v>
                </c:pt>
                <c:pt idx="157">
                  <c:v>0</c:v>
                </c:pt>
                <c:pt idx="158">
                  <c:v>0.01</c:v>
                </c:pt>
                <c:pt idx="159">
                  <c:v>0.02</c:v>
                </c:pt>
                <c:pt idx="160">
                  <c:v>0.03</c:v>
                </c:pt>
                <c:pt idx="161">
                  <c:v>0.04</c:v>
                </c:pt>
                <c:pt idx="162">
                  <c:v>0.05</c:v>
                </c:pt>
                <c:pt idx="163">
                  <c:v>5.9999999999999797E-2</c:v>
                </c:pt>
                <c:pt idx="164">
                  <c:v>6.9999999999999798E-2</c:v>
                </c:pt>
                <c:pt idx="165">
                  <c:v>7.9999999999999793E-2</c:v>
                </c:pt>
                <c:pt idx="166">
                  <c:v>8.99999999999999E-2</c:v>
                </c:pt>
                <c:pt idx="167">
                  <c:v>9.9999999999999895E-2</c:v>
                </c:pt>
                <c:pt idx="168">
                  <c:v>0.11</c:v>
                </c:pt>
                <c:pt idx="169">
                  <c:v>0.12</c:v>
                </c:pt>
                <c:pt idx="170">
                  <c:v>0.13</c:v>
                </c:pt>
                <c:pt idx="171">
                  <c:v>0.14000000000000001</c:v>
                </c:pt>
                <c:pt idx="172">
                  <c:v>0.15</c:v>
                </c:pt>
                <c:pt idx="173">
                  <c:v>0.16</c:v>
                </c:pt>
                <c:pt idx="174">
                  <c:v>0.17</c:v>
                </c:pt>
                <c:pt idx="175">
                  <c:v>0.18</c:v>
                </c:pt>
                <c:pt idx="176">
                  <c:v>0.19</c:v>
                </c:pt>
                <c:pt idx="177">
                  <c:v>0.2</c:v>
                </c:pt>
                <c:pt idx="178">
                  <c:v>0.21</c:v>
                </c:pt>
                <c:pt idx="179">
                  <c:v>0.22</c:v>
                </c:pt>
                <c:pt idx="180">
                  <c:v>0.23</c:v>
                </c:pt>
                <c:pt idx="181">
                  <c:v>0.24</c:v>
                </c:pt>
                <c:pt idx="182">
                  <c:v>0.25</c:v>
                </c:pt>
                <c:pt idx="183">
                  <c:v>0.26</c:v>
                </c:pt>
                <c:pt idx="184">
                  <c:v>0.27</c:v>
                </c:pt>
                <c:pt idx="185">
                  <c:v>0.28000000000000003</c:v>
                </c:pt>
                <c:pt idx="186">
                  <c:v>0.28999999999999998</c:v>
                </c:pt>
                <c:pt idx="187">
                  <c:v>0.3</c:v>
                </c:pt>
                <c:pt idx="188">
                  <c:v>0.31</c:v>
                </c:pt>
                <c:pt idx="189">
                  <c:v>0.32</c:v>
                </c:pt>
                <c:pt idx="190">
                  <c:v>0.33</c:v>
                </c:pt>
                <c:pt idx="191">
                  <c:v>0.34</c:v>
                </c:pt>
                <c:pt idx="192">
                  <c:v>0.35</c:v>
                </c:pt>
                <c:pt idx="193">
                  <c:v>0.36</c:v>
                </c:pt>
                <c:pt idx="194">
                  <c:v>0.37</c:v>
                </c:pt>
                <c:pt idx="195">
                  <c:v>0.38</c:v>
                </c:pt>
                <c:pt idx="196">
                  <c:v>0.39</c:v>
                </c:pt>
                <c:pt idx="197">
                  <c:v>0.4</c:v>
                </c:pt>
                <c:pt idx="198">
                  <c:v>0.41</c:v>
                </c:pt>
                <c:pt idx="199">
                  <c:v>0.42</c:v>
                </c:pt>
                <c:pt idx="200">
                  <c:v>0.43</c:v>
                </c:pt>
                <c:pt idx="201">
                  <c:v>0.44</c:v>
                </c:pt>
                <c:pt idx="202">
                  <c:v>0.45</c:v>
                </c:pt>
                <c:pt idx="203">
                  <c:v>0.46</c:v>
                </c:pt>
                <c:pt idx="204">
                  <c:v>0.47</c:v>
                </c:pt>
                <c:pt idx="205">
                  <c:v>0.48</c:v>
                </c:pt>
                <c:pt idx="206">
                  <c:v>0.49</c:v>
                </c:pt>
                <c:pt idx="207">
                  <c:v>0.5</c:v>
                </c:pt>
                <c:pt idx="208">
                  <c:v>0.51</c:v>
                </c:pt>
                <c:pt idx="209">
                  <c:v>0.52</c:v>
                </c:pt>
                <c:pt idx="210">
                  <c:v>0.53</c:v>
                </c:pt>
                <c:pt idx="211">
                  <c:v>0.54</c:v>
                </c:pt>
                <c:pt idx="212">
                  <c:v>0.55000000000000004</c:v>
                </c:pt>
                <c:pt idx="213">
                  <c:v>0.56000000000000005</c:v>
                </c:pt>
                <c:pt idx="214">
                  <c:v>0.56999999999999995</c:v>
                </c:pt>
                <c:pt idx="215">
                  <c:v>0.57999999999999996</c:v>
                </c:pt>
                <c:pt idx="216">
                  <c:v>0.59</c:v>
                </c:pt>
                <c:pt idx="217">
                  <c:v>0.6</c:v>
                </c:pt>
                <c:pt idx="218">
                  <c:v>0.61</c:v>
                </c:pt>
                <c:pt idx="219">
                  <c:v>0.62</c:v>
                </c:pt>
                <c:pt idx="220">
                  <c:v>0.63</c:v>
                </c:pt>
                <c:pt idx="221">
                  <c:v>0.64</c:v>
                </c:pt>
                <c:pt idx="222">
                  <c:v>0.65</c:v>
                </c:pt>
                <c:pt idx="223">
                  <c:v>0.66</c:v>
                </c:pt>
                <c:pt idx="224">
                  <c:v>0.67</c:v>
                </c:pt>
                <c:pt idx="225">
                  <c:v>0.68</c:v>
                </c:pt>
                <c:pt idx="226">
                  <c:v>0.69</c:v>
                </c:pt>
                <c:pt idx="227">
                  <c:v>0.7</c:v>
                </c:pt>
                <c:pt idx="228">
                  <c:v>0.71</c:v>
                </c:pt>
                <c:pt idx="229">
                  <c:v>0.72</c:v>
                </c:pt>
                <c:pt idx="230">
                  <c:v>0.73</c:v>
                </c:pt>
                <c:pt idx="231">
                  <c:v>0.74</c:v>
                </c:pt>
                <c:pt idx="232">
                  <c:v>0.75</c:v>
                </c:pt>
                <c:pt idx="233">
                  <c:v>0.76</c:v>
                </c:pt>
                <c:pt idx="234">
                  <c:v>0.77</c:v>
                </c:pt>
                <c:pt idx="235">
                  <c:v>0.78</c:v>
                </c:pt>
                <c:pt idx="236">
                  <c:v>0.79</c:v>
                </c:pt>
                <c:pt idx="237">
                  <c:v>0.8</c:v>
                </c:pt>
                <c:pt idx="238">
                  <c:v>0.81</c:v>
                </c:pt>
                <c:pt idx="239">
                  <c:v>0.82</c:v>
                </c:pt>
                <c:pt idx="240">
                  <c:v>0.83</c:v>
                </c:pt>
                <c:pt idx="241">
                  <c:v>0.84</c:v>
                </c:pt>
                <c:pt idx="242">
                  <c:v>0.85</c:v>
                </c:pt>
                <c:pt idx="243">
                  <c:v>0.86</c:v>
                </c:pt>
                <c:pt idx="244">
                  <c:v>0.87</c:v>
                </c:pt>
                <c:pt idx="245">
                  <c:v>0.88</c:v>
                </c:pt>
                <c:pt idx="246">
                  <c:v>0.89</c:v>
                </c:pt>
                <c:pt idx="247">
                  <c:v>0.9</c:v>
                </c:pt>
                <c:pt idx="248">
                  <c:v>0.91</c:v>
                </c:pt>
                <c:pt idx="249">
                  <c:v>0.92</c:v>
                </c:pt>
                <c:pt idx="250">
                  <c:v>0.93</c:v>
                </c:pt>
                <c:pt idx="251">
                  <c:v>0.94</c:v>
                </c:pt>
                <c:pt idx="252">
                  <c:v>0.95</c:v>
                </c:pt>
                <c:pt idx="253">
                  <c:v>0.96</c:v>
                </c:pt>
                <c:pt idx="254">
                  <c:v>0.97</c:v>
                </c:pt>
                <c:pt idx="255">
                  <c:v>0.98</c:v>
                </c:pt>
                <c:pt idx="256">
                  <c:v>0.99</c:v>
                </c:pt>
                <c:pt idx="257">
                  <c:v>1</c:v>
                </c:pt>
                <c:pt idx="258">
                  <c:v>1.01</c:v>
                </c:pt>
                <c:pt idx="259">
                  <c:v>1.02</c:v>
                </c:pt>
                <c:pt idx="260">
                  <c:v>1.03</c:v>
                </c:pt>
                <c:pt idx="261">
                  <c:v>1.04</c:v>
                </c:pt>
                <c:pt idx="262">
                  <c:v>1.05</c:v>
                </c:pt>
                <c:pt idx="263">
                  <c:v>1.06</c:v>
                </c:pt>
                <c:pt idx="264">
                  <c:v>1.07</c:v>
                </c:pt>
                <c:pt idx="265">
                  <c:v>1.08</c:v>
                </c:pt>
                <c:pt idx="266">
                  <c:v>1.0900000000000001</c:v>
                </c:pt>
                <c:pt idx="267">
                  <c:v>1.1000000000000001</c:v>
                </c:pt>
                <c:pt idx="268">
                  <c:v>1.1100000000000001</c:v>
                </c:pt>
                <c:pt idx="269">
                  <c:v>1.1200000000000001</c:v>
                </c:pt>
                <c:pt idx="270">
                  <c:v>1.1299999999999999</c:v>
                </c:pt>
                <c:pt idx="271">
                  <c:v>1.1399999999999999</c:v>
                </c:pt>
                <c:pt idx="272">
                  <c:v>1.1499999999999999</c:v>
                </c:pt>
                <c:pt idx="273">
                  <c:v>1.1599999999999999</c:v>
                </c:pt>
                <c:pt idx="274">
                  <c:v>1.17</c:v>
                </c:pt>
                <c:pt idx="275">
                  <c:v>1.18</c:v>
                </c:pt>
                <c:pt idx="276">
                  <c:v>1.19</c:v>
                </c:pt>
                <c:pt idx="277">
                  <c:v>1.2</c:v>
                </c:pt>
                <c:pt idx="278">
                  <c:v>1.21</c:v>
                </c:pt>
                <c:pt idx="279">
                  <c:v>1.22</c:v>
                </c:pt>
                <c:pt idx="280">
                  <c:v>1.23</c:v>
                </c:pt>
                <c:pt idx="281">
                  <c:v>1.24</c:v>
                </c:pt>
                <c:pt idx="282">
                  <c:v>1.25</c:v>
                </c:pt>
                <c:pt idx="283">
                  <c:v>1.26</c:v>
                </c:pt>
                <c:pt idx="284">
                  <c:v>1.27</c:v>
                </c:pt>
                <c:pt idx="285">
                  <c:v>1.28</c:v>
                </c:pt>
                <c:pt idx="286">
                  <c:v>1.29</c:v>
                </c:pt>
                <c:pt idx="287">
                  <c:v>1.3</c:v>
                </c:pt>
                <c:pt idx="288">
                  <c:v>1.31</c:v>
                </c:pt>
                <c:pt idx="289">
                  <c:v>1.32</c:v>
                </c:pt>
                <c:pt idx="290">
                  <c:v>1.33</c:v>
                </c:pt>
                <c:pt idx="291">
                  <c:v>1.34</c:v>
                </c:pt>
                <c:pt idx="292">
                  <c:v>1.35</c:v>
                </c:pt>
                <c:pt idx="293">
                  <c:v>1.36</c:v>
                </c:pt>
                <c:pt idx="294">
                  <c:v>1.37</c:v>
                </c:pt>
                <c:pt idx="295">
                  <c:v>1.38</c:v>
                </c:pt>
                <c:pt idx="296">
                  <c:v>1.39</c:v>
                </c:pt>
                <c:pt idx="297">
                  <c:v>1.4</c:v>
                </c:pt>
                <c:pt idx="298">
                  <c:v>1.41</c:v>
                </c:pt>
                <c:pt idx="299">
                  <c:v>1.42</c:v>
                </c:pt>
                <c:pt idx="300">
                  <c:v>1.43</c:v>
                </c:pt>
                <c:pt idx="301">
                  <c:v>1.44</c:v>
                </c:pt>
                <c:pt idx="302">
                  <c:v>1.45</c:v>
                </c:pt>
                <c:pt idx="303">
                  <c:v>1.46</c:v>
                </c:pt>
                <c:pt idx="304">
                  <c:v>1.47</c:v>
                </c:pt>
                <c:pt idx="305">
                  <c:v>1.48</c:v>
                </c:pt>
                <c:pt idx="306">
                  <c:v>1.49</c:v>
                </c:pt>
                <c:pt idx="307">
                  <c:v>1.5</c:v>
                </c:pt>
                <c:pt idx="308">
                  <c:v>1.51</c:v>
                </c:pt>
                <c:pt idx="309">
                  <c:v>1.52</c:v>
                </c:pt>
                <c:pt idx="310">
                  <c:v>1.53</c:v>
                </c:pt>
                <c:pt idx="311">
                  <c:v>1.54</c:v>
                </c:pt>
                <c:pt idx="312">
                  <c:v>1.55</c:v>
                </c:pt>
                <c:pt idx="313">
                  <c:v>1.56</c:v>
                </c:pt>
                <c:pt idx="314">
                  <c:v>1.57</c:v>
                </c:pt>
              </c:numCache>
            </c:numRef>
          </c:xVal>
          <c:yVal>
            <c:numRef>
              <c:f>Sheet1!$C$4:$C$318</c:f>
              <c:numCache>
                <c:formatCode>General</c:formatCode>
                <c:ptCount val="315"/>
                <c:pt idx="0">
                  <c:v>0.9999974634566875</c:v>
                </c:pt>
                <c:pt idx="1">
                  <c:v>0.99953382976719507</c:v>
                </c:pt>
                <c:pt idx="2">
                  <c:v>0.99827104851160875</c:v>
                </c:pt>
                <c:pt idx="3">
                  <c:v>0.99621113987055854</c:v>
                </c:pt>
                <c:pt idx="4">
                  <c:v>0.99335739925844602</c:v>
                </c:pt>
                <c:pt idx="5">
                  <c:v>0.98971439205148559</c:v>
                </c:pt>
                <c:pt idx="6">
                  <c:v>0.98528794628407457</c:v>
                </c:pt>
                <c:pt idx="7">
                  <c:v>0.98008514332518293</c:v>
                </c:pt>
                <c:pt idx="8">
                  <c:v>0.9741143065496729</c:v>
                </c:pt>
                <c:pt idx="9">
                  <c:v>0.96738498802267447</c:v>
                </c:pt>
                <c:pt idx="10">
                  <c:v>0.95990795321831945</c:v>
                </c:pt>
                <c:pt idx="11">
                  <c:v>0.95169516379727936</c:v>
                </c:pt>
                <c:pt idx="12">
                  <c:v>0.94275975847065951</c:v>
                </c:pt>
                <c:pt idx="13">
                  <c:v>0.93311603198086412</c:v>
                </c:pt>
                <c:pt idx="14">
                  <c:v>0.92277941223305837</c:v>
                </c:pt>
                <c:pt idx="15">
                  <c:v>0.9117664356138111</c:v>
                </c:pt>
                <c:pt idx="16">
                  <c:v>0.90009472053640283</c:v>
                </c:pt>
                <c:pt idx="17">
                  <c:v>0.88778293925512475</c:v>
                </c:pt>
                <c:pt idx="18">
                  <c:v>0.87485078799365357</c:v>
                </c:pt>
                <c:pt idx="19">
                  <c:v>0.8613189554352958</c:v>
                </c:pt>
                <c:pt idx="20">
                  <c:v>0.84720908962550812</c:v>
                </c:pt>
                <c:pt idx="21">
                  <c:v>0.83254376333964131</c:v>
                </c:pt>
                <c:pt idx="22">
                  <c:v>0.81734643797131734</c:v>
                </c:pt>
                <c:pt idx="23">
                  <c:v>0.80164142599920196</c:v>
                </c:pt>
                <c:pt idx="24">
                  <c:v>0.78545385209222673</c:v>
                </c:pt>
                <c:pt idx="25">
                  <c:v>0.76880961291547822</c:v>
                </c:pt>
                <c:pt idx="26">
                  <c:v>0.75173533570105699</c:v>
                </c:pt>
                <c:pt idx="27">
                  <c:v>0.73425833565018861</c:v>
                </c:pt>
                <c:pt idx="28">
                  <c:v>0.71640657223472615</c:v>
                </c:pt>
                <c:pt idx="29">
                  <c:v>0.69820860446796129</c:v>
                </c:pt>
                <c:pt idx="30">
                  <c:v>0.67969354521629477</c:v>
                </c:pt>
                <c:pt idx="31">
                  <c:v>0.66089101462486088</c:v>
                </c:pt>
                <c:pt idx="32">
                  <c:v>0.6418310927316131</c:v>
                </c:pt>
                <c:pt idx="33">
                  <c:v>0.62254427134568091</c:v>
                </c:pt>
                <c:pt idx="34">
                  <c:v>0.60306140526697916</c:v>
                </c:pt>
                <c:pt idx="35">
                  <c:v>0.58341366292511088</c:v>
                </c:pt>
                <c:pt idx="36">
                  <c:v>0.56363247651652815</c:v>
                </c:pt>
                <c:pt idx="37">
                  <c:v>0.5437494917197232</c:v>
                </c:pt>
                <c:pt idx="38">
                  <c:v>0.52379651706889385</c:v>
                </c:pt>
                <c:pt idx="39">
                  <c:v>0.50380547306707391</c:v>
                </c:pt>
                <c:pt idx="40">
                  <c:v>0.48380834112013771</c:v>
                </c:pt>
                <c:pt idx="41">
                  <c:v>0.46383711237337277</c:v>
                </c:pt>
                <c:pt idx="42">
                  <c:v>0.44392373653247263</c:v>
                </c:pt>
                <c:pt idx="43">
                  <c:v>0.42410007075082212</c:v>
                </c:pt>
                <c:pt idx="44">
                  <c:v>0.40439782866484925</c:v>
                </c:pt>
                <c:pt idx="45">
                  <c:v>0.38484852965897065</c:v>
                </c:pt>
                <c:pt idx="46">
                  <c:v>0.36548344844130043</c:v>
                </c:pt>
                <c:pt idx="47">
                  <c:v>0.34633356501079027</c:v>
                </c:pt>
                <c:pt idx="48">
                  <c:v>0.32742951509583851</c:v>
                </c:pt>
                <c:pt idx="49">
                  <c:v>0.30880154114365982</c:v>
                </c:pt>
                <c:pt idx="50">
                  <c:v>0.29047944393882219</c:v>
                </c:pt>
                <c:pt idx="51">
                  <c:v>0.27249253492834757</c:v>
                </c:pt>
                <c:pt idx="52">
                  <c:v>0.25486958932965031</c:v>
                </c:pt>
                <c:pt idx="53">
                  <c:v>0.23763880009632685</c:v>
                </c:pt>
                <c:pt idx="54">
                  <c:v>0.22082773281544496</c:v>
                </c:pt>
                <c:pt idx="55">
                  <c:v>0.20446328160848429</c:v>
                </c:pt>
                <c:pt idx="56">
                  <c:v>0.18857162610647929</c:v>
                </c:pt>
                <c:pt idx="57">
                  <c:v>0.17317818956819253</c:v>
                </c:pt>
                <c:pt idx="58">
                  <c:v>0.15830759820833043</c:v>
                </c:pt>
                <c:pt idx="59">
                  <c:v>0.1439836418008435</c:v>
                </c:pt>
                <c:pt idx="60">
                  <c:v>0.13022923562036942</c:v>
                </c:pt>
                <c:pt idx="61">
                  <c:v>0.11706638378268003</c:v>
                </c:pt>
                <c:pt idx="62">
                  <c:v>0.10451614404279039</c:v>
                </c:pt>
                <c:pt idx="63">
                  <c:v>9.2598594107042603E-2</c:v>
                </c:pt>
                <c:pt idx="64">
                  <c:v>8.1332799513058912E-2</c:v>
                </c:pt>
                <c:pt idx="65">
                  <c:v>7.0736783128948155E-2</c:v>
                </c:pt>
                <c:pt idx="66">
                  <c:v>6.0827496320562072E-2</c:v>
                </c:pt>
                <c:pt idx="67">
                  <c:v>5.1620791832925637E-2</c:v>
                </c:pt>
                <c:pt idx="68">
                  <c:v>4.3131398429226857E-2</c:v>
                </c:pt>
                <c:pt idx="69">
                  <c:v>3.5372897327937643E-2</c:v>
                </c:pt>
                <c:pt idx="70">
                  <c:v>2.835770047576144E-2</c:v>
                </c:pt>
                <c:pt idx="71">
                  <c:v>2.2097030691166201E-2</c:v>
                </c:pt>
                <c:pt idx="72">
                  <c:v>1.6600903710268972E-2</c:v>
                </c:pt>
                <c:pt idx="73">
                  <c:v>1.1878112163794618E-2</c:v>
                </c:pt>
                <c:pt idx="74">
                  <c:v>7.936211510742374E-3</c:v>
                </c:pt>
                <c:pt idx="75">
                  <c:v>4.7815079512631645E-3</c:v>
                </c:pt>
                <c:pt idx="76">
                  <c:v>2.4190483380846471E-3</c:v>
                </c:pt>
                <c:pt idx="77">
                  <c:v>8.5261210262334622E-4</c:v>
                </c:pt>
                <c:pt idx="78">
                  <c:v>8.4705208700790451E-5</c:v>
                </c:pt>
                <c:pt idx="79">
                  <c:v>1.1655614353585531E-4</c:v>
                </c:pt>
                <c:pt idx="80">
                  <c:v>9.4811395242730846E-4</c:v>
                </c:pt>
                <c:pt idx="81">
                  <c:v>2.5780483202704615E-3</c:v>
                </c:pt>
                <c:pt idx="82">
                  <c:v>5.0037516997775535E-3</c:v>
                </c:pt>
                <c:pt idx="83">
                  <c:v>8.2213434829971621E-3</c:v>
                </c:pt>
                <c:pt idx="84">
                  <c:v>1.2225676209459108E-2</c:v>
                </c:pt>
                <c:pt idx="85">
                  <c:v>1.7010343801013135E-2</c:v>
                </c:pt>
                <c:pt idx="86">
                  <c:v>2.2567691810187418E-2</c:v>
                </c:pt>
                <c:pt idx="87">
                  <c:v>2.8888829665671627E-2</c:v>
                </c:pt>
                <c:pt idx="88">
                  <c:v>3.5963644895334455E-2</c:v>
                </c:pt>
                <c:pt idx="89">
                  <c:v>4.3780819304021792E-2</c:v>
                </c:pt>
                <c:pt idx="90">
                  <c:v>5.2327847080254848E-2</c:v>
                </c:pt>
                <c:pt idx="91">
                  <c:v>6.1591054802860243E-2</c:v>
                </c:pt>
                <c:pt idx="92">
                  <c:v>7.1555623315527395E-2</c:v>
                </c:pt>
                <c:pt idx="93">
                  <c:v>8.2205611434297277E-2</c:v>
                </c:pt>
                <c:pt idx="94">
                  <c:v>9.3523981450056179E-2</c:v>
                </c:pt>
                <c:pt idx="95">
                  <c:v>0.10549262638523565</c:v>
                </c:pt>
                <c:pt idx="96">
                  <c:v>0.11809239896111426</c:v>
                </c:pt>
                <c:pt idx="97">
                  <c:v>0.13130314222937864</c:v>
                </c:pt>
                <c:pt idx="98">
                  <c:v>0.14510372181894118</c:v>
                </c:pt>
                <c:pt idx="99">
                  <c:v>0.1594720597464252</c:v>
                </c:pt>
                <c:pt idx="100">
                  <c:v>0.17438516973622722</c:v>
                </c:pt>
                <c:pt idx="101">
                  <c:v>0.18981919399366012</c:v>
                </c:pt>
                <c:pt idx="102">
                  <c:v>0.20574944137232709</c:v>
                </c:pt>
                <c:pt idx="103">
                  <c:v>0.22215042687469364</c:v>
                </c:pt>
                <c:pt idx="104">
                  <c:v>0.23899591242264628</c:v>
                </c:pt>
                <c:pt idx="105">
                  <c:v>0.25625894883282035</c:v>
                </c:pt>
                <c:pt idx="106">
                  <c:v>0.27391191892954397</c:v>
                </c:pt>
                <c:pt idx="107">
                  <c:v>0.29192658172642888</c:v>
                </c:pt>
                <c:pt idx="108">
                  <c:v>0.31027411760592277</c:v>
                </c:pt>
                <c:pt idx="109">
                  <c:v>0.32892517442455094</c:v>
                </c:pt>
                <c:pt idx="110">
                  <c:v>0.3478499144700834</c:v>
                </c:pt>
                <c:pt idx="111">
                  <c:v>0.36701806219550981</c:v>
                </c:pt>
                <c:pt idx="112">
                  <c:v>0.38639895265345642</c:v>
                </c:pt>
                <c:pt idx="113">
                  <c:v>0.40596158055355996</c:v>
                </c:pt>
                <c:pt idx="114">
                  <c:v>0.42567464986431824</c:v>
                </c:pt>
                <c:pt idx="115">
                  <c:v>0.4455066238800644</c:v>
                </c:pt>
                <c:pt idx="116">
                  <c:v>0.46542577567296906</c:v>
                </c:pt>
                <c:pt idx="117">
                  <c:v>0.48540023884935557</c:v>
                </c:pt>
                <c:pt idx="118">
                  <c:v>0.50539805852913366</c:v>
                </c:pt>
                <c:pt idx="119">
                  <c:v>0.52538724246678969</c:v>
                </c:pt>
                <c:pt idx="120">
                  <c:v>0.54533581223215488</c:v>
                </c:pt>
                <c:pt idx="121">
                  <c:v>0.56521185436907284</c:v>
                </c:pt>
                <c:pt idx="122">
                  <c:v>0.58498357145012059</c:v>
                </c:pt>
                <c:pt idx="123">
                  <c:v>0.60461933294570969</c:v>
                </c:pt>
                <c:pt idx="124">
                  <c:v>0.62408772582618643</c:v>
                </c:pt>
                <c:pt idx="125">
                  <c:v>0.64335760481597781</c:v>
                </c:pt>
                <c:pt idx="126">
                  <c:v>0.66239814221938809</c:v>
                </c:pt>
                <c:pt idx="127">
                  <c:v>0.68117887723833681</c:v>
                </c:pt>
                <c:pt idx="128">
                  <c:v>0.69966976470313658</c:v>
                </c:pt>
                <c:pt idx="129">
                  <c:v>0.71784122313835608</c:v>
                </c:pt>
                <c:pt idx="130">
                  <c:v>0.73566418208687001</c:v>
                </c:pt>
                <c:pt idx="131">
                  <c:v>0.75311012861638915</c:v>
                </c:pt>
                <c:pt idx="132">
                  <c:v>0.77015115293406988</c:v>
                </c:pt>
                <c:pt idx="133">
                  <c:v>0.78675999303622823</c:v>
                </c:pt>
                <c:pt idx="134">
                  <c:v>0.80291007832173134</c:v>
                </c:pt>
                <c:pt idx="135">
                  <c:v>0.81857557209928999</c:v>
                </c:pt>
                <c:pt idx="136">
                  <c:v>0.833731412920654</c:v>
                </c:pt>
                <c:pt idx="137">
                  <c:v>0.84835335467358275</c:v>
                </c:pt>
                <c:pt idx="138">
                  <c:v>0.86241800537045255</c:v>
                </c:pt>
                <c:pt idx="139">
                  <c:v>0.87590286457044741</c:v>
                </c:pt>
                <c:pt idx="140">
                  <c:v>0.88878635937546391</c:v>
                </c:pt>
                <c:pt idx="141">
                  <c:v>0.90104787894214622</c:v>
                </c:pt>
                <c:pt idx="142">
                  <c:v>0.91266780745483911</c:v>
                </c:pt>
                <c:pt idx="143">
                  <c:v>0.92362755550670794</c:v>
                </c:pt>
                <c:pt idx="144">
                  <c:v>0.93390958983882488</c:v>
                </c:pt>
                <c:pt idx="145">
                  <c:v>0.94349746138964219</c:v>
                </c:pt>
                <c:pt idx="146">
                  <c:v>0.95237583160998174</c:v>
                </c:pt>
                <c:pt idx="147">
                  <c:v>0.96053049700144255</c:v>
                </c:pt>
                <c:pt idx="148">
                  <c:v>0.96794841183896729</c:v>
                </c:pt>
                <c:pt idx="149">
                  <c:v>0.97461770904122036</c:v>
                </c:pt>
                <c:pt idx="150">
                  <c:v>0.98052771915538539</c:v>
                </c:pt>
                <c:pt idx="151">
                  <c:v>0.98566898742601483</c:v>
                </c:pt>
                <c:pt idx="152">
                  <c:v>0.99003328892062092</c:v>
                </c:pt>
                <c:pt idx="153">
                  <c:v>0.99361364168781363</c:v>
                </c:pt>
                <c:pt idx="154">
                  <c:v>0.99640431792693318</c:v>
                </c:pt>
                <c:pt idx="155">
                  <c:v>0.99840085315130966</c:v>
                </c:pt>
                <c:pt idx="156">
                  <c:v>0.99960005333048896</c:v>
                </c:pt>
                <c:pt idx="157">
                  <c:v>1</c:v>
                </c:pt>
                <c:pt idx="158">
                  <c:v>0.99960005333048896</c:v>
                </c:pt>
                <c:pt idx="159">
                  <c:v>0.99840085315130966</c:v>
                </c:pt>
                <c:pt idx="160">
                  <c:v>0.99640431792693318</c:v>
                </c:pt>
                <c:pt idx="161">
                  <c:v>0.99361364168781363</c:v>
                </c:pt>
                <c:pt idx="162">
                  <c:v>0.99003328892062092</c:v>
                </c:pt>
                <c:pt idx="163">
                  <c:v>0.98566898742601483</c:v>
                </c:pt>
                <c:pt idx="164">
                  <c:v>0.98052771915538561</c:v>
                </c:pt>
                <c:pt idx="165">
                  <c:v>0.97461770904122058</c:v>
                </c:pt>
                <c:pt idx="166">
                  <c:v>0.96794841183896752</c:v>
                </c:pt>
                <c:pt idx="167">
                  <c:v>0.96053049700144255</c:v>
                </c:pt>
                <c:pt idx="168">
                  <c:v>0.95237583160998174</c:v>
                </c:pt>
                <c:pt idx="169">
                  <c:v>0.94349746138964219</c:v>
                </c:pt>
                <c:pt idx="170">
                  <c:v>0.93390958983882488</c:v>
                </c:pt>
                <c:pt idx="171">
                  <c:v>0.92362755550670794</c:v>
                </c:pt>
                <c:pt idx="172">
                  <c:v>0.91266780745483911</c:v>
                </c:pt>
                <c:pt idx="173">
                  <c:v>0.90104787894214622</c:v>
                </c:pt>
                <c:pt idx="174">
                  <c:v>0.88878635937546391</c:v>
                </c:pt>
                <c:pt idx="175">
                  <c:v>0.87590286457044741</c:v>
                </c:pt>
                <c:pt idx="176">
                  <c:v>0.86241800537045255</c:v>
                </c:pt>
                <c:pt idx="177">
                  <c:v>0.84835335467358275</c:v>
                </c:pt>
                <c:pt idx="178">
                  <c:v>0.833731412920654</c:v>
                </c:pt>
                <c:pt idx="179">
                  <c:v>0.81857557209928999</c:v>
                </c:pt>
                <c:pt idx="180">
                  <c:v>0.80291007832173134</c:v>
                </c:pt>
                <c:pt idx="181">
                  <c:v>0.78675999303622823</c:v>
                </c:pt>
                <c:pt idx="182">
                  <c:v>0.77015115293406988</c:v>
                </c:pt>
                <c:pt idx="183">
                  <c:v>0.75311012861638915</c:v>
                </c:pt>
                <c:pt idx="184">
                  <c:v>0.73566418208687001</c:v>
                </c:pt>
                <c:pt idx="185">
                  <c:v>0.71784122313835608</c:v>
                </c:pt>
                <c:pt idx="186">
                  <c:v>0.69966976470313658</c:v>
                </c:pt>
                <c:pt idx="187">
                  <c:v>0.68117887723833681</c:v>
                </c:pt>
                <c:pt idx="188">
                  <c:v>0.66239814221938809</c:v>
                </c:pt>
                <c:pt idx="189">
                  <c:v>0.64335760481597781</c:v>
                </c:pt>
                <c:pt idx="190">
                  <c:v>0.62408772582618643</c:v>
                </c:pt>
                <c:pt idx="191">
                  <c:v>0.60461933294570969</c:v>
                </c:pt>
                <c:pt idx="192">
                  <c:v>0.58498357145012059</c:v>
                </c:pt>
                <c:pt idx="193">
                  <c:v>0.56521185436907284</c:v>
                </c:pt>
                <c:pt idx="194">
                  <c:v>0.54533581223215488</c:v>
                </c:pt>
                <c:pt idx="195">
                  <c:v>0.52538724246678969</c:v>
                </c:pt>
                <c:pt idx="196">
                  <c:v>0.50539805852913366</c:v>
                </c:pt>
                <c:pt idx="197">
                  <c:v>0.48540023884935557</c:v>
                </c:pt>
                <c:pt idx="198">
                  <c:v>0.46542577567296906</c:v>
                </c:pt>
                <c:pt idx="199">
                  <c:v>0.4455066238800644</c:v>
                </c:pt>
                <c:pt idx="200">
                  <c:v>0.42567464986431824</c:v>
                </c:pt>
                <c:pt idx="201">
                  <c:v>0.40596158055355996</c:v>
                </c:pt>
                <c:pt idx="202">
                  <c:v>0.38639895265345642</c:v>
                </c:pt>
                <c:pt idx="203">
                  <c:v>0.36701806219550981</c:v>
                </c:pt>
                <c:pt idx="204">
                  <c:v>0.3478499144700834</c:v>
                </c:pt>
                <c:pt idx="205">
                  <c:v>0.32892517442455094</c:v>
                </c:pt>
                <c:pt idx="206">
                  <c:v>0.31027411760592277</c:v>
                </c:pt>
                <c:pt idx="207">
                  <c:v>0.29192658172642888</c:v>
                </c:pt>
                <c:pt idx="208">
                  <c:v>0.27391191892954397</c:v>
                </c:pt>
                <c:pt idx="209">
                  <c:v>0.25625894883282035</c:v>
                </c:pt>
                <c:pt idx="210">
                  <c:v>0.23899591242264628</c:v>
                </c:pt>
                <c:pt idx="211">
                  <c:v>0.22215042687469364</c:v>
                </c:pt>
                <c:pt idx="212">
                  <c:v>0.20574944137232709</c:v>
                </c:pt>
                <c:pt idx="213">
                  <c:v>0.18981919399366012</c:v>
                </c:pt>
                <c:pt idx="214">
                  <c:v>0.17438516973622722</c:v>
                </c:pt>
                <c:pt idx="215">
                  <c:v>0.15947205974642376</c:v>
                </c:pt>
                <c:pt idx="216">
                  <c:v>0.1451037218189398</c:v>
                </c:pt>
                <c:pt idx="217">
                  <c:v>0.13130314222937728</c:v>
                </c:pt>
                <c:pt idx="218">
                  <c:v>0.11809239896111297</c:v>
                </c:pt>
                <c:pt idx="219">
                  <c:v>0.10549262638523443</c:v>
                </c:pt>
                <c:pt idx="220">
                  <c:v>9.3523981450055013E-2</c:v>
                </c:pt>
                <c:pt idx="221">
                  <c:v>8.2205611434296194E-2</c:v>
                </c:pt>
                <c:pt idx="222">
                  <c:v>7.1555623315526354E-2</c:v>
                </c:pt>
                <c:pt idx="223">
                  <c:v>6.1591054802859278E-2</c:v>
                </c:pt>
                <c:pt idx="224">
                  <c:v>5.232784708025396E-2</c:v>
                </c:pt>
                <c:pt idx="225">
                  <c:v>4.3780819304020981E-2</c:v>
                </c:pt>
                <c:pt idx="226">
                  <c:v>3.5963644895333713E-2</c:v>
                </c:pt>
                <c:pt idx="227">
                  <c:v>2.8888829665670957E-2</c:v>
                </c:pt>
                <c:pt idx="228">
                  <c:v>2.2567691810186828E-2</c:v>
                </c:pt>
                <c:pt idx="229">
                  <c:v>1.7010343801012622E-2</c:v>
                </c:pt>
                <c:pt idx="230">
                  <c:v>1.2225676209458669E-2</c:v>
                </c:pt>
                <c:pt idx="231">
                  <c:v>8.2213434829968013E-3</c:v>
                </c:pt>
                <c:pt idx="232">
                  <c:v>5.0037516997772707E-3</c:v>
                </c:pt>
                <c:pt idx="233">
                  <c:v>2.5780483202702594E-3</c:v>
                </c:pt>
                <c:pt idx="234">
                  <c:v>9.481139524271854E-4</c:v>
                </c:pt>
                <c:pt idx="235">
                  <c:v>1.1655614353581216E-4</c:v>
                </c:pt>
                <c:pt idx="236">
                  <c:v>8.4705208700827246E-5</c:v>
                </c:pt>
                <c:pt idx="237">
                  <c:v>8.5261210262346288E-4</c:v>
                </c:pt>
                <c:pt idx="238">
                  <c:v>2.4190483380848436E-3</c:v>
                </c:pt>
                <c:pt idx="239">
                  <c:v>4.7815079512634412E-3</c:v>
                </c:pt>
                <c:pt idx="240">
                  <c:v>7.9362115107427297E-3</c:v>
                </c:pt>
                <c:pt idx="241">
                  <c:v>1.1878112163795052E-2</c:v>
                </c:pt>
                <c:pt idx="242">
                  <c:v>1.6600903710269479E-2</c:v>
                </c:pt>
                <c:pt idx="243">
                  <c:v>2.2097030691166794E-2</c:v>
                </c:pt>
                <c:pt idx="244">
                  <c:v>2.8357700475762103E-2</c:v>
                </c:pt>
                <c:pt idx="245">
                  <c:v>3.5372897327938378E-2</c:v>
                </c:pt>
                <c:pt idx="246">
                  <c:v>4.3131398429227662E-2</c:v>
                </c:pt>
                <c:pt idx="247">
                  <c:v>5.1620791832926519E-2</c:v>
                </c:pt>
                <c:pt idx="248">
                  <c:v>6.0827496320563029E-2</c:v>
                </c:pt>
                <c:pt idx="249">
                  <c:v>7.0736783128949196E-2</c:v>
                </c:pt>
                <c:pt idx="250">
                  <c:v>8.1332799513060022E-2</c:v>
                </c:pt>
                <c:pt idx="251">
                  <c:v>9.2598594107043755E-2</c:v>
                </c:pt>
                <c:pt idx="252">
                  <c:v>0.10451614404279161</c:v>
                </c:pt>
                <c:pt idx="253">
                  <c:v>0.11706638378268132</c:v>
                </c:pt>
                <c:pt idx="254">
                  <c:v>0.13022923562037075</c:v>
                </c:pt>
                <c:pt idx="255">
                  <c:v>0.14398364180084494</c:v>
                </c:pt>
                <c:pt idx="256">
                  <c:v>0.1583075982083319</c:v>
                </c:pt>
                <c:pt idx="257">
                  <c:v>0.17317818956819406</c:v>
                </c:pt>
                <c:pt idx="258">
                  <c:v>0.18857162610647929</c:v>
                </c:pt>
                <c:pt idx="259">
                  <c:v>0.20446328160848429</c:v>
                </c:pt>
                <c:pt idx="260">
                  <c:v>0.22082773281544496</c:v>
                </c:pt>
                <c:pt idx="261">
                  <c:v>0.23763880009632685</c:v>
                </c:pt>
                <c:pt idx="262">
                  <c:v>0.25486958932965031</c:v>
                </c:pt>
                <c:pt idx="263">
                  <c:v>0.27249253492834757</c:v>
                </c:pt>
                <c:pt idx="264">
                  <c:v>0.29047944393882219</c:v>
                </c:pt>
                <c:pt idx="265">
                  <c:v>0.30880154114365982</c:v>
                </c:pt>
                <c:pt idx="266">
                  <c:v>0.32742951509583851</c:v>
                </c:pt>
                <c:pt idx="267">
                  <c:v>0.34633356501079027</c:v>
                </c:pt>
                <c:pt idx="268">
                  <c:v>0.36548344844130043</c:v>
                </c:pt>
                <c:pt idx="269">
                  <c:v>0.38484852965897065</c:v>
                </c:pt>
                <c:pt idx="270">
                  <c:v>0.40439782866484925</c:v>
                </c:pt>
                <c:pt idx="271">
                  <c:v>0.42410007075082212</c:v>
                </c:pt>
                <c:pt idx="272">
                  <c:v>0.44392373653247263</c:v>
                </c:pt>
                <c:pt idx="273">
                  <c:v>0.46383711237337277</c:v>
                </c:pt>
                <c:pt idx="274">
                  <c:v>0.48380834112013771</c:v>
                </c:pt>
                <c:pt idx="275">
                  <c:v>0.50380547306707391</c:v>
                </c:pt>
                <c:pt idx="276">
                  <c:v>0.52379651706889385</c:v>
                </c:pt>
                <c:pt idx="277">
                  <c:v>0.5437494917197232</c:v>
                </c:pt>
                <c:pt idx="278">
                  <c:v>0.56363247651652815</c:v>
                </c:pt>
                <c:pt idx="279">
                  <c:v>0.58341366292511088</c:v>
                </c:pt>
                <c:pt idx="280">
                  <c:v>0.60306140526697916</c:v>
                </c:pt>
                <c:pt idx="281">
                  <c:v>0.62254427134568091</c:v>
                </c:pt>
                <c:pt idx="282">
                  <c:v>0.6418310927316131</c:v>
                </c:pt>
                <c:pt idx="283">
                  <c:v>0.66089101462486088</c:v>
                </c:pt>
                <c:pt idx="284">
                  <c:v>0.67969354521629477</c:v>
                </c:pt>
                <c:pt idx="285">
                  <c:v>0.69820860446796129</c:v>
                </c:pt>
                <c:pt idx="286">
                  <c:v>0.71640657223472615</c:v>
                </c:pt>
                <c:pt idx="287">
                  <c:v>0.73425833565018861</c:v>
                </c:pt>
                <c:pt idx="288">
                  <c:v>0.75173533570105699</c:v>
                </c:pt>
                <c:pt idx="289">
                  <c:v>0.76880961291547822</c:v>
                </c:pt>
                <c:pt idx="290">
                  <c:v>0.78545385209222673</c:v>
                </c:pt>
                <c:pt idx="291">
                  <c:v>0.80164142599920196</c:v>
                </c:pt>
                <c:pt idx="292">
                  <c:v>0.81734643797131734</c:v>
                </c:pt>
                <c:pt idx="293">
                  <c:v>0.83254376333964131</c:v>
                </c:pt>
                <c:pt idx="294">
                  <c:v>0.84720908962550812</c:v>
                </c:pt>
                <c:pt idx="295">
                  <c:v>0.8613189554352958</c:v>
                </c:pt>
                <c:pt idx="296">
                  <c:v>0.87485078799365357</c:v>
                </c:pt>
                <c:pt idx="297">
                  <c:v>0.88778293925512475</c:v>
                </c:pt>
                <c:pt idx="298">
                  <c:v>0.90009472053640283</c:v>
                </c:pt>
                <c:pt idx="299">
                  <c:v>0.9117664356138111</c:v>
                </c:pt>
                <c:pt idx="300">
                  <c:v>0.92277941223305837</c:v>
                </c:pt>
                <c:pt idx="301">
                  <c:v>0.93311603198086412</c:v>
                </c:pt>
                <c:pt idx="302">
                  <c:v>0.94275975847065951</c:v>
                </c:pt>
                <c:pt idx="303">
                  <c:v>0.95169516379727936</c:v>
                </c:pt>
                <c:pt idx="304">
                  <c:v>0.95990795321831945</c:v>
                </c:pt>
                <c:pt idx="305">
                  <c:v>0.96738498802267447</c:v>
                </c:pt>
                <c:pt idx="306">
                  <c:v>0.9741143065496729</c:v>
                </c:pt>
                <c:pt idx="307">
                  <c:v>0.98008514332518293</c:v>
                </c:pt>
                <c:pt idx="308">
                  <c:v>0.98528794628407457</c:v>
                </c:pt>
                <c:pt idx="309">
                  <c:v>0.98971439205148559</c:v>
                </c:pt>
                <c:pt idx="310">
                  <c:v>0.99335739925844602</c:v>
                </c:pt>
                <c:pt idx="311">
                  <c:v>0.99621113987055854</c:v>
                </c:pt>
                <c:pt idx="312">
                  <c:v>0.99827104851160875</c:v>
                </c:pt>
                <c:pt idx="313">
                  <c:v>0.99953382976719507</c:v>
                </c:pt>
                <c:pt idx="314">
                  <c:v>0.9999974634566875</c:v>
                </c:pt>
              </c:numCache>
            </c:numRef>
          </c:yVal>
          <c:smooth val="0"/>
          <c:extLst>
            <c:ext xmlns:c16="http://schemas.microsoft.com/office/drawing/2014/chart" uri="{C3380CC4-5D6E-409C-BE32-E72D297353CC}">
              <c16:uniqueId val="{00000001-4F85-A246-A5CA-D9C3637210D1}"/>
            </c:ext>
          </c:extLst>
        </c:ser>
        <c:dLbls>
          <c:showLegendKey val="0"/>
          <c:showVal val="0"/>
          <c:showCatName val="0"/>
          <c:showSerName val="0"/>
          <c:showPercent val="0"/>
          <c:showBubbleSize val="0"/>
        </c:dLbls>
        <c:axId val="1015302783"/>
        <c:axId val="1015294463"/>
      </c:scatterChart>
      <c:valAx>
        <c:axId val="1015302783"/>
        <c:scaling>
          <c:orientation val="minMax"/>
          <c:max val="1.6"/>
          <c:min val="-1.6"/>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t  (fs)</a:t>
                </a:r>
              </a:p>
            </c:rich>
          </c:tx>
          <c:layout>
            <c:manualLayout>
              <c:xMode val="edge"/>
              <c:yMode val="edge"/>
              <c:x val="0.87990470601630844"/>
              <c:y val="0.9214989899571511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out"/>
        <c:minorTickMark val="out"/>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015294463"/>
        <c:crosses val="autoZero"/>
        <c:crossBetween val="midCat"/>
        <c:majorUnit val="0.4"/>
        <c:minorUnit val="0.1"/>
      </c:valAx>
      <c:valAx>
        <c:axId val="1015294463"/>
        <c:scaling>
          <c:orientation val="minMax"/>
          <c:max val="1"/>
          <c:min val="0"/>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I</a:t>
                </a:r>
              </a:p>
            </c:rich>
          </c:tx>
          <c:layout>
            <c:manualLayout>
              <c:xMode val="edge"/>
              <c:yMode val="edge"/>
              <c:x val="0.43828762783962349"/>
              <c:y val="0.2248932137596146"/>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01530278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0.52365</cdr:x>
      <cdr:y>0.31974</cdr:y>
    </cdr:from>
    <cdr:to>
      <cdr:x>0.70419</cdr:x>
      <cdr:y>0.5013</cdr:y>
    </cdr:to>
    <cdr:sp macro="" textlink="">
      <cdr:nvSpPr>
        <cdr:cNvPr id="2" name="TextBox 1">
          <a:extLst xmlns:a="http://schemas.openxmlformats.org/drawingml/2006/main">
            <a:ext uri="{FF2B5EF4-FFF2-40B4-BE49-F238E27FC236}">
              <a16:creationId xmlns:a16="http://schemas.microsoft.com/office/drawing/2014/main" id="{49392E31-1CD0-4310-87C6-34B597FBE0E4}"/>
            </a:ext>
          </a:extLst>
        </cdr:cNvPr>
        <cdr:cNvSpPr txBox="1"/>
      </cdr:nvSpPr>
      <cdr:spPr>
        <a:xfrm xmlns:a="http://schemas.openxmlformats.org/drawingml/2006/main">
          <a:off x="2758540" y="1192144"/>
          <a:ext cx="951068" cy="67695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CH" sz="1800" dirty="0">
              <a:solidFill>
                <a:srgbClr val="0070C0"/>
              </a:solidFill>
            </a:rPr>
            <a:t>FWHM=</a:t>
          </a:r>
        </a:p>
        <a:p xmlns:a="http://schemas.openxmlformats.org/drawingml/2006/main">
          <a:r>
            <a:rPr lang="fr-CH" sz="1800" dirty="0">
              <a:solidFill>
                <a:srgbClr val="0070C0"/>
              </a:solidFill>
            </a:rPr>
            <a:t>0.2 </a:t>
          </a:r>
          <a:r>
            <a:rPr lang="fr-CH" sz="1800" dirty="0" err="1">
              <a:solidFill>
                <a:srgbClr val="0070C0"/>
              </a:solidFill>
            </a:rPr>
            <a:t>fs</a:t>
          </a:r>
          <a:endParaRPr lang="en-CH" sz="1800">
            <a:solidFill>
              <a:srgbClr val="0070C0"/>
            </a:solidFill>
          </a:endParaRPr>
        </a:p>
      </cdr:txBody>
    </cdr:sp>
  </cdr:relSizeAnchor>
  <cdr:relSizeAnchor xmlns:cdr="http://schemas.openxmlformats.org/drawingml/2006/chartDrawing">
    <cdr:from>
      <cdr:x>0.41008</cdr:x>
      <cdr:y>0.50932</cdr:y>
    </cdr:from>
    <cdr:to>
      <cdr:x>0.45212</cdr:x>
      <cdr:y>0.50932</cdr:y>
    </cdr:to>
    <cdr:cxnSp macro="">
      <cdr:nvCxnSpPr>
        <cdr:cNvPr id="5" name="Straight Arrow Connector 4">
          <a:extLst xmlns:a="http://schemas.openxmlformats.org/drawingml/2006/main">
            <a:ext uri="{FF2B5EF4-FFF2-40B4-BE49-F238E27FC236}">
              <a16:creationId xmlns:a16="http://schemas.microsoft.com/office/drawing/2014/main" id="{41B9024B-857D-4A94-8E7A-E9FE0777B5EA}"/>
            </a:ext>
          </a:extLst>
        </cdr:cNvPr>
        <cdr:cNvCxnSpPr/>
      </cdr:nvCxnSpPr>
      <cdr:spPr>
        <a:xfrm xmlns:a="http://schemas.openxmlformats.org/drawingml/2006/main">
          <a:off x="2160240" y="1899022"/>
          <a:ext cx="221463" cy="0"/>
        </a:xfrm>
        <a:prstGeom xmlns:a="http://schemas.openxmlformats.org/drawingml/2006/main" prst="straightConnector1">
          <a:avLst/>
        </a:prstGeom>
        <a:ln xmlns:a="http://schemas.openxmlformats.org/drawingml/2006/main" w="28575">
          <a:solidFill>
            <a:srgbClr val="0070C0"/>
          </a:solidFill>
          <a:headEnd type="none" w="lg" len="lg"/>
          <a:tailEnd type="stealth" w="lg" len="lg"/>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0.53993</cdr:x>
      <cdr:y>0.50111</cdr:y>
    </cdr:from>
    <cdr:to>
      <cdr:x>0.58197</cdr:x>
      <cdr:y>0.50111</cdr:y>
    </cdr:to>
    <cdr:cxnSp macro="">
      <cdr:nvCxnSpPr>
        <cdr:cNvPr id="6" name="Straight Arrow Connector 5">
          <a:extLst xmlns:a="http://schemas.openxmlformats.org/drawingml/2006/main">
            <a:ext uri="{FF2B5EF4-FFF2-40B4-BE49-F238E27FC236}">
              <a16:creationId xmlns:a16="http://schemas.microsoft.com/office/drawing/2014/main" id="{284786BE-A355-411E-9E8B-1068F02F184F}"/>
            </a:ext>
          </a:extLst>
        </cdr:cNvPr>
        <cdr:cNvCxnSpPr/>
      </cdr:nvCxnSpPr>
      <cdr:spPr>
        <a:xfrm xmlns:a="http://schemas.openxmlformats.org/drawingml/2006/main" flipH="1">
          <a:off x="2844316" y="1868409"/>
          <a:ext cx="221463" cy="0"/>
        </a:xfrm>
        <a:prstGeom xmlns:a="http://schemas.openxmlformats.org/drawingml/2006/main" prst="straightConnector1">
          <a:avLst/>
        </a:prstGeom>
        <a:ln xmlns:a="http://schemas.openxmlformats.org/drawingml/2006/main" w="28575">
          <a:solidFill>
            <a:srgbClr val="0070C0"/>
          </a:solidFill>
          <a:headEnd type="none" w="lg" len="lg"/>
          <a:tailEnd type="stealth" w="lg" len="lg"/>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0.09568</cdr:x>
      <cdr:y>0.14763</cdr:y>
    </cdr:from>
    <cdr:to>
      <cdr:x>0.27622</cdr:x>
      <cdr:y>0.24386</cdr:y>
    </cdr:to>
    <cdr:sp macro="" textlink="">
      <cdr:nvSpPr>
        <cdr:cNvPr id="3" name="TextBox 1">
          <a:extLst xmlns:a="http://schemas.openxmlformats.org/drawingml/2006/main">
            <a:ext uri="{FF2B5EF4-FFF2-40B4-BE49-F238E27FC236}">
              <a16:creationId xmlns:a16="http://schemas.microsoft.com/office/drawing/2014/main" id="{3A47C5A6-76D5-C196-07E7-DEE37A38623A}"/>
            </a:ext>
          </a:extLst>
        </cdr:cNvPr>
        <cdr:cNvSpPr txBox="1"/>
      </cdr:nvSpPr>
      <cdr:spPr>
        <a:xfrm xmlns:a="http://schemas.openxmlformats.org/drawingml/2006/main">
          <a:off x="504056" y="550459"/>
          <a:ext cx="951068" cy="35878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CH" sz="1800" dirty="0">
              <a:solidFill>
                <a:srgbClr val="C00000"/>
              </a:solidFill>
            </a:rPr>
            <a:t>Laser </a:t>
          </a:r>
          <a:r>
            <a:rPr lang="fr-CH" sz="1800" dirty="0" err="1">
              <a:solidFill>
                <a:srgbClr val="C00000"/>
              </a:solidFill>
            </a:rPr>
            <a:t>fs</a:t>
          </a:r>
          <a:endParaRPr lang="en-CH" sz="1800">
            <a:solidFill>
              <a:srgbClr val="C00000"/>
            </a:solidFill>
          </a:endParaRPr>
        </a:p>
      </cdr:txBody>
    </cdr:sp>
  </cdr:relSizeAnchor>
  <cdr:relSizeAnchor xmlns:cdr="http://schemas.openxmlformats.org/drawingml/2006/chartDrawing">
    <cdr:from>
      <cdr:x>0.19137</cdr:x>
      <cdr:y>0.40353</cdr:y>
    </cdr:from>
    <cdr:to>
      <cdr:x>0.37191</cdr:x>
      <cdr:y>0.58509</cdr:y>
    </cdr:to>
    <cdr:sp macro="" textlink="">
      <cdr:nvSpPr>
        <cdr:cNvPr id="4" name="TextBox 1">
          <a:extLst xmlns:a="http://schemas.openxmlformats.org/drawingml/2006/main">
            <a:ext uri="{FF2B5EF4-FFF2-40B4-BE49-F238E27FC236}">
              <a16:creationId xmlns:a16="http://schemas.microsoft.com/office/drawing/2014/main" id="{A0D62A17-8F5F-3159-C78D-D4857FDDBD63}"/>
            </a:ext>
          </a:extLst>
        </cdr:cNvPr>
        <cdr:cNvSpPr txBox="1"/>
      </cdr:nvSpPr>
      <cdr:spPr>
        <a:xfrm xmlns:a="http://schemas.openxmlformats.org/drawingml/2006/main">
          <a:off x="1008112" y="1504568"/>
          <a:ext cx="951068" cy="67695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CH" sz="1800" dirty="0">
              <a:solidFill>
                <a:srgbClr val="FF0000"/>
              </a:solidFill>
            </a:rPr>
            <a:t>FWHM=</a:t>
          </a:r>
        </a:p>
        <a:p xmlns:a="http://schemas.openxmlformats.org/drawingml/2006/main">
          <a:r>
            <a:rPr lang="fr-CH" sz="1800" dirty="0">
              <a:solidFill>
                <a:srgbClr val="FF0000"/>
              </a:solidFill>
            </a:rPr>
            <a:t>0.83 </a:t>
          </a:r>
          <a:r>
            <a:rPr lang="fr-CH" sz="1800" dirty="0" err="1">
              <a:solidFill>
                <a:srgbClr val="FF0000"/>
              </a:solidFill>
            </a:rPr>
            <a:t>fs</a:t>
          </a:r>
          <a:endParaRPr lang="en-CH" sz="1800">
            <a:solidFill>
              <a:srgbClr val="FF0000"/>
            </a:solidFill>
          </a:endParaRPr>
        </a:p>
      </cdr:txBody>
    </cdr:sp>
  </cdr:relSizeAnchor>
  <cdr:relSizeAnchor xmlns:cdr="http://schemas.openxmlformats.org/drawingml/2006/chartDrawing">
    <cdr:from>
      <cdr:x>0.34173</cdr:x>
      <cdr:y>0.50311</cdr:y>
    </cdr:from>
    <cdr:to>
      <cdr:x>0.38377</cdr:x>
      <cdr:y>0.50311</cdr:y>
    </cdr:to>
    <cdr:cxnSp macro="">
      <cdr:nvCxnSpPr>
        <cdr:cNvPr id="7" name="Straight Arrow Connector 4">
          <a:extLst xmlns:a="http://schemas.openxmlformats.org/drawingml/2006/main">
            <a:ext uri="{FF2B5EF4-FFF2-40B4-BE49-F238E27FC236}">
              <a16:creationId xmlns:a16="http://schemas.microsoft.com/office/drawing/2014/main" id="{69D6D5B5-83DF-F057-C69E-8AC5D745790F}"/>
            </a:ext>
          </a:extLst>
        </cdr:cNvPr>
        <cdr:cNvCxnSpPr/>
      </cdr:nvCxnSpPr>
      <cdr:spPr>
        <a:xfrm xmlns:a="http://schemas.openxmlformats.org/drawingml/2006/main">
          <a:off x="1800200" y="1875859"/>
          <a:ext cx="221463" cy="0"/>
        </a:xfrm>
        <a:prstGeom xmlns:a="http://schemas.openxmlformats.org/drawingml/2006/main" prst="straightConnector1">
          <a:avLst/>
        </a:prstGeom>
        <a:ln xmlns:a="http://schemas.openxmlformats.org/drawingml/2006/main" w="28575">
          <a:solidFill>
            <a:srgbClr val="FF0000"/>
          </a:solidFill>
          <a:headEnd type="none" w="lg" len="lg"/>
          <a:tailEnd type="stealth" w="lg" len="lg"/>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0.62195</cdr:x>
      <cdr:y>0.5</cdr:y>
    </cdr:from>
    <cdr:to>
      <cdr:x>0.66399</cdr:x>
      <cdr:y>0.5</cdr:y>
    </cdr:to>
    <cdr:cxnSp macro="">
      <cdr:nvCxnSpPr>
        <cdr:cNvPr id="8" name="Straight Arrow Connector 5">
          <a:extLst xmlns:a="http://schemas.openxmlformats.org/drawingml/2006/main">
            <a:ext uri="{FF2B5EF4-FFF2-40B4-BE49-F238E27FC236}">
              <a16:creationId xmlns:a16="http://schemas.microsoft.com/office/drawing/2014/main" id="{67FD4680-9180-90A5-3902-638E10A4065F}"/>
            </a:ext>
          </a:extLst>
        </cdr:cNvPr>
        <cdr:cNvCxnSpPr/>
      </cdr:nvCxnSpPr>
      <cdr:spPr>
        <a:xfrm xmlns:a="http://schemas.openxmlformats.org/drawingml/2006/main" flipH="1">
          <a:off x="3276364" y="1864266"/>
          <a:ext cx="221462" cy="0"/>
        </a:xfrm>
        <a:prstGeom xmlns:a="http://schemas.openxmlformats.org/drawingml/2006/main" prst="straightConnector1">
          <a:avLst/>
        </a:prstGeom>
        <a:ln xmlns:a="http://schemas.openxmlformats.org/drawingml/2006/main" w="28575">
          <a:solidFill>
            <a:srgbClr val="FF0000"/>
          </a:solidFill>
          <a:headEnd type="none" w="lg" len="lg"/>
          <a:tailEnd type="stealth" w="lg" len="lg"/>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0.52365</cdr:x>
      <cdr:y>0.31974</cdr:y>
    </cdr:from>
    <cdr:to>
      <cdr:x>0.70419</cdr:x>
      <cdr:y>0.5013</cdr:y>
    </cdr:to>
    <cdr:sp macro="" textlink="">
      <cdr:nvSpPr>
        <cdr:cNvPr id="2" name="TextBox 1">
          <a:extLst xmlns:a="http://schemas.openxmlformats.org/drawingml/2006/main">
            <a:ext uri="{FF2B5EF4-FFF2-40B4-BE49-F238E27FC236}">
              <a16:creationId xmlns:a16="http://schemas.microsoft.com/office/drawing/2014/main" id="{49392E31-1CD0-4310-87C6-34B597FBE0E4}"/>
            </a:ext>
          </a:extLst>
        </cdr:cNvPr>
        <cdr:cNvSpPr txBox="1"/>
      </cdr:nvSpPr>
      <cdr:spPr>
        <a:xfrm xmlns:a="http://schemas.openxmlformats.org/drawingml/2006/main">
          <a:off x="2758540" y="1192144"/>
          <a:ext cx="951068" cy="67695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CH" sz="1800" dirty="0">
              <a:solidFill>
                <a:srgbClr val="0070C0"/>
              </a:solidFill>
            </a:rPr>
            <a:t>FWHM=</a:t>
          </a:r>
        </a:p>
        <a:p xmlns:a="http://schemas.openxmlformats.org/drawingml/2006/main">
          <a:r>
            <a:rPr lang="fr-CH" sz="1800" dirty="0">
              <a:solidFill>
                <a:srgbClr val="0070C0"/>
              </a:solidFill>
            </a:rPr>
            <a:t>0.2 </a:t>
          </a:r>
          <a:r>
            <a:rPr lang="fr-CH" sz="1800" dirty="0" err="1">
              <a:solidFill>
                <a:srgbClr val="0070C0"/>
              </a:solidFill>
            </a:rPr>
            <a:t>fs</a:t>
          </a:r>
          <a:endParaRPr lang="en-CH" sz="1800">
            <a:solidFill>
              <a:srgbClr val="0070C0"/>
            </a:solidFill>
          </a:endParaRPr>
        </a:p>
      </cdr:txBody>
    </cdr:sp>
  </cdr:relSizeAnchor>
  <cdr:relSizeAnchor xmlns:cdr="http://schemas.openxmlformats.org/drawingml/2006/chartDrawing">
    <cdr:from>
      <cdr:x>0.41008</cdr:x>
      <cdr:y>0.50932</cdr:y>
    </cdr:from>
    <cdr:to>
      <cdr:x>0.45212</cdr:x>
      <cdr:y>0.50932</cdr:y>
    </cdr:to>
    <cdr:cxnSp macro="">
      <cdr:nvCxnSpPr>
        <cdr:cNvPr id="5" name="Straight Arrow Connector 4">
          <a:extLst xmlns:a="http://schemas.openxmlformats.org/drawingml/2006/main">
            <a:ext uri="{FF2B5EF4-FFF2-40B4-BE49-F238E27FC236}">
              <a16:creationId xmlns:a16="http://schemas.microsoft.com/office/drawing/2014/main" id="{41B9024B-857D-4A94-8E7A-E9FE0777B5EA}"/>
            </a:ext>
          </a:extLst>
        </cdr:cNvPr>
        <cdr:cNvCxnSpPr/>
      </cdr:nvCxnSpPr>
      <cdr:spPr>
        <a:xfrm xmlns:a="http://schemas.openxmlformats.org/drawingml/2006/main">
          <a:off x="2160240" y="1899022"/>
          <a:ext cx="221463" cy="0"/>
        </a:xfrm>
        <a:prstGeom xmlns:a="http://schemas.openxmlformats.org/drawingml/2006/main" prst="straightConnector1">
          <a:avLst/>
        </a:prstGeom>
        <a:ln xmlns:a="http://schemas.openxmlformats.org/drawingml/2006/main" w="28575">
          <a:solidFill>
            <a:srgbClr val="0070C0"/>
          </a:solidFill>
          <a:headEnd type="none" w="lg" len="lg"/>
          <a:tailEnd type="stealth" w="lg" len="lg"/>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0.53993</cdr:x>
      <cdr:y>0.50111</cdr:y>
    </cdr:from>
    <cdr:to>
      <cdr:x>0.58197</cdr:x>
      <cdr:y>0.50111</cdr:y>
    </cdr:to>
    <cdr:cxnSp macro="">
      <cdr:nvCxnSpPr>
        <cdr:cNvPr id="6" name="Straight Arrow Connector 5">
          <a:extLst xmlns:a="http://schemas.openxmlformats.org/drawingml/2006/main">
            <a:ext uri="{FF2B5EF4-FFF2-40B4-BE49-F238E27FC236}">
              <a16:creationId xmlns:a16="http://schemas.microsoft.com/office/drawing/2014/main" id="{284786BE-A355-411E-9E8B-1068F02F184F}"/>
            </a:ext>
          </a:extLst>
        </cdr:cNvPr>
        <cdr:cNvCxnSpPr/>
      </cdr:nvCxnSpPr>
      <cdr:spPr>
        <a:xfrm xmlns:a="http://schemas.openxmlformats.org/drawingml/2006/main" flipH="1">
          <a:off x="2844316" y="1868409"/>
          <a:ext cx="221463" cy="0"/>
        </a:xfrm>
        <a:prstGeom xmlns:a="http://schemas.openxmlformats.org/drawingml/2006/main" prst="straightConnector1">
          <a:avLst/>
        </a:prstGeom>
        <a:ln xmlns:a="http://schemas.openxmlformats.org/drawingml/2006/main" w="28575">
          <a:solidFill>
            <a:srgbClr val="0070C0"/>
          </a:solidFill>
          <a:headEnd type="none" w="lg" len="lg"/>
          <a:tailEnd type="stealth" w="lg" len="lg"/>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0.09568</cdr:x>
      <cdr:y>0.14763</cdr:y>
    </cdr:from>
    <cdr:to>
      <cdr:x>0.27622</cdr:x>
      <cdr:y>0.24386</cdr:y>
    </cdr:to>
    <cdr:sp macro="" textlink="">
      <cdr:nvSpPr>
        <cdr:cNvPr id="3" name="TextBox 1">
          <a:extLst xmlns:a="http://schemas.openxmlformats.org/drawingml/2006/main">
            <a:ext uri="{FF2B5EF4-FFF2-40B4-BE49-F238E27FC236}">
              <a16:creationId xmlns:a16="http://schemas.microsoft.com/office/drawing/2014/main" id="{3A47C5A6-76D5-C196-07E7-DEE37A38623A}"/>
            </a:ext>
          </a:extLst>
        </cdr:cNvPr>
        <cdr:cNvSpPr txBox="1"/>
      </cdr:nvSpPr>
      <cdr:spPr>
        <a:xfrm xmlns:a="http://schemas.openxmlformats.org/drawingml/2006/main">
          <a:off x="504056" y="550459"/>
          <a:ext cx="951068" cy="35878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CH" sz="1800" dirty="0">
              <a:solidFill>
                <a:srgbClr val="C00000"/>
              </a:solidFill>
            </a:rPr>
            <a:t>Laser </a:t>
          </a:r>
          <a:r>
            <a:rPr lang="fr-CH" sz="1800" dirty="0" err="1">
              <a:solidFill>
                <a:srgbClr val="C00000"/>
              </a:solidFill>
            </a:rPr>
            <a:t>fs</a:t>
          </a:r>
          <a:endParaRPr lang="en-CH" sz="1800">
            <a:solidFill>
              <a:srgbClr val="C00000"/>
            </a:solidFill>
          </a:endParaRPr>
        </a:p>
      </cdr:txBody>
    </cdr:sp>
  </cdr:relSizeAnchor>
  <cdr:relSizeAnchor xmlns:cdr="http://schemas.openxmlformats.org/drawingml/2006/chartDrawing">
    <cdr:from>
      <cdr:x>0.19137</cdr:x>
      <cdr:y>0.40353</cdr:y>
    </cdr:from>
    <cdr:to>
      <cdr:x>0.37191</cdr:x>
      <cdr:y>0.58509</cdr:y>
    </cdr:to>
    <cdr:sp macro="" textlink="">
      <cdr:nvSpPr>
        <cdr:cNvPr id="4" name="TextBox 1">
          <a:extLst xmlns:a="http://schemas.openxmlformats.org/drawingml/2006/main">
            <a:ext uri="{FF2B5EF4-FFF2-40B4-BE49-F238E27FC236}">
              <a16:creationId xmlns:a16="http://schemas.microsoft.com/office/drawing/2014/main" id="{A0D62A17-8F5F-3159-C78D-D4857FDDBD63}"/>
            </a:ext>
          </a:extLst>
        </cdr:cNvPr>
        <cdr:cNvSpPr txBox="1"/>
      </cdr:nvSpPr>
      <cdr:spPr>
        <a:xfrm xmlns:a="http://schemas.openxmlformats.org/drawingml/2006/main">
          <a:off x="1008112" y="1504568"/>
          <a:ext cx="951068" cy="67695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CH" sz="1800" dirty="0">
              <a:solidFill>
                <a:srgbClr val="FF0000"/>
              </a:solidFill>
            </a:rPr>
            <a:t>FWHM=</a:t>
          </a:r>
        </a:p>
        <a:p xmlns:a="http://schemas.openxmlformats.org/drawingml/2006/main">
          <a:r>
            <a:rPr lang="fr-CH" sz="1800" dirty="0">
              <a:solidFill>
                <a:srgbClr val="FF0000"/>
              </a:solidFill>
            </a:rPr>
            <a:t>0.83 </a:t>
          </a:r>
          <a:r>
            <a:rPr lang="fr-CH" sz="1800" dirty="0" err="1">
              <a:solidFill>
                <a:srgbClr val="FF0000"/>
              </a:solidFill>
            </a:rPr>
            <a:t>fs</a:t>
          </a:r>
          <a:endParaRPr lang="en-CH" sz="1800">
            <a:solidFill>
              <a:srgbClr val="FF0000"/>
            </a:solidFill>
          </a:endParaRPr>
        </a:p>
      </cdr:txBody>
    </cdr:sp>
  </cdr:relSizeAnchor>
  <cdr:relSizeAnchor xmlns:cdr="http://schemas.openxmlformats.org/drawingml/2006/chartDrawing">
    <cdr:from>
      <cdr:x>0.34173</cdr:x>
      <cdr:y>0.50311</cdr:y>
    </cdr:from>
    <cdr:to>
      <cdr:x>0.38377</cdr:x>
      <cdr:y>0.50311</cdr:y>
    </cdr:to>
    <cdr:cxnSp macro="">
      <cdr:nvCxnSpPr>
        <cdr:cNvPr id="7" name="Straight Arrow Connector 4">
          <a:extLst xmlns:a="http://schemas.openxmlformats.org/drawingml/2006/main">
            <a:ext uri="{FF2B5EF4-FFF2-40B4-BE49-F238E27FC236}">
              <a16:creationId xmlns:a16="http://schemas.microsoft.com/office/drawing/2014/main" id="{69D6D5B5-83DF-F057-C69E-8AC5D745790F}"/>
            </a:ext>
          </a:extLst>
        </cdr:cNvPr>
        <cdr:cNvCxnSpPr/>
      </cdr:nvCxnSpPr>
      <cdr:spPr>
        <a:xfrm xmlns:a="http://schemas.openxmlformats.org/drawingml/2006/main">
          <a:off x="1800200" y="1875859"/>
          <a:ext cx="221463" cy="0"/>
        </a:xfrm>
        <a:prstGeom xmlns:a="http://schemas.openxmlformats.org/drawingml/2006/main" prst="straightConnector1">
          <a:avLst/>
        </a:prstGeom>
        <a:ln xmlns:a="http://schemas.openxmlformats.org/drawingml/2006/main" w="28575">
          <a:solidFill>
            <a:srgbClr val="FF0000"/>
          </a:solidFill>
          <a:headEnd type="none" w="lg" len="lg"/>
          <a:tailEnd type="stealth" w="lg" len="lg"/>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0.62195</cdr:x>
      <cdr:y>0.5</cdr:y>
    </cdr:from>
    <cdr:to>
      <cdr:x>0.66399</cdr:x>
      <cdr:y>0.5</cdr:y>
    </cdr:to>
    <cdr:cxnSp macro="">
      <cdr:nvCxnSpPr>
        <cdr:cNvPr id="8" name="Straight Arrow Connector 5">
          <a:extLst xmlns:a="http://schemas.openxmlformats.org/drawingml/2006/main">
            <a:ext uri="{FF2B5EF4-FFF2-40B4-BE49-F238E27FC236}">
              <a16:creationId xmlns:a16="http://schemas.microsoft.com/office/drawing/2014/main" id="{67FD4680-9180-90A5-3902-638E10A4065F}"/>
            </a:ext>
          </a:extLst>
        </cdr:cNvPr>
        <cdr:cNvCxnSpPr/>
      </cdr:nvCxnSpPr>
      <cdr:spPr>
        <a:xfrm xmlns:a="http://schemas.openxmlformats.org/drawingml/2006/main" flipH="1">
          <a:off x="3276364" y="1864266"/>
          <a:ext cx="221462" cy="0"/>
        </a:xfrm>
        <a:prstGeom xmlns:a="http://schemas.openxmlformats.org/drawingml/2006/main" prst="straightConnector1">
          <a:avLst/>
        </a:prstGeom>
        <a:ln xmlns:a="http://schemas.openxmlformats.org/drawingml/2006/main" w="28575">
          <a:solidFill>
            <a:srgbClr val="FF0000"/>
          </a:solidFill>
          <a:headEnd type="none" w="lg" len="lg"/>
          <a:tailEnd type="stealth" w="lg" len="lg"/>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fr-CH"/>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13D20A10-87DC-CD42-BB3D-B41791B31F53}" type="datetimeFigureOut">
              <a:rPr lang="fr-CH" smtClean="0"/>
              <a:t>29.10.24</a:t>
            </a:fld>
            <a:endParaRPr lang="fr-CH"/>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fr-CH"/>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CH"/>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fr-CH"/>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F1864282-B6E7-2642-AB67-26723B59806F}" type="slidenum">
              <a:rPr lang="fr-CH" smtClean="0"/>
              <a:t>‹N°›</a:t>
            </a:fld>
            <a:endParaRPr lang="fr-CH"/>
          </a:p>
        </p:txBody>
      </p:sp>
    </p:spTree>
    <p:extLst>
      <p:ext uri="{BB962C8B-B14F-4D97-AF65-F5344CB8AC3E}">
        <p14:creationId xmlns:p14="http://schemas.microsoft.com/office/powerpoint/2010/main" val="4137702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8F6F165C-CC33-F347-B9D8-9AAA3133A839}" type="slidenum">
              <a:rPr lang="de-DE" smtClean="0"/>
              <a:t>1</a:t>
            </a:fld>
            <a:endParaRPr lang="de-DE"/>
          </a:p>
        </p:txBody>
      </p:sp>
    </p:spTree>
    <p:extLst>
      <p:ext uri="{BB962C8B-B14F-4D97-AF65-F5344CB8AC3E}">
        <p14:creationId xmlns:p14="http://schemas.microsoft.com/office/powerpoint/2010/main" val="3697976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4809D4-3B4E-4466-88DC-6E3BF8BE3E00}" type="slidenum">
              <a:rPr lang="en-US"/>
              <a:pPr>
                <a:defRPr/>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EFE3B6-C694-406F-9730-3413D7F769C4}" type="slidenum">
              <a:rPr lang="en-US"/>
              <a:pPr>
                <a:defRPr/>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532BED-C57F-443E-9DF1-235BB8A8F812}" type="slidenum">
              <a:rPr lang="en-US"/>
              <a:pPr>
                <a:defRPr/>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00E2C0-BA75-4D75-BC37-58327B496EC2}" type="slidenum">
              <a:rPr lang="en-US"/>
              <a:pPr>
                <a:defRPr/>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73FB5A-7167-4F43-B299-3F22AB3B3137}" type="slidenum">
              <a:rPr lang="en-US"/>
              <a:pPr>
                <a:defRPr/>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4342BE-0193-4B89-A913-ECD20AFD271F}" type="slidenum">
              <a:rPr lang="en-US"/>
              <a:pPr>
                <a:defRPr/>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F79C4C-71C0-4F21-9EED-8539BABF9384}" type="slidenum">
              <a:rPr lang="en-US"/>
              <a:pPr>
                <a:defRPr/>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5C5D3E-A4C8-4992-8D5C-3926AF6DC552}" type="slidenum">
              <a:rPr lang="en-US"/>
              <a:pPr>
                <a:defRPr/>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A409473-1F66-4C79-895B-B3D62034D07D}" type="slidenum">
              <a:rPr lang="en-US"/>
              <a:pPr>
                <a:defRPr/>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6253B0-EB3B-4A25-B49F-884BB430D002}" type="slidenum">
              <a:rPr lang="en-US"/>
              <a:pPr>
                <a:defRPr/>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716703-1E04-49F7-A7A0-66E9B5B12764}" type="slidenum">
              <a:rPr lang="en-US"/>
              <a:pPr>
                <a:defRPr/>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09E8380-F205-4FDD-8E51-327D8B4D6214}"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Arial" pitchFamily="-112" charset="0"/>
          <a:cs typeface="+mj-cs"/>
        </a:defRPr>
      </a:lvl1pPr>
      <a:lvl2pPr algn="ctr" rtl="0" eaLnBrk="0" fontAlgn="base" hangingPunct="0">
        <a:spcBef>
          <a:spcPct val="0"/>
        </a:spcBef>
        <a:spcAft>
          <a:spcPct val="0"/>
        </a:spcAft>
        <a:defRPr sz="4400">
          <a:solidFill>
            <a:schemeClr val="tx2"/>
          </a:solidFill>
          <a:latin typeface="Arial" charset="0"/>
          <a:ea typeface="Arial" pitchFamily="-112" charset="0"/>
          <a:cs typeface="Arial" charset="0"/>
        </a:defRPr>
      </a:lvl2pPr>
      <a:lvl3pPr algn="ctr" rtl="0" eaLnBrk="0" fontAlgn="base" hangingPunct="0">
        <a:spcBef>
          <a:spcPct val="0"/>
        </a:spcBef>
        <a:spcAft>
          <a:spcPct val="0"/>
        </a:spcAft>
        <a:defRPr sz="4400">
          <a:solidFill>
            <a:schemeClr val="tx2"/>
          </a:solidFill>
          <a:latin typeface="Arial" charset="0"/>
          <a:ea typeface="Arial" pitchFamily="-112" charset="0"/>
          <a:cs typeface="Arial" charset="0"/>
        </a:defRPr>
      </a:lvl3pPr>
      <a:lvl4pPr algn="ctr" rtl="0" eaLnBrk="0" fontAlgn="base" hangingPunct="0">
        <a:spcBef>
          <a:spcPct val="0"/>
        </a:spcBef>
        <a:spcAft>
          <a:spcPct val="0"/>
        </a:spcAft>
        <a:defRPr sz="4400">
          <a:solidFill>
            <a:schemeClr val="tx2"/>
          </a:solidFill>
          <a:latin typeface="Arial" charset="0"/>
          <a:ea typeface="Arial" pitchFamily="-112" charset="0"/>
          <a:cs typeface="Arial" charset="0"/>
        </a:defRPr>
      </a:lvl4pPr>
      <a:lvl5pPr algn="ctr" rtl="0" eaLnBrk="0" fontAlgn="base" hangingPunct="0">
        <a:spcBef>
          <a:spcPct val="0"/>
        </a:spcBef>
        <a:spcAft>
          <a:spcPct val="0"/>
        </a:spcAft>
        <a:defRPr sz="4400">
          <a:solidFill>
            <a:schemeClr val="tx2"/>
          </a:solidFill>
          <a:latin typeface="Arial" charset="0"/>
          <a:ea typeface="Arial" pitchFamily="-112"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Arial" pitchFamily="-112"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112"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12"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12"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12"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1.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0.jpe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0.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3.gif"/><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10.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9465" name="Text Box 9"/>
              <p:cNvSpPr txBox="1">
                <a:spLocks noChangeArrowheads="1"/>
              </p:cNvSpPr>
              <p:nvPr/>
            </p:nvSpPr>
            <p:spPr bwMode="auto">
              <a:xfrm>
                <a:off x="0" y="1304764"/>
                <a:ext cx="12192000" cy="4859344"/>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wrap="square">
                <a:spAutoFit/>
              </a:bodyPr>
              <a:lstStyle/>
              <a:p>
                <a:pPr marL="342900" indent="-342900">
                  <a:lnSpc>
                    <a:spcPct val="120000"/>
                  </a:lnSpc>
                  <a:buFont typeface="Arial" panose="020B0604020202020204" pitchFamily="34" charset="0"/>
                  <a:buChar char="•"/>
                </a:pPr>
                <a:r>
                  <a:rPr lang="fr-CH" dirty="0"/>
                  <a:t>Les équations de Maxwell et les équations d'ondes sont </a:t>
                </a:r>
                <a:r>
                  <a:rPr lang="fr-CH" b="1" dirty="0"/>
                  <a:t>linéaires </a:t>
                </a:r>
                <a:r>
                  <a:rPr lang="fr-CH" dirty="0"/>
                  <a:t>=&gt; Le </a:t>
                </a:r>
                <a:r>
                  <a:rPr lang="fr-CH" b="1" dirty="0"/>
                  <a:t>principe de superposition</a:t>
                </a:r>
                <a:r>
                  <a:rPr lang="fr-CH" dirty="0"/>
                  <a:t>:</a:t>
                </a:r>
              </a:p>
              <a:p>
                <a:pPr marL="342900" indent="-342900">
                  <a:lnSpc>
                    <a:spcPct val="120000"/>
                  </a:lnSpc>
                  <a:buFont typeface="Arial" panose="020B0604020202020204" pitchFamily="34" charset="0"/>
                  <a:buChar char="•"/>
                </a:pPr>
                <a:r>
                  <a:rPr lang="fr-CH" dirty="0"/>
                  <a:t>Si des champs </a:t>
                </a:r>
                <a14:m>
                  <m:oMath xmlns:m="http://schemas.openxmlformats.org/officeDocument/2006/math">
                    <m:sSub>
                      <m:sSubPr>
                        <m:ctrlPr>
                          <a:rPr lang="fr-CH"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Ψ</m:t>
                        </m:r>
                      </m:e>
                      <m:sub>
                        <m:r>
                          <a:rPr lang="fr-CH" i="1">
                            <a:latin typeface="Cambria Math" panose="02040503050406030204" pitchFamily="18" charset="0"/>
                          </a:rPr>
                          <m:t>𝑖</m:t>
                        </m:r>
                      </m:sub>
                    </m:sSub>
                  </m:oMath>
                </a14:m>
                <a:r>
                  <a:rPr lang="fr-CH" dirty="0"/>
                  <a:t> (p. ex. </a:t>
                </a:r>
                <a:r>
                  <a:rPr lang="fr-CH" b="1" i="1" dirty="0"/>
                  <a:t>E</a:t>
                </a:r>
                <a:r>
                  <a:rPr lang="fr-CH" dirty="0"/>
                  <a:t>, </a:t>
                </a:r>
                <a:r>
                  <a:rPr lang="fr-CH" b="1" i="1" dirty="0"/>
                  <a:t>H</a:t>
                </a:r>
                <a:r>
                  <a:rPr lang="fr-CH" dirty="0"/>
                  <a:t>) sont des solution de l'équation d'onde: </a:t>
                </a:r>
                <a14:m>
                  <m:oMath xmlns:m="http://schemas.openxmlformats.org/officeDocument/2006/math">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m:t>
                        </m:r>
                      </m:e>
                      <m:sup>
                        <m:r>
                          <a:rPr lang="fr-CH" i="1">
                            <a:latin typeface="Cambria Math" panose="02040503050406030204" pitchFamily="18" charset="0"/>
                          </a:rPr>
                          <m:t>2</m:t>
                        </m:r>
                      </m:sup>
                    </m:sSup>
                    <m:sSub>
                      <m:sSubPr>
                        <m:ctrlPr>
                          <a:rPr lang="fr-CH"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Ψ</m:t>
                        </m:r>
                      </m:e>
                      <m:sub>
                        <m:r>
                          <a:rPr lang="fr-CH" i="1">
                            <a:latin typeface="Cambria Math" panose="02040503050406030204" pitchFamily="18" charset="0"/>
                          </a:rPr>
                          <m:t> </m:t>
                        </m:r>
                      </m:sub>
                    </m:sSub>
                    <m:r>
                      <a:rPr lang="fr-CH" i="1">
                        <a:latin typeface="Cambria Math" panose="02040503050406030204" pitchFamily="18" charset="0"/>
                      </a:rPr>
                      <m:t>−</m:t>
                    </m:r>
                    <m:f>
                      <m:fPr>
                        <m:ctrlPr>
                          <a:rPr lang="fr-CH" i="1">
                            <a:latin typeface="Cambria Math" panose="02040503050406030204" pitchFamily="18" charset="0"/>
                          </a:rPr>
                        </m:ctrlPr>
                      </m:fPr>
                      <m:num>
                        <m:sSup>
                          <m:sSupPr>
                            <m:ctrlPr>
                              <a:rPr lang="fr-CH" i="1">
                                <a:latin typeface="Cambria Math" panose="02040503050406030204" pitchFamily="18" charset="0"/>
                              </a:rPr>
                            </m:ctrlPr>
                          </m:sSupPr>
                          <m:e>
                            <m:r>
                              <a:rPr lang="fr-CH" i="1">
                                <a:latin typeface="Cambria Math" panose="02040503050406030204" pitchFamily="18" charset="0"/>
                              </a:rPr>
                              <m:t>𝑛</m:t>
                            </m:r>
                          </m:e>
                          <m:sup>
                            <m:r>
                              <a:rPr lang="fr-CH" i="1">
                                <a:latin typeface="Cambria Math" panose="02040503050406030204" pitchFamily="18" charset="0"/>
                              </a:rPr>
                              <m:t>2</m:t>
                            </m:r>
                          </m:sup>
                        </m:sSup>
                      </m:num>
                      <m:den>
                        <m:sSup>
                          <m:sSupPr>
                            <m:ctrlPr>
                              <a:rPr lang="fr-CH" i="1">
                                <a:latin typeface="Cambria Math" panose="02040503050406030204" pitchFamily="18" charset="0"/>
                              </a:rPr>
                            </m:ctrlPr>
                          </m:sSupPr>
                          <m:e>
                            <m:r>
                              <a:rPr lang="fr-CH" i="1">
                                <a:latin typeface="Cambria Math" panose="02040503050406030204" pitchFamily="18" charset="0"/>
                              </a:rPr>
                              <m:t>𝑐</m:t>
                            </m:r>
                          </m:e>
                          <m:sup>
                            <m:r>
                              <a:rPr lang="fr-CH" i="1">
                                <a:latin typeface="Cambria Math" panose="02040503050406030204" pitchFamily="18" charset="0"/>
                              </a:rPr>
                              <m:t>2</m:t>
                            </m:r>
                          </m:sup>
                        </m:sSup>
                      </m:den>
                    </m:f>
                    <m:f>
                      <m:fPr>
                        <m:ctrlPr>
                          <a:rPr lang="fr-CH" i="1">
                            <a:latin typeface="Cambria Math" panose="02040503050406030204" pitchFamily="18" charset="0"/>
                          </a:rPr>
                        </m:ctrlPr>
                      </m:fPr>
                      <m:num>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m:t>
                            </m:r>
                          </m:e>
                          <m:sup>
                            <m:r>
                              <a:rPr lang="fr-CH" i="1">
                                <a:latin typeface="Cambria Math" panose="02040503050406030204" pitchFamily="18" charset="0"/>
                              </a:rPr>
                              <m:t>2</m:t>
                            </m:r>
                          </m:sup>
                        </m:sSup>
                      </m:num>
                      <m:den>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𝑡</m:t>
                            </m:r>
                          </m:e>
                          <m:sup>
                            <m:r>
                              <a:rPr lang="fr-CH" i="1">
                                <a:latin typeface="Cambria Math" panose="02040503050406030204" pitchFamily="18" charset="0"/>
                              </a:rPr>
                              <m:t>2</m:t>
                            </m:r>
                          </m:sup>
                        </m:sSup>
                      </m:den>
                    </m:f>
                    <m:sSub>
                      <m:sSubPr>
                        <m:ctrlPr>
                          <a:rPr lang="fr-CH"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Ψ</m:t>
                        </m:r>
                      </m:e>
                      <m:sub>
                        <m:r>
                          <a:rPr lang="fr-CH" i="1">
                            <a:latin typeface="Cambria Math" panose="02040503050406030204" pitchFamily="18" charset="0"/>
                          </a:rPr>
                          <m:t> </m:t>
                        </m:r>
                      </m:sub>
                    </m:sSub>
                    <m:r>
                      <a:rPr lang="fr-CH" i="1">
                        <a:latin typeface="Cambria Math" panose="02040503050406030204" pitchFamily="18" charset="0"/>
                      </a:rPr>
                      <m:t>=0</m:t>
                    </m:r>
                  </m:oMath>
                </a14:m>
                <a:r>
                  <a:rPr lang="fr-CH" dirty="0"/>
                  <a:t> , </a:t>
                </a:r>
                <a14:m>
                  <m:oMath xmlns:m="http://schemas.openxmlformats.org/officeDocument/2006/math">
                    <m:r>
                      <m:rPr>
                        <m:sty m:val="p"/>
                      </m:rPr>
                      <a:rPr lang="el-GR" i="1">
                        <a:latin typeface="Cambria Math" panose="02040503050406030204" pitchFamily="18" charset="0"/>
                        <a:ea typeface="Cambria Math" panose="02040503050406030204" pitchFamily="18" charset="0"/>
                      </a:rPr>
                      <m:t>Ψ</m:t>
                    </m:r>
                    <m:r>
                      <a:rPr lang="fr-CH" i="1">
                        <a:latin typeface="Cambria Math" panose="02040503050406030204" pitchFamily="18" charset="0"/>
                        <a:ea typeface="Cambria Math" panose="02040503050406030204" pitchFamily="18" charset="0"/>
                      </a:rPr>
                      <m:t>=</m:t>
                    </m:r>
                    <m:nary>
                      <m:naryPr>
                        <m:chr m:val="∑"/>
                        <m:ctrlPr>
                          <a:rPr lang="fr-CH" i="1">
                            <a:latin typeface="Cambria Math" panose="02040503050406030204" pitchFamily="18" charset="0"/>
                            <a:ea typeface="Cambria Math" panose="02040503050406030204" pitchFamily="18" charset="0"/>
                          </a:rPr>
                        </m:ctrlPr>
                      </m:naryPr>
                      <m:sub>
                        <m:r>
                          <m:rPr>
                            <m:brk m:alnAt="23"/>
                          </m:rPr>
                          <a:rPr lang="fr-CH" i="1">
                            <a:latin typeface="Cambria Math" panose="02040503050406030204" pitchFamily="18" charset="0"/>
                            <a:ea typeface="Cambria Math" panose="02040503050406030204" pitchFamily="18" charset="0"/>
                          </a:rPr>
                          <m:t>𝑖</m:t>
                        </m:r>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𝑁</m:t>
                        </m:r>
                      </m:sup>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𝑎</m:t>
                            </m:r>
                          </m:e>
                          <m:sub>
                            <m:r>
                              <a:rPr lang="fr-CH" i="1">
                                <a:latin typeface="Cambria Math" panose="02040503050406030204" pitchFamily="18" charset="0"/>
                                <a:ea typeface="Cambria Math" panose="02040503050406030204" pitchFamily="18" charset="0"/>
                              </a:rPr>
                              <m:t>𝑖</m:t>
                            </m:r>
                          </m:sub>
                        </m:sSub>
                        <m:sSub>
                          <m:sSubPr>
                            <m:ctrlPr>
                              <a:rPr lang="fr-CH"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Ψ</m:t>
                            </m:r>
                          </m:e>
                          <m:sub>
                            <m:r>
                              <a:rPr lang="fr-CH" i="1">
                                <a:latin typeface="Cambria Math" panose="02040503050406030204" pitchFamily="18" charset="0"/>
                              </a:rPr>
                              <m:t>𝑖</m:t>
                            </m:r>
                          </m:sub>
                        </m:sSub>
                      </m:e>
                    </m:nary>
                  </m:oMath>
                </a14:m>
                <a:r>
                  <a:rPr lang="fr-CH" dirty="0"/>
                  <a:t> en est aussi une solution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𝑎</m:t>
                        </m:r>
                      </m:e>
                      <m:sub>
                        <m:r>
                          <a:rPr lang="fr-CH" i="1">
                            <a:latin typeface="Cambria Math" panose="02040503050406030204" pitchFamily="18" charset="0"/>
                            <a:ea typeface="Cambria Math" panose="02040503050406030204" pitchFamily="18" charset="0"/>
                          </a:rPr>
                          <m:t>𝑖</m:t>
                        </m:r>
                      </m:sub>
                    </m:sSub>
                  </m:oMath>
                </a14:m>
                <a:r>
                  <a:rPr lang="fr-CH" dirty="0"/>
                  <a:t> = constantes).</a:t>
                </a:r>
              </a:p>
              <a:p>
                <a:pPr marL="342900" indent="-342900">
                  <a:lnSpc>
                    <a:spcPct val="120000"/>
                  </a:lnSpc>
                  <a:buFont typeface="Arial" panose="020B0604020202020204" pitchFamily="34" charset="0"/>
                  <a:buChar char="•"/>
                </a:pPr>
                <a:r>
                  <a:rPr lang="fr-CH" dirty="0"/>
                  <a:t>Des exceptions: les matériaux avec susceptibilité non-linéaire.</a:t>
                </a:r>
              </a:p>
              <a:p>
                <a:pPr marL="342900" indent="-342900">
                  <a:lnSpc>
                    <a:spcPct val="120000"/>
                  </a:lnSpc>
                  <a:buFont typeface="Arial" panose="020B0604020202020204" pitchFamily="34" charset="0"/>
                  <a:buChar char="•"/>
                </a:pPr>
                <a:r>
                  <a:rPr lang="fr-CH" b="1" dirty="0"/>
                  <a:t>MAIS</a:t>
                </a:r>
                <a:r>
                  <a:rPr lang="fr-CH" dirty="0"/>
                  <a:t>: L'intensité mesurée (par l'œil ou par un détecteur) est proportionnelle à </a:t>
                </a:r>
                <a:r>
                  <a:rPr lang="fr-CH" b="1" dirty="0"/>
                  <a:t>la moyenne temporelle</a:t>
                </a:r>
                <a:r>
                  <a:rPr lang="fr-CH" dirty="0"/>
                  <a:t> du </a:t>
                </a:r>
                <a:r>
                  <a:rPr lang="fr-CH" b="1" dirty="0"/>
                  <a:t>carré</a:t>
                </a:r>
                <a:r>
                  <a:rPr lang="fr-CH" dirty="0"/>
                  <a:t> de champ total: </a:t>
                </a:r>
                <a14:m>
                  <m:oMath xmlns:m="http://schemas.openxmlformats.org/officeDocument/2006/math">
                    <m:r>
                      <m:rPr>
                        <m:sty m:val="p"/>
                      </m:rPr>
                      <a:rPr lang="fr-CH">
                        <a:latin typeface="Cambria Math" panose="02040503050406030204" pitchFamily="18" charset="0"/>
                        <a:ea typeface="Cambria Math" panose="02040503050406030204" pitchFamily="18" charset="0"/>
                      </a:rPr>
                      <m:t>I</m:t>
                    </m:r>
                    <m:r>
                      <a:rPr lang="fr-CH" altLang="en-CH" i="1">
                        <a:latin typeface="Cambria Math" panose="02040503050406030204" pitchFamily="18" charset="0"/>
                      </a:rPr>
                      <m:t>=</m:t>
                    </m:r>
                    <m:r>
                      <a:rPr lang="fr-CH" altLang="en-CH" i="1">
                        <a:latin typeface="Cambria Math" panose="02040503050406030204" pitchFamily="18" charset="0"/>
                      </a:rPr>
                      <m:t>𝑛𝑐</m:t>
                    </m:r>
                    <m:sSub>
                      <m:sSubPr>
                        <m:ctrlPr>
                          <a:rPr lang="fr-CH" altLang="en-CH" i="1">
                            <a:latin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𝜀</m:t>
                        </m:r>
                      </m:e>
                      <m:sub>
                        <m:r>
                          <a:rPr lang="fr-CH" altLang="en-CH" i="1">
                            <a:latin typeface="Cambria Math" panose="02040503050406030204" pitchFamily="18" charset="0"/>
                          </a:rPr>
                          <m:t>0</m:t>
                        </m:r>
                      </m:sub>
                    </m:sSub>
                    <m:sSub>
                      <m:sSubPr>
                        <m:ctrlPr>
                          <a:rPr lang="fr-CH" altLang="en-CH" i="1">
                            <a:latin typeface="Cambria Math" panose="02040503050406030204" pitchFamily="18" charset="0"/>
                            <a:ea typeface="Cambria Math" panose="02040503050406030204" pitchFamily="18" charset="0"/>
                          </a:rPr>
                        </m:ctrlPr>
                      </m:sSubPr>
                      <m:e>
                        <m:d>
                          <m:dPr>
                            <m:begChr m:val="⟨"/>
                            <m:endChr m:val="⟩"/>
                            <m:ctrlPr>
                              <a:rPr lang="fr-CH" altLang="en-CH" i="1">
                                <a:latin typeface="Cambria Math" panose="02040503050406030204" pitchFamily="18" charset="0"/>
                                <a:ea typeface="Cambria Math" panose="02040503050406030204" pitchFamily="18" charset="0"/>
                              </a:rPr>
                            </m:ctrlPr>
                          </m:dPr>
                          <m:e>
                            <m:sSubSup>
                              <m:sSubSupPr>
                                <m:ctrlPr>
                                  <a:rPr lang="fr-CH" altLang="en-CH" i="1">
                                    <a:latin typeface="Cambria Math" panose="02040503050406030204" pitchFamily="18" charset="0"/>
                                  </a:rPr>
                                </m:ctrlPr>
                              </m:sSubSupPr>
                              <m:e>
                                <m:r>
                                  <a:rPr lang="fr-CH" altLang="en-CH" i="1">
                                    <a:latin typeface="Cambria Math" panose="02040503050406030204" pitchFamily="18" charset="0"/>
                                  </a:rPr>
                                  <m:t>𝐸</m:t>
                                </m:r>
                              </m:e>
                              <m:sub>
                                <m:r>
                                  <a:rPr lang="fr-CH" altLang="en-CH" i="1">
                                    <a:latin typeface="Cambria Math" panose="02040503050406030204" pitchFamily="18" charset="0"/>
                                  </a:rPr>
                                  <m:t>𝑡𝑜𝑡</m:t>
                                </m:r>
                              </m:sub>
                              <m:sup>
                                <m:r>
                                  <a:rPr lang="fr-CH" altLang="en-CH" i="1">
                                    <a:latin typeface="Cambria Math" panose="02040503050406030204" pitchFamily="18" charset="0"/>
                                  </a:rPr>
                                  <m:t>2</m:t>
                                </m:r>
                              </m:sup>
                            </m:sSubSup>
                          </m:e>
                        </m:d>
                      </m:e>
                      <m:sub>
                        <m:r>
                          <a:rPr lang="fr-CH" altLang="en-CH" i="1">
                            <a:latin typeface="Cambria Math" panose="02040503050406030204" pitchFamily="18" charset="0"/>
                            <a:ea typeface="Cambria Math" panose="02040503050406030204" pitchFamily="18" charset="0"/>
                          </a:rPr>
                          <m:t>𝑇</m:t>
                        </m:r>
                      </m:sub>
                    </m:sSub>
                  </m:oMath>
                </a14:m>
                <a:r>
                  <a:rPr lang="fr-CH" dirty="0"/>
                  <a:t> ! Donc, l'intensité mesuré </a:t>
                </a:r>
                <a:r>
                  <a:rPr lang="fr-CH" b="1" dirty="0"/>
                  <a:t>n'est pas</a:t>
                </a:r>
                <a:r>
                  <a:rPr lang="fr-CH" dirty="0"/>
                  <a:t> une somme simple des intensités des sources.</a:t>
                </a:r>
              </a:p>
              <a:p>
                <a:pPr marL="342900" indent="-342900">
                  <a:lnSpc>
                    <a:spcPct val="120000"/>
                  </a:lnSpc>
                  <a:buFont typeface="Arial" panose="020B0604020202020204" pitchFamily="34" charset="0"/>
                  <a:buChar char="•"/>
                </a:pPr>
                <a:r>
                  <a:rPr lang="fr-CH" dirty="0"/>
                  <a:t>Ici nous allons simplifier et écrire </a:t>
                </a:r>
                <a14:m>
                  <m:oMath xmlns:m="http://schemas.openxmlformats.org/officeDocument/2006/math">
                    <m:r>
                      <m:rPr>
                        <m:sty m:val="p"/>
                      </m:rPr>
                      <a:rPr lang="fr-CH" smtClean="0">
                        <a:latin typeface="Cambria Math" panose="02040503050406030204" pitchFamily="18" charset="0"/>
                        <a:ea typeface="Cambria Math" panose="02040503050406030204" pitchFamily="18" charset="0"/>
                      </a:rPr>
                      <m:t>I</m:t>
                    </m:r>
                    <m:r>
                      <a:rPr lang="fr-CH" altLang="en-CH" i="1" smtClean="0">
                        <a:latin typeface="Cambria Math" panose="02040503050406030204" pitchFamily="18" charset="0"/>
                        <a:ea typeface="Cambria Math" panose="02040503050406030204" pitchFamily="18" charset="0"/>
                      </a:rPr>
                      <m:t>∝</m:t>
                    </m:r>
                    <m:sSub>
                      <m:sSubPr>
                        <m:ctrlPr>
                          <a:rPr lang="fr-CH" altLang="en-CH" i="1">
                            <a:latin typeface="Cambria Math" panose="02040503050406030204" pitchFamily="18" charset="0"/>
                            <a:ea typeface="Cambria Math" panose="02040503050406030204" pitchFamily="18" charset="0"/>
                          </a:rPr>
                        </m:ctrlPr>
                      </m:sSubPr>
                      <m:e>
                        <m:d>
                          <m:dPr>
                            <m:begChr m:val="⟨"/>
                            <m:endChr m:val="⟩"/>
                            <m:ctrlPr>
                              <a:rPr lang="fr-CH" altLang="en-CH" i="1">
                                <a:latin typeface="Cambria Math" panose="02040503050406030204" pitchFamily="18" charset="0"/>
                                <a:ea typeface="Cambria Math" panose="02040503050406030204" pitchFamily="18" charset="0"/>
                              </a:rPr>
                            </m:ctrlPr>
                          </m:dPr>
                          <m:e>
                            <m:sSubSup>
                              <m:sSubSupPr>
                                <m:ctrlPr>
                                  <a:rPr lang="fr-CH" altLang="en-CH" i="1">
                                    <a:latin typeface="Cambria Math" panose="02040503050406030204" pitchFamily="18" charset="0"/>
                                  </a:rPr>
                                </m:ctrlPr>
                              </m:sSubSupPr>
                              <m:e>
                                <m:r>
                                  <a:rPr lang="fr-CH" altLang="en-CH" i="1">
                                    <a:latin typeface="Cambria Math" panose="02040503050406030204" pitchFamily="18" charset="0"/>
                                  </a:rPr>
                                  <m:t>𝐸</m:t>
                                </m:r>
                              </m:e>
                              <m:sub>
                                <m:r>
                                  <a:rPr lang="fr-CH" altLang="en-CH" i="1">
                                    <a:latin typeface="Cambria Math" panose="02040503050406030204" pitchFamily="18" charset="0"/>
                                  </a:rPr>
                                  <m:t>𝑡𝑜𝑡</m:t>
                                </m:r>
                              </m:sub>
                              <m:sup>
                                <m:r>
                                  <a:rPr lang="fr-CH" altLang="en-CH" i="1">
                                    <a:latin typeface="Cambria Math" panose="02040503050406030204" pitchFamily="18" charset="0"/>
                                  </a:rPr>
                                  <m:t>2</m:t>
                                </m:r>
                              </m:sup>
                            </m:sSubSup>
                          </m:e>
                        </m:d>
                      </m:e>
                      <m:sub>
                        <m:r>
                          <a:rPr lang="fr-CH" altLang="en-CH" i="1">
                            <a:latin typeface="Cambria Math" panose="02040503050406030204" pitchFamily="18" charset="0"/>
                            <a:ea typeface="Cambria Math" panose="02040503050406030204" pitchFamily="18" charset="0"/>
                          </a:rPr>
                          <m:t>𝑇</m:t>
                        </m:r>
                      </m:sub>
                    </m:sSub>
                  </m:oMath>
                </a14:m>
                <a:r>
                  <a:rPr lang="fr-CH" dirty="0"/>
                  <a:t> .</a:t>
                </a:r>
              </a:p>
              <a:p>
                <a:pPr marL="342900" indent="-342900">
                  <a:lnSpc>
                    <a:spcPct val="120000"/>
                  </a:lnSpc>
                  <a:buFont typeface="Arial" panose="020B0604020202020204" pitchFamily="34" charset="0"/>
                  <a:buChar char="•"/>
                </a:pPr>
                <a:r>
                  <a:rPr lang="fr-CH" dirty="0"/>
                  <a:t>L'intensité mesuré est donc: </a:t>
                </a:r>
                <a14:m>
                  <m:oMath xmlns:m="http://schemas.openxmlformats.org/officeDocument/2006/math">
                    <m:sSub>
                      <m:sSubPr>
                        <m:ctrlPr>
                          <a:rPr lang="fr-CH" i="1" smtClean="0">
                            <a:latin typeface="Cambria Math" panose="02040503050406030204" pitchFamily="18" charset="0"/>
                          </a:rPr>
                        </m:ctrlPr>
                      </m:sSubPr>
                      <m:e>
                        <m:r>
                          <a:rPr lang="fr-CH" b="0" i="1" smtClean="0">
                            <a:latin typeface="Cambria Math" panose="02040503050406030204" pitchFamily="18" charset="0"/>
                          </a:rPr>
                          <m:t>𝐼</m:t>
                        </m:r>
                      </m:e>
                      <m:sub>
                        <m:r>
                          <a:rPr lang="fr-CH" b="0" i="1" smtClean="0">
                            <a:latin typeface="Cambria Math" panose="02040503050406030204" pitchFamily="18" charset="0"/>
                          </a:rPr>
                          <m:t>𝑇𝑜𝑡</m:t>
                        </m:r>
                      </m:sub>
                    </m:sSub>
                    <m:r>
                      <a:rPr lang="fr-CH" i="1">
                        <a:latin typeface="Cambria Math" panose="02040503050406030204" pitchFamily="18" charset="0"/>
                        <a:ea typeface="Cambria Math" panose="02040503050406030204" pitchFamily="18" charset="0"/>
                      </a:rPr>
                      <m:t>∝</m:t>
                    </m:r>
                    <m:sSub>
                      <m:sSubPr>
                        <m:ctrlPr>
                          <a:rPr lang="fr-CH" i="1" smtClean="0">
                            <a:latin typeface="Cambria Math" panose="02040503050406030204" pitchFamily="18" charset="0"/>
                            <a:ea typeface="Cambria Math" panose="02040503050406030204" pitchFamily="18" charset="0"/>
                          </a:rPr>
                        </m:ctrlPr>
                      </m:sSubPr>
                      <m:e>
                        <m:d>
                          <m:dPr>
                            <m:begChr m:val="⟨"/>
                            <m:endChr m:val="⟩"/>
                            <m:ctrlPr>
                              <a:rPr lang="fr-CH" i="1" smtClean="0">
                                <a:latin typeface="Cambria Math" panose="02040503050406030204" pitchFamily="18" charset="0"/>
                                <a:ea typeface="Cambria Math" panose="02040503050406030204" pitchFamily="18" charset="0"/>
                              </a:rPr>
                            </m:ctrlPr>
                          </m:dPr>
                          <m:e>
                            <m:sSubSup>
                              <m:sSubSupPr>
                                <m:ctrlPr>
                                  <a:rPr lang="fr-CH" altLang="en-CH" i="1">
                                    <a:latin typeface="Cambria Math" panose="02040503050406030204" pitchFamily="18" charset="0"/>
                                  </a:rPr>
                                </m:ctrlPr>
                              </m:sSubSupPr>
                              <m:e>
                                <m:r>
                                  <a:rPr lang="fr-CH" altLang="en-CH" i="1">
                                    <a:latin typeface="Cambria Math" panose="02040503050406030204" pitchFamily="18" charset="0"/>
                                  </a:rPr>
                                  <m:t>𝐸</m:t>
                                </m:r>
                              </m:e>
                              <m:sub>
                                <m:r>
                                  <a:rPr lang="fr-CH" altLang="en-CH" i="1">
                                    <a:latin typeface="Cambria Math" panose="02040503050406030204" pitchFamily="18" charset="0"/>
                                  </a:rPr>
                                  <m:t>𝑡𝑜𝑡</m:t>
                                </m:r>
                              </m:sub>
                              <m:sup>
                                <m:r>
                                  <a:rPr lang="fr-CH" altLang="en-CH" i="1">
                                    <a:latin typeface="Cambria Math" panose="02040503050406030204" pitchFamily="18" charset="0"/>
                                  </a:rPr>
                                  <m:t>2</m:t>
                                </m:r>
                              </m:sup>
                            </m:sSubSup>
                          </m:e>
                        </m:d>
                      </m:e>
                      <m:sub>
                        <m:r>
                          <a:rPr lang="fr-CH" b="0" i="1" smtClean="0">
                            <a:latin typeface="Cambria Math" panose="02040503050406030204" pitchFamily="18" charset="0"/>
                            <a:ea typeface="Cambria Math" panose="02040503050406030204" pitchFamily="18" charset="0"/>
                          </a:rPr>
                          <m:t>𝑇</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sSup>
                              <m:sSupPr>
                                <m:ctrlPr>
                                  <a:rPr lang="fr-CH" i="1">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nary>
                                      <m:naryPr>
                                        <m:chr m:val="∑"/>
                                        <m:ctrlPr>
                                          <a:rPr lang="fr-CH" i="1">
                                            <a:latin typeface="Cambria Math" panose="02040503050406030204" pitchFamily="18" charset="0"/>
                                            <a:ea typeface="Cambria Math" panose="02040503050406030204" pitchFamily="18" charset="0"/>
                                          </a:rPr>
                                        </m:ctrlPr>
                                      </m:naryPr>
                                      <m:sub>
                                        <m:r>
                                          <m:rPr>
                                            <m:brk m:alnAt="23"/>
                                          </m:rPr>
                                          <a:rPr lang="fr-CH" i="1">
                                            <a:latin typeface="Cambria Math" panose="02040503050406030204" pitchFamily="18" charset="0"/>
                                            <a:ea typeface="Cambria Math" panose="02040503050406030204" pitchFamily="18" charset="0"/>
                                          </a:rPr>
                                          <m:t>𝑖</m:t>
                                        </m:r>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𝑁</m:t>
                                        </m:r>
                                      </m:sup>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𝑎</m:t>
                                            </m:r>
                                          </m:e>
                                          <m:sub>
                                            <m:r>
                                              <a:rPr lang="fr-CH" i="1">
                                                <a:latin typeface="Cambria Math" panose="02040503050406030204" pitchFamily="18" charset="0"/>
                                                <a:ea typeface="Cambria Math" panose="02040503050406030204" pitchFamily="18" charset="0"/>
                                              </a:rPr>
                                              <m:t>𝑖</m:t>
                                            </m:r>
                                          </m:sub>
                                        </m:sSub>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rPr>
                                              <m:t>𝑖</m:t>
                                            </m:r>
                                          </m:sub>
                                        </m:sSub>
                                      </m:e>
                                    </m:nary>
                                  </m:e>
                                </m:d>
                              </m:e>
                              <m:sup>
                                <m:r>
                                  <a:rPr lang="fr-CH" i="1">
                                    <a:latin typeface="Cambria Math" panose="02040503050406030204" pitchFamily="18" charset="0"/>
                                    <a:ea typeface="Cambria Math" panose="02040503050406030204" pitchFamily="18" charset="0"/>
                                  </a:rPr>
                                  <m:t>2</m:t>
                                </m:r>
                              </m:sup>
                            </m:sSup>
                          </m:e>
                        </m:d>
                      </m:e>
                      <m:sub>
                        <m:r>
                          <a:rPr lang="fr-CH" i="1">
                            <a:latin typeface="Cambria Math" panose="02040503050406030204" pitchFamily="18" charset="0"/>
                            <a:ea typeface="Cambria Math" panose="02040503050406030204" pitchFamily="18" charset="0"/>
                          </a:rPr>
                          <m:t>𝑇</m:t>
                        </m:r>
                      </m:sub>
                    </m:sSub>
                    <m:r>
                      <a:rPr lang="fr-CH" i="1">
                        <a:latin typeface="Cambria Math" panose="02040503050406030204" pitchFamily="18" charset="0"/>
                        <a:ea typeface="Cambria Math" panose="02040503050406030204" pitchFamily="18" charset="0"/>
                      </a:rPr>
                      <m:t>≠</m:t>
                    </m:r>
                    <m:nary>
                      <m:naryPr>
                        <m:chr m:val="∑"/>
                        <m:ctrlPr>
                          <a:rPr lang="fr-CH" i="1">
                            <a:latin typeface="Cambria Math" panose="02040503050406030204" pitchFamily="18" charset="0"/>
                            <a:ea typeface="Cambria Math" panose="02040503050406030204" pitchFamily="18" charset="0"/>
                          </a:rPr>
                        </m:ctrlPr>
                      </m:naryPr>
                      <m:sub>
                        <m:r>
                          <m:rPr>
                            <m:brk m:alnAt="23"/>
                          </m:rPr>
                          <a:rPr lang="fr-CH" i="1">
                            <a:latin typeface="Cambria Math" panose="02040503050406030204" pitchFamily="18" charset="0"/>
                            <a:ea typeface="Cambria Math" panose="02040503050406030204" pitchFamily="18" charset="0"/>
                          </a:rPr>
                          <m:t>𝑖</m:t>
                        </m:r>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𝑁</m:t>
                        </m:r>
                      </m:sup>
                      <m:e>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sSup>
                                  <m:sSupPr>
                                    <m:ctrlPr>
                                      <a:rPr lang="fr-CH" i="1">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𝑎</m:t>
                                            </m:r>
                                          </m:e>
                                          <m:sub>
                                            <m:r>
                                              <a:rPr lang="fr-CH" i="1">
                                                <a:latin typeface="Cambria Math" panose="02040503050406030204" pitchFamily="18" charset="0"/>
                                                <a:ea typeface="Cambria Math" panose="02040503050406030204" pitchFamily="18" charset="0"/>
                                              </a:rPr>
                                              <m:t>𝑖</m:t>
                                            </m:r>
                                          </m:sub>
                                        </m:sSub>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rPr>
                                              <m:t>𝑖</m:t>
                                            </m:r>
                                          </m:sub>
                                        </m:sSub>
                                      </m:e>
                                    </m:d>
                                  </m:e>
                                  <m:sup>
                                    <m:r>
                                      <a:rPr lang="fr-CH" i="1">
                                        <a:latin typeface="Cambria Math" panose="02040503050406030204" pitchFamily="18" charset="0"/>
                                        <a:ea typeface="Cambria Math" panose="02040503050406030204" pitchFamily="18" charset="0"/>
                                      </a:rPr>
                                      <m:t>2</m:t>
                                    </m:r>
                                  </m:sup>
                                </m:sSup>
                              </m:e>
                            </m:d>
                          </m:e>
                          <m:sub>
                            <m:r>
                              <a:rPr lang="fr-CH" i="1">
                                <a:latin typeface="Cambria Math" panose="02040503050406030204" pitchFamily="18" charset="0"/>
                                <a:ea typeface="Cambria Math" panose="02040503050406030204" pitchFamily="18" charset="0"/>
                              </a:rPr>
                              <m:t>𝑇</m:t>
                            </m:r>
                          </m:sub>
                        </m:sSub>
                      </m:e>
                    </m:nary>
                  </m:oMath>
                </a14:m>
                <a:r>
                  <a:rPr lang="fr-CH" dirty="0"/>
                  <a:t> .</a:t>
                </a:r>
              </a:p>
              <a:p>
                <a:pPr marL="342900" indent="-342900">
                  <a:lnSpc>
                    <a:spcPct val="120000"/>
                  </a:lnSpc>
                  <a:buFont typeface="Arial" panose="020B0604020202020204" pitchFamily="34" charset="0"/>
                  <a:buChar char="•"/>
                </a:pPr>
                <a:r>
                  <a:rPr lang="fr-CH" dirty="0"/>
                  <a:t>Par la suite, nous allons traiter séparément le cas N=2 et le cas </a:t>
                </a:r>
                <a14:m>
                  <m:oMath xmlns:m="http://schemas.openxmlformats.org/officeDocument/2006/math">
                    <m:r>
                      <a:rPr lang="fr-CH" i="1">
                        <a:latin typeface="Cambria Math" panose="02040503050406030204" pitchFamily="18" charset="0"/>
                      </a:rPr>
                      <m:t>𝑁</m:t>
                    </m:r>
                    <m:r>
                      <a:rPr lang="fr-CH" i="1">
                        <a:latin typeface="Cambria Math" panose="02040503050406030204" pitchFamily="18" charset="0"/>
                        <a:ea typeface="Cambria Math" panose="02040503050406030204" pitchFamily="18" charset="0"/>
                      </a:rPr>
                      <m:t>→∞</m:t>
                    </m:r>
                  </m:oMath>
                </a14:m>
                <a:r>
                  <a:rPr lang="fr-CH" dirty="0"/>
                  <a:t> .</a:t>
                </a:r>
              </a:p>
              <a:p>
                <a:pPr marL="342900" indent="-342900">
                  <a:lnSpc>
                    <a:spcPct val="120000"/>
                  </a:lnSpc>
                  <a:buFont typeface="Arial" panose="020B0604020202020204" pitchFamily="34" charset="0"/>
                  <a:buChar char="•"/>
                </a:pPr>
                <a:r>
                  <a:rPr lang="fr-CH" dirty="0"/>
                  <a:t>Les solutions de l'équation d'onde ont la forme: </a:t>
                </a:r>
                <a14:m>
                  <m:oMath xmlns:m="http://schemas.openxmlformats.org/officeDocument/2006/math">
                    <m:r>
                      <m:rPr>
                        <m:sty m:val="p"/>
                      </m:rPr>
                      <a:rPr lang="el-GR" i="1">
                        <a:latin typeface="Cambria Math" panose="02040503050406030204" pitchFamily="18" charset="0"/>
                        <a:ea typeface="Cambria Math" panose="02040503050406030204" pitchFamily="18" charset="0"/>
                      </a:rPr>
                      <m:t>Ψ</m:t>
                    </m:r>
                    <m:r>
                      <a:rPr lang="fr-CH" i="1">
                        <a:latin typeface="Cambria Math" panose="02040503050406030204" pitchFamily="18" charset="0"/>
                        <a:ea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Ψ</m:t>
                    </m:r>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𝒌</m:t>
                    </m:r>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𝒓</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𝑡</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𝜙</m:t>
                    </m:r>
                    <m:r>
                      <a:rPr lang="fr-CH" i="1">
                        <a:latin typeface="Cambria Math" panose="02040503050406030204" pitchFamily="18" charset="0"/>
                        <a:ea typeface="Cambria Math" panose="02040503050406030204" pitchFamily="18" charset="0"/>
                      </a:rPr>
                      <m:t>)</m:t>
                    </m:r>
                  </m:oMath>
                </a14:m>
                <a:r>
                  <a:rPr lang="fr-CH" dirty="0"/>
                  <a:t> , nous allons donc traiter ces trois éléments:</a:t>
                </a:r>
              </a:p>
              <a:p>
                <a:pPr marL="800100" lvl="1" indent="-342900">
                  <a:lnSpc>
                    <a:spcPct val="120000"/>
                  </a:lnSpc>
                  <a:buFont typeface="Arial" panose="020B0604020202020204" pitchFamily="34" charset="0"/>
                  <a:buChar char="•"/>
                </a:pPr>
                <a:r>
                  <a:rPr lang="fr-CH" b="1" i="1" dirty="0" err="1"/>
                  <a:t>k</a:t>
                </a:r>
                <a:r>
                  <a:rPr lang="fr-CH" i="1" baseline="30000" dirty="0" err="1"/>
                  <a:t>.</a:t>
                </a:r>
                <a:r>
                  <a:rPr lang="fr-CH" b="1" i="1" dirty="0" err="1"/>
                  <a:t>r</a:t>
                </a:r>
                <a:r>
                  <a:rPr lang="fr-CH" dirty="0"/>
                  <a:t> : donne lieu à des </a:t>
                </a:r>
                <a:r>
                  <a:rPr lang="fr-CH" b="1" dirty="0"/>
                  <a:t>interférences</a:t>
                </a:r>
                <a:r>
                  <a:rPr lang="fr-CH" dirty="0"/>
                  <a:t> (ch. 7).</a:t>
                </a:r>
              </a:p>
              <a:p>
                <a:pPr marL="800100" lvl="1" indent="-342900">
                  <a:lnSpc>
                    <a:spcPct val="120000"/>
                  </a:lnSpc>
                  <a:buFont typeface="Arial" panose="020B0604020202020204" pitchFamily="34" charset="0"/>
                  <a:buChar char="•"/>
                </a:pPr>
                <a:r>
                  <a:rPr lang="fr-CH" dirty="0" err="1">
                    <a:latin typeface="Symbol" pitchFamily="2" charset="2"/>
                  </a:rPr>
                  <a:t>w</a:t>
                </a:r>
                <a:r>
                  <a:rPr lang="fr-CH" dirty="0" err="1"/>
                  <a:t>t</a:t>
                </a:r>
                <a:r>
                  <a:rPr lang="fr-CH" dirty="0"/>
                  <a:t> : donne lieu à des </a:t>
                </a:r>
                <a:r>
                  <a:rPr lang="fr-CH" b="1" dirty="0"/>
                  <a:t>battements</a:t>
                </a:r>
                <a:r>
                  <a:rPr lang="fr-CH" dirty="0"/>
                  <a:t> (traité ici).</a:t>
                </a:r>
              </a:p>
              <a:p>
                <a:pPr marL="800100" lvl="1" indent="-342900">
                  <a:lnSpc>
                    <a:spcPct val="120000"/>
                  </a:lnSpc>
                  <a:buFont typeface="Arial" panose="020B0604020202020204" pitchFamily="34" charset="0"/>
                  <a:buChar char="•"/>
                </a:pPr>
                <a:r>
                  <a:rPr lang="fr-CH" i="1" dirty="0">
                    <a:latin typeface="Symbol" pitchFamily="2" charset="2"/>
                  </a:rPr>
                  <a:t>f </a:t>
                </a:r>
                <a:r>
                  <a:rPr lang="fr-CH" dirty="0"/>
                  <a:t>: est lié à la </a:t>
                </a:r>
                <a:r>
                  <a:rPr lang="fr-CH" b="1" dirty="0"/>
                  <a:t>cohérence</a:t>
                </a:r>
                <a:r>
                  <a:rPr lang="fr-CH" dirty="0"/>
                  <a:t> (ch.7).</a:t>
                </a:r>
              </a:p>
            </p:txBody>
          </p:sp>
        </mc:Choice>
        <mc:Fallback xmlns="">
          <p:sp>
            <p:nvSpPr>
              <p:cNvPr id="19465" name="Text Box 9"/>
              <p:cNvSpPr txBox="1">
                <a:spLocks noRot="1" noChangeAspect="1" noMove="1" noResize="1" noEditPoints="1" noAdjustHandles="1" noChangeArrowheads="1" noChangeShapeType="1" noTextEdit="1"/>
              </p:cNvSpPr>
              <p:nvPr/>
            </p:nvSpPr>
            <p:spPr bwMode="auto">
              <a:xfrm>
                <a:off x="0" y="1304764"/>
                <a:ext cx="12192000" cy="4859344"/>
              </a:xfrm>
              <a:prstGeom prst="rect">
                <a:avLst/>
              </a:prstGeom>
              <a:blipFill>
                <a:blip r:embed="rId3"/>
                <a:stretch>
                  <a:fillRect l="-312" t="-260" b="-1042"/>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0" name="Text Box 6">
            <a:extLst>
              <a:ext uri="{FF2B5EF4-FFF2-40B4-BE49-F238E27FC236}">
                <a16:creationId xmlns:a16="http://schemas.microsoft.com/office/drawing/2014/main" id="{4A4EABF2-AE8B-9E43-AC3C-2CD4E8749E8F}"/>
              </a:ext>
            </a:extLst>
          </p:cNvPr>
          <p:cNvSpPr txBox="1">
            <a:spLocks noChangeArrowheads="1"/>
          </p:cNvSpPr>
          <p:nvPr/>
        </p:nvSpPr>
        <p:spPr bwMode="auto">
          <a:xfrm>
            <a:off x="0" y="9526"/>
            <a:ext cx="12192000" cy="1077218"/>
          </a:xfrm>
          <a:prstGeom prst="rect">
            <a:avLst/>
          </a:prstGeom>
          <a:noFill/>
          <a:ln w="9525">
            <a:noFill/>
            <a:miter lim="800000"/>
            <a:headEnd/>
            <a:tailEnd/>
          </a:ln>
        </p:spPr>
        <p:txBody>
          <a:bodyPr wrap="square">
            <a:spAutoFit/>
          </a:bodyPr>
          <a:lstStyle/>
          <a:p>
            <a:pPr algn="ctr"/>
            <a:r>
              <a:rPr lang="fr-CH" sz="3600"/>
              <a:t>Ch. 6: La superposition des ondes</a:t>
            </a:r>
          </a:p>
          <a:p>
            <a:pPr algn="ctr"/>
            <a:r>
              <a:rPr lang="fr-CH" sz="2800"/>
              <a:t>Principes généraux</a:t>
            </a:r>
            <a:endParaRPr lang="en-US" sz="2800"/>
          </a:p>
        </p:txBody>
      </p:sp>
    </p:spTree>
    <p:extLst>
      <p:ext uri="{BB962C8B-B14F-4D97-AF65-F5344CB8AC3E}">
        <p14:creationId xmlns:p14="http://schemas.microsoft.com/office/powerpoint/2010/main" val="1722961287"/>
      </p:ext>
    </p:extLst>
  </p:cSld>
  <p:clrMapOvr>
    <a:masterClrMapping/>
  </p:clrMapOvr>
  <mc:AlternateContent xmlns:mc="http://schemas.openxmlformats.org/markup-compatibility/2006" xmlns:p14="http://schemas.microsoft.com/office/powerpoint/2010/main">
    <mc:Choice Requires="p14">
      <p:transition spd="slow" p14:dur="2000" advTm="190856"/>
    </mc:Choice>
    <mc:Fallback xmlns="">
      <p:transition spd="slow" advTm="19085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9FC5D0E4-093B-D045-A3B0-40F6A179EC82}"/>
              </a:ext>
            </a:extLst>
          </p:cNvPr>
          <p:cNvGraphicFramePr>
            <a:graphicFrameLocks/>
          </p:cNvGraphicFramePr>
          <p:nvPr>
            <p:extLst>
              <p:ext uri="{D42A27DB-BD31-4B8C-83A1-F6EECF244321}">
                <p14:modId xmlns:p14="http://schemas.microsoft.com/office/powerpoint/2010/main" val="1744953177"/>
              </p:ext>
            </p:extLst>
          </p:nvPr>
        </p:nvGraphicFramePr>
        <p:xfrm>
          <a:off x="7068109" y="584684"/>
          <a:ext cx="5123890" cy="6248575"/>
        </p:xfrm>
        <a:graphic>
          <a:graphicData uri="http://schemas.openxmlformats.org/drawingml/2006/chart">
            <c:chart xmlns:c="http://schemas.openxmlformats.org/drawingml/2006/chart" xmlns:r="http://schemas.openxmlformats.org/officeDocument/2006/relationships" r:id="rId2"/>
          </a:graphicData>
        </a:graphic>
      </p:graphicFrame>
      <p:sp>
        <p:nvSpPr>
          <p:cNvPr id="2052" name="Text Box 4"/>
          <p:cNvSpPr txBox="1">
            <a:spLocks noChangeArrowheads="1"/>
          </p:cNvSpPr>
          <p:nvPr/>
        </p:nvSpPr>
        <p:spPr bwMode="auto">
          <a:xfrm>
            <a:off x="0" y="-10544"/>
            <a:ext cx="12192000" cy="584775"/>
          </a:xfrm>
          <a:prstGeom prst="rect">
            <a:avLst/>
          </a:prstGeom>
          <a:noFill/>
          <a:ln w="9525">
            <a:noFill/>
            <a:miter lim="800000"/>
            <a:headEnd/>
            <a:tailEnd/>
          </a:ln>
        </p:spPr>
        <p:txBody>
          <a:bodyPr wrap="square">
            <a:spAutoFit/>
          </a:bodyPr>
          <a:lstStyle/>
          <a:p>
            <a:pPr algn="ctr"/>
            <a:r>
              <a:rPr lang="fr-CH" sz="3200"/>
              <a:t>La vitesse de phase, la vitesse de groupe, et la dispersion</a:t>
            </a:r>
          </a:p>
        </p:txBody>
      </p:sp>
      <mc:AlternateContent xmlns:mc="http://schemas.openxmlformats.org/markup-compatibility/2006">
        <mc:Choice xmlns:a14="http://schemas.microsoft.com/office/drawing/2010/main" Requires="a14">
          <p:sp>
            <p:nvSpPr>
              <p:cNvPr id="2057" name="Text Box 24"/>
              <p:cNvSpPr txBox="1">
                <a:spLocks noChangeArrowheads="1"/>
              </p:cNvSpPr>
              <p:nvPr/>
            </p:nvSpPr>
            <p:spPr bwMode="auto">
              <a:xfrm>
                <a:off x="1" y="512677"/>
                <a:ext cx="7068108" cy="3371629"/>
              </a:xfrm>
              <a:prstGeom prst="rect">
                <a:avLst/>
              </a:prstGeom>
              <a:noFill/>
              <a:ln w="9525">
                <a:noFill/>
                <a:miter lim="800000"/>
                <a:headEnd/>
                <a:tailEnd/>
              </a:ln>
            </p:spPr>
            <p:txBody>
              <a:bodyPr wrap="square">
                <a:spAutoFit/>
              </a:bodyPr>
              <a:lstStyle/>
              <a:p>
                <a:pPr marL="342900" indent="-342900">
                  <a:lnSpc>
                    <a:spcPct val="120000"/>
                  </a:lnSpc>
                  <a:buFont typeface="Arial" panose="020B0604020202020204" pitchFamily="34" charset="0"/>
                  <a:buChar char="•"/>
                </a:pPr>
                <a:r>
                  <a:rPr lang="fr-CH" dirty="0">
                    <a:ea typeface="Cambria Math" panose="02040503050406030204" pitchFamily="18" charset="0"/>
                  </a:rPr>
                  <a:t>Nous utilisons: </a:t>
                </a:r>
                <a14:m>
                  <m:oMath xmlns:m="http://schemas.openxmlformats.org/officeDocument/2006/math">
                    <m:r>
                      <a:rPr lang="fr-CH" i="1">
                        <a:latin typeface="Cambria Math" panose="02040503050406030204" pitchFamily="18" charset="0"/>
                        <a:ea typeface="Cambria Math" panose="02040503050406030204" pitchFamily="18" charset="0"/>
                      </a:rPr>
                      <m:t>𝜔</m:t>
                    </m:r>
                    <m:r>
                      <a:rPr lang="fr-CH" b="0" i="0" smtClean="0">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b="0" i="1" smtClean="0">
                            <a:latin typeface="Cambria Math" panose="02040503050406030204" pitchFamily="18" charset="0"/>
                            <a:ea typeface="Cambria Math" panose="02040503050406030204" pitchFamily="18" charset="0"/>
                          </a:rPr>
                          <m:t>𝑐𝑘</m:t>
                        </m:r>
                      </m:num>
                      <m:den>
                        <m:r>
                          <a:rPr lang="fr-CH" b="0" i="1" smtClean="0">
                            <a:latin typeface="Cambria Math" panose="02040503050406030204" pitchFamily="18" charset="0"/>
                            <a:ea typeface="Cambria Math" panose="02040503050406030204" pitchFamily="18" charset="0"/>
                          </a:rPr>
                          <m:t>𝑛</m:t>
                        </m:r>
                        <m:r>
                          <a:rPr lang="fr-CH" b="0"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𝑘</m:t>
                        </m:r>
                        <m:r>
                          <a:rPr lang="fr-CH" b="0" i="1" smtClean="0">
                            <a:latin typeface="Cambria Math" panose="02040503050406030204" pitchFamily="18" charset="0"/>
                            <a:ea typeface="Cambria Math" panose="02040503050406030204" pitchFamily="18" charset="0"/>
                          </a:rPr>
                          <m:t>)</m:t>
                        </m:r>
                      </m:den>
                    </m:f>
                    <m:r>
                      <a:rPr lang="fr-CH">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b="0" i="1" smtClean="0">
                            <a:latin typeface="Cambria Math" panose="02040503050406030204" pitchFamily="18" charset="0"/>
                            <a:ea typeface="Cambria Math" panose="02040503050406030204" pitchFamily="18" charset="0"/>
                          </a:rPr>
                          <m:t>2</m:t>
                        </m:r>
                        <m:r>
                          <a:rPr lang="fr-CH" b="0" i="1" smtClean="0">
                            <a:latin typeface="Cambria Math" panose="02040503050406030204" pitchFamily="18" charset="0"/>
                            <a:ea typeface="Cambria Math" panose="02040503050406030204" pitchFamily="18" charset="0"/>
                          </a:rPr>
                          <m:t>𝜋</m:t>
                        </m:r>
                        <m:r>
                          <a:rPr lang="fr-CH" i="1">
                            <a:latin typeface="Cambria Math" panose="02040503050406030204" pitchFamily="18" charset="0"/>
                            <a:ea typeface="Cambria Math" panose="02040503050406030204" pitchFamily="18" charset="0"/>
                          </a:rPr>
                          <m:t>𝑐</m:t>
                        </m:r>
                      </m:num>
                      <m:den>
                        <m:r>
                          <a:rPr lang="fr-CH" i="1">
                            <a:latin typeface="Cambria Math" panose="02040503050406030204" pitchFamily="18" charset="0"/>
                            <a:ea typeface="Cambria Math" panose="02040503050406030204" pitchFamily="18" charset="0"/>
                          </a:rPr>
                          <m:t>𝑛</m:t>
                        </m:r>
                        <m:r>
                          <a:rPr lang="fr-CH" b="0" i="1" smtClean="0">
                            <a:latin typeface="Cambria Math" panose="02040503050406030204" pitchFamily="18" charset="0"/>
                            <a:ea typeface="Cambria Math" panose="02040503050406030204" pitchFamily="18" charset="0"/>
                          </a:rPr>
                          <m:t>(</m:t>
                        </m:r>
                        <m:r>
                          <a:rPr lang="fr-CH" i="1" smtClean="0">
                            <a:latin typeface="Cambria Math" panose="02040503050406030204" pitchFamily="18" charset="0"/>
                            <a:ea typeface="Cambria Math" panose="02040503050406030204" pitchFamily="18" charset="0"/>
                          </a:rPr>
                          <m:t>𝜆</m:t>
                        </m:r>
                        <m:r>
                          <a:rPr lang="fr-CH" b="0" i="1" smtClean="0">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𝜆</m:t>
                        </m:r>
                      </m:den>
                    </m:f>
                  </m:oMath>
                </a14:m>
                <a:r>
                  <a:rPr lang="fr-CH" dirty="0">
                    <a:ea typeface="Cambria Math" panose="02040503050406030204" pitchFamily="18" charset="0"/>
                  </a:rPr>
                  <a:t> pour calculer :</a:t>
                </a:r>
              </a:p>
              <a:p>
                <a:pPr marL="800100" lvl="1" indent="-342900">
                  <a:lnSpc>
                    <a:spcPct val="120000"/>
                  </a:lnSpc>
                  <a:buFont typeface="Arial" panose="020B0604020202020204" pitchFamily="34" charset="0"/>
                  <a:buChar char="•"/>
                </a:pPr>
                <a:r>
                  <a:rPr lang="fr-CH" sz="1600" dirty="0">
                    <a:ea typeface="Cambria Math" panose="02040503050406030204" pitchFamily="18" charset="0"/>
                  </a:rPr>
                  <a:t>L</a:t>
                </a:r>
                <a:r>
                  <a:rPr lang="fr-CH" sz="1600" dirty="0"/>
                  <a:t>a vitesse de groupe: </a:t>
                </a:r>
                <a14:m>
                  <m:oMath xmlns:m="http://schemas.openxmlformats.org/officeDocument/2006/math">
                    <m:sSub>
                      <m:sSubPr>
                        <m:ctrlPr>
                          <a:rPr lang="fr-CH" altLang="en-CH" sz="1600" i="1">
                            <a:latin typeface="Cambria Math" panose="02040503050406030204" pitchFamily="18" charset="0"/>
                            <a:ea typeface="Cambria Math" panose="02040503050406030204" pitchFamily="18" charset="0"/>
                          </a:rPr>
                        </m:ctrlPr>
                      </m:sSubPr>
                      <m:e>
                        <m:r>
                          <a:rPr lang="fr-CH" altLang="en-CH" sz="1600" i="1">
                            <a:latin typeface="Cambria Math" panose="02040503050406030204" pitchFamily="18" charset="0"/>
                            <a:ea typeface="Cambria Math" panose="02040503050406030204" pitchFamily="18" charset="0"/>
                          </a:rPr>
                          <m:t>𝑣</m:t>
                        </m:r>
                      </m:e>
                      <m:sub>
                        <m:r>
                          <a:rPr lang="fr-CH" altLang="en-CH" sz="1600" i="1">
                            <a:latin typeface="Cambria Math" panose="02040503050406030204" pitchFamily="18" charset="0"/>
                            <a:ea typeface="Cambria Math" panose="02040503050406030204" pitchFamily="18" charset="0"/>
                          </a:rPr>
                          <m:t>𝑔</m:t>
                        </m:r>
                      </m:sub>
                    </m:sSub>
                    <m:r>
                      <a:rPr lang="fr-CH" altLang="en-CH" sz="1600" i="1">
                        <a:latin typeface="Cambria Math" panose="02040503050406030204" pitchFamily="18" charset="0"/>
                        <a:ea typeface="Cambria Math" panose="02040503050406030204" pitchFamily="18" charset="0"/>
                      </a:rPr>
                      <m:t>=</m:t>
                    </m:r>
                    <m:f>
                      <m:fPr>
                        <m:ctrlPr>
                          <a:rPr lang="fr-CH" sz="1600" i="1">
                            <a:latin typeface="Cambria Math" panose="02040503050406030204" pitchFamily="18" charset="0"/>
                            <a:ea typeface="Cambria Math" panose="02040503050406030204" pitchFamily="18" charset="0"/>
                          </a:rPr>
                        </m:ctrlPr>
                      </m:fPr>
                      <m:num>
                        <m:r>
                          <a:rPr lang="fr-CH" sz="1600" i="1">
                            <a:latin typeface="Cambria Math" panose="02040503050406030204" pitchFamily="18" charset="0"/>
                            <a:ea typeface="Cambria Math" panose="02040503050406030204" pitchFamily="18" charset="0"/>
                          </a:rPr>
                          <m:t>𝑑</m:t>
                        </m:r>
                        <m:r>
                          <a:rPr lang="fr-CH" sz="1600" i="1">
                            <a:latin typeface="Cambria Math" panose="02040503050406030204" pitchFamily="18" charset="0"/>
                            <a:ea typeface="Cambria Math" panose="02040503050406030204" pitchFamily="18" charset="0"/>
                          </a:rPr>
                          <m:t>𝜔</m:t>
                        </m:r>
                      </m:num>
                      <m:den>
                        <m:r>
                          <a:rPr lang="fr-CH" sz="1600" i="1">
                            <a:latin typeface="Cambria Math" panose="02040503050406030204" pitchFamily="18" charset="0"/>
                            <a:ea typeface="Cambria Math" panose="02040503050406030204" pitchFamily="18" charset="0"/>
                          </a:rPr>
                          <m:t>𝑑𝑘</m:t>
                        </m:r>
                      </m:den>
                    </m:f>
                    <m:r>
                      <a:rPr lang="fr-CH" sz="1600" i="1">
                        <a:latin typeface="Cambria Math" panose="02040503050406030204" pitchFamily="18" charset="0"/>
                        <a:ea typeface="Cambria Math" panose="02040503050406030204" pitchFamily="18" charset="0"/>
                      </a:rPr>
                      <m:t>=</m:t>
                    </m:r>
                    <m:sSub>
                      <m:sSubPr>
                        <m:ctrlPr>
                          <a:rPr lang="fr-CH" altLang="en-CH" sz="1600" i="1">
                            <a:latin typeface="Cambria Math" panose="02040503050406030204" pitchFamily="18" charset="0"/>
                            <a:ea typeface="Cambria Math" panose="02040503050406030204" pitchFamily="18" charset="0"/>
                          </a:rPr>
                        </m:ctrlPr>
                      </m:sSubPr>
                      <m:e>
                        <m:r>
                          <a:rPr lang="fr-CH" altLang="en-CH" sz="1600" i="1">
                            <a:latin typeface="Cambria Math" panose="02040503050406030204" pitchFamily="18" charset="0"/>
                            <a:ea typeface="Cambria Math" panose="02040503050406030204" pitchFamily="18" charset="0"/>
                          </a:rPr>
                          <m:t>𝑣</m:t>
                        </m:r>
                      </m:e>
                      <m:sub>
                        <m:r>
                          <a:rPr lang="fr-CH" altLang="en-CH" sz="1600" i="1">
                            <a:latin typeface="Cambria Math" panose="02040503050406030204" pitchFamily="18" charset="0"/>
                            <a:ea typeface="Cambria Math" panose="02040503050406030204" pitchFamily="18" charset="0"/>
                          </a:rPr>
                          <m:t>𝜙</m:t>
                        </m:r>
                      </m:sub>
                    </m:sSub>
                    <m:d>
                      <m:dPr>
                        <m:ctrlPr>
                          <a:rPr lang="fr-CH" sz="1600" i="1">
                            <a:latin typeface="Cambria Math" panose="02040503050406030204" pitchFamily="18" charset="0"/>
                            <a:ea typeface="Cambria Math" panose="02040503050406030204" pitchFamily="18" charset="0"/>
                          </a:rPr>
                        </m:ctrlPr>
                      </m:dPr>
                      <m:e>
                        <m:r>
                          <a:rPr lang="fr-CH" sz="1600" i="1">
                            <a:latin typeface="Cambria Math" panose="02040503050406030204" pitchFamily="18" charset="0"/>
                            <a:ea typeface="Cambria Math" panose="02040503050406030204" pitchFamily="18" charset="0"/>
                          </a:rPr>
                          <m:t>1−</m:t>
                        </m:r>
                        <m:f>
                          <m:fPr>
                            <m:ctrlPr>
                              <a:rPr lang="fr-CH" sz="1600" i="1">
                                <a:latin typeface="Cambria Math" panose="02040503050406030204" pitchFamily="18" charset="0"/>
                                <a:ea typeface="Cambria Math" panose="02040503050406030204" pitchFamily="18" charset="0"/>
                              </a:rPr>
                            </m:ctrlPr>
                          </m:fPr>
                          <m:num>
                            <m:r>
                              <a:rPr lang="fr-CH" sz="1600" i="1">
                                <a:latin typeface="Cambria Math" panose="02040503050406030204" pitchFamily="18" charset="0"/>
                                <a:ea typeface="Cambria Math" panose="02040503050406030204" pitchFamily="18" charset="0"/>
                              </a:rPr>
                              <m:t>𝑘</m:t>
                            </m:r>
                          </m:num>
                          <m:den>
                            <m:r>
                              <a:rPr lang="fr-CH" sz="1600" i="1">
                                <a:latin typeface="Cambria Math" panose="02040503050406030204" pitchFamily="18" charset="0"/>
                                <a:ea typeface="Cambria Math" panose="02040503050406030204" pitchFamily="18" charset="0"/>
                              </a:rPr>
                              <m:t>𝑛</m:t>
                            </m:r>
                          </m:den>
                        </m:f>
                        <m:f>
                          <m:fPr>
                            <m:ctrlPr>
                              <a:rPr lang="fr-CH" sz="1600" i="1">
                                <a:latin typeface="Cambria Math" panose="02040503050406030204" pitchFamily="18" charset="0"/>
                                <a:ea typeface="Cambria Math" panose="02040503050406030204" pitchFamily="18" charset="0"/>
                              </a:rPr>
                            </m:ctrlPr>
                          </m:fPr>
                          <m:num>
                            <m:r>
                              <a:rPr lang="fr-CH" sz="1600" i="1">
                                <a:latin typeface="Cambria Math" panose="02040503050406030204" pitchFamily="18" charset="0"/>
                                <a:ea typeface="Cambria Math" panose="02040503050406030204" pitchFamily="18" charset="0"/>
                              </a:rPr>
                              <m:t>𝑑𝑛</m:t>
                            </m:r>
                          </m:num>
                          <m:den>
                            <m:r>
                              <a:rPr lang="fr-CH" sz="1600" i="1">
                                <a:latin typeface="Cambria Math" panose="02040503050406030204" pitchFamily="18" charset="0"/>
                                <a:ea typeface="Cambria Math" panose="02040503050406030204" pitchFamily="18" charset="0"/>
                              </a:rPr>
                              <m:t>𝑑𝑘</m:t>
                            </m:r>
                          </m:den>
                        </m:f>
                      </m:e>
                    </m:d>
                  </m:oMath>
                </a14:m>
                <a:r>
                  <a:rPr lang="fr-CH" altLang="en-CH" sz="1600" dirty="0">
                    <a:ea typeface="Cambria Math" panose="02040503050406030204" pitchFamily="18" charset="0"/>
                  </a:rPr>
                  <a:t> </a:t>
                </a:r>
                <a14:m>
                  <m:oMath xmlns:m="http://schemas.openxmlformats.org/officeDocument/2006/math">
                    <m:r>
                      <a:rPr lang="fr-CH" altLang="en-CH" sz="1600" i="1">
                        <a:latin typeface="Cambria Math" panose="02040503050406030204" pitchFamily="18" charset="0"/>
                        <a:ea typeface="Cambria Math" panose="02040503050406030204" pitchFamily="18" charset="0"/>
                      </a:rPr>
                      <m:t>=</m:t>
                    </m:r>
                    <m:sSub>
                      <m:sSubPr>
                        <m:ctrlPr>
                          <a:rPr lang="fr-CH" altLang="en-CH" sz="1600" i="1">
                            <a:latin typeface="Cambria Math" panose="02040503050406030204" pitchFamily="18" charset="0"/>
                            <a:ea typeface="Cambria Math" panose="02040503050406030204" pitchFamily="18" charset="0"/>
                          </a:rPr>
                        </m:ctrlPr>
                      </m:sSubPr>
                      <m:e>
                        <m:r>
                          <a:rPr lang="fr-CH" altLang="en-CH" sz="1600" i="1">
                            <a:latin typeface="Cambria Math" panose="02040503050406030204" pitchFamily="18" charset="0"/>
                            <a:ea typeface="Cambria Math" panose="02040503050406030204" pitchFamily="18" charset="0"/>
                          </a:rPr>
                          <m:t>𝑣</m:t>
                        </m:r>
                      </m:e>
                      <m:sub>
                        <m:r>
                          <a:rPr lang="fr-CH" altLang="en-CH" sz="1600" i="1">
                            <a:latin typeface="Cambria Math" panose="02040503050406030204" pitchFamily="18" charset="0"/>
                            <a:ea typeface="Cambria Math" panose="02040503050406030204" pitchFamily="18" charset="0"/>
                          </a:rPr>
                          <m:t>𝜙</m:t>
                        </m:r>
                      </m:sub>
                    </m:sSub>
                    <m:d>
                      <m:dPr>
                        <m:ctrlPr>
                          <a:rPr lang="fr-CH" sz="1600" i="1">
                            <a:latin typeface="Cambria Math" panose="02040503050406030204" pitchFamily="18" charset="0"/>
                            <a:ea typeface="Cambria Math" panose="02040503050406030204" pitchFamily="18" charset="0"/>
                          </a:rPr>
                        </m:ctrlPr>
                      </m:dPr>
                      <m:e>
                        <m:r>
                          <a:rPr lang="fr-CH" sz="1600" i="1">
                            <a:latin typeface="Cambria Math" panose="02040503050406030204" pitchFamily="18" charset="0"/>
                            <a:ea typeface="Cambria Math" panose="02040503050406030204" pitchFamily="18" charset="0"/>
                          </a:rPr>
                          <m:t>1+</m:t>
                        </m:r>
                        <m:f>
                          <m:fPr>
                            <m:ctrlPr>
                              <a:rPr lang="fr-CH" sz="1600" i="1">
                                <a:latin typeface="Cambria Math" panose="02040503050406030204" pitchFamily="18" charset="0"/>
                                <a:ea typeface="Cambria Math" panose="02040503050406030204" pitchFamily="18" charset="0"/>
                              </a:rPr>
                            </m:ctrlPr>
                          </m:fPr>
                          <m:num>
                            <m:r>
                              <a:rPr lang="fr-CH" sz="1600" i="1">
                                <a:latin typeface="Cambria Math" panose="02040503050406030204" pitchFamily="18" charset="0"/>
                                <a:ea typeface="Cambria Math" panose="02040503050406030204" pitchFamily="18" charset="0"/>
                              </a:rPr>
                              <m:t>𝜆</m:t>
                            </m:r>
                          </m:num>
                          <m:den>
                            <m:r>
                              <a:rPr lang="fr-CH" sz="1600" i="1">
                                <a:latin typeface="Cambria Math" panose="02040503050406030204" pitchFamily="18" charset="0"/>
                                <a:ea typeface="Cambria Math" panose="02040503050406030204" pitchFamily="18" charset="0"/>
                              </a:rPr>
                              <m:t>𝑛</m:t>
                            </m:r>
                          </m:den>
                        </m:f>
                        <m:f>
                          <m:fPr>
                            <m:ctrlPr>
                              <a:rPr lang="fr-CH" sz="1600" i="1">
                                <a:latin typeface="Cambria Math" panose="02040503050406030204" pitchFamily="18" charset="0"/>
                                <a:ea typeface="Cambria Math" panose="02040503050406030204" pitchFamily="18" charset="0"/>
                              </a:rPr>
                            </m:ctrlPr>
                          </m:fPr>
                          <m:num>
                            <m:r>
                              <a:rPr lang="fr-CH" sz="1600" i="1">
                                <a:latin typeface="Cambria Math" panose="02040503050406030204" pitchFamily="18" charset="0"/>
                                <a:ea typeface="Cambria Math" panose="02040503050406030204" pitchFamily="18" charset="0"/>
                              </a:rPr>
                              <m:t>𝑑𝑛</m:t>
                            </m:r>
                          </m:num>
                          <m:den>
                            <m:r>
                              <a:rPr lang="fr-CH" sz="1600" i="1">
                                <a:latin typeface="Cambria Math" panose="02040503050406030204" pitchFamily="18" charset="0"/>
                                <a:ea typeface="Cambria Math" panose="02040503050406030204" pitchFamily="18" charset="0"/>
                              </a:rPr>
                              <m:t>𝑑</m:t>
                            </m:r>
                            <m:r>
                              <a:rPr lang="fr-CH" sz="1600" i="1">
                                <a:latin typeface="Cambria Math" panose="02040503050406030204" pitchFamily="18" charset="0"/>
                                <a:ea typeface="Cambria Math" panose="02040503050406030204" pitchFamily="18" charset="0"/>
                              </a:rPr>
                              <m:t>𝜆</m:t>
                            </m:r>
                          </m:den>
                        </m:f>
                      </m:e>
                    </m:d>
                  </m:oMath>
                </a14:m>
                <a:r>
                  <a:rPr lang="fr-CH" sz="1600" dirty="0"/>
                  <a:t> . </a:t>
                </a:r>
              </a:p>
              <a:p>
                <a:pPr marL="800100" lvl="1" indent="-342900">
                  <a:lnSpc>
                    <a:spcPct val="120000"/>
                  </a:lnSpc>
                  <a:buFont typeface="Arial" panose="020B0604020202020204" pitchFamily="34" charset="0"/>
                  <a:buChar char="•"/>
                </a:pPr>
                <a:r>
                  <a:rPr lang="fr-CH" sz="1600" dirty="0">
                    <a:ea typeface="Cambria Math" panose="02040503050406030204" pitchFamily="18" charset="0"/>
                  </a:rPr>
                  <a:t>L</a:t>
                </a:r>
                <a:r>
                  <a:rPr lang="fr-CH" sz="1600" dirty="0"/>
                  <a:t>'indice de groupe: </a:t>
                </a:r>
                <a14:m>
                  <m:oMath xmlns:m="http://schemas.openxmlformats.org/officeDocument/2006/math">
                    <m:sSub>
                      <m:sSubPr>
                        <m:ctrlPr>
                          <a:rPr lang="fr-CH" altLang="en-CH" sz="1600" i="1">
                            <a:latin typeface="Cambria Math" panose="02040503050406030204" pitchFamily="18" charset="0"/>
                            <a:ea typeface="Cambria Math" panose="02040503050406030204" pitchFamily="18" charset="0"/>
                          </a:rPr>
                        </m:ctrlPr>
                      </m:sSubPr>
                      <m:e>
                        <m:r>
                          <a:rPr lang="fr-CH" altLang="en-CH" sz="1600" i="1">
                            <a:latin typeface="Cambria Math" panose="02040503050406030204" pitchFamily="18" charset="0"/>
                            <a:ea typeface="Cambria Math" panose="02040503050406030204" pitchFamily="18" charset="0"/>
                          </a:rPr>
                          <m:t>𝑛</m:t>
                        </m:r>
                      </m:e>
                      <m:sub>
                        <m:r>
                          <a:rPr lang="fr-CH" altLang="en-CH" sz="1600" i="1">
                            <a:latin typeface="Cambria Math" panose="02040503050406030204" pitchFamily="18" charset="0"/>
                            <a:ea typeface="Cambria Math" panose="02040503050406030204" pitchFamily="18" charset="0"/>
                          </a:rPr>
                          <m:t>𝑔</m:t>
                        </m:r>
                      </m:sub>
                    </m:sSub>
                    <m:r>
                      <a:rPr lang="fr-CH" altLang="en-CH" sz="1600" i="1">
                        <a:latin typeface="Cambria Math" panose="02040503050406030204" pitchFamily="18" charset="0"/>
                        <a:ea typeface="Cambria Math" panose="02040503050406030204" pitchFamily="18" charset="0"/>
                      </a:rPr>
                      <m:t>=</m:t>
                    </m:r>
                    <m:f>
                      <m:fPr>
                        <m:ctrlPr>
                          <a:rPr lang="fr-CH" sz="1600" i="1">
                            <a:latin typeface="Cambria Math" panose="02040503050406030204" pitchFamily="18" charset="0"/>
                            <a:ea typeface="Cambria Math" panose="02040503050406030204" pitchFamily="18" charset="0"/>
                          </a:rPr>
                        </m:ctrlPr>
                      </m:fPr>
                      <m:num>
                        <m:r>
                          <a:rPr lang="fr-CH" sz="1600" i="1">
                            <a:latin typeface="Cambria Math" panose="02040503050406030204" pitchFamily="18" charset="0"/>
                            <a:ea typeface="Cambria Math" panose="02040503050406030204" pitchFamily="18" charset="0"/>
                          </a:rPr>
                          <m:t>𝑐</m:t>
                        </m:r>
                      </m:num>
                      <m:den>
                        <m:sSub>
                          <m:sSubPr>
                            <m:ctrlPr>
                              <a:rPr lang="fr-CH" altLang="en-CH" sz="1600" i="1">
                                <a:latin typeface="Cambria Math" panose="02040503050406030204" pitchFamily="18" charset="0"/>
                                <a:ea typeface="Cambria Math" panose="02040503050406030204" pitchFamily="18" charset="0"/>
                              </a:rPr>
                            </m:ctrlPr>
                          </m:sSubPr>
                          <m:e>
                            <m:r>
                              <a:rPr lang="fr-CH" altLang="en-CH" sz="1600" i="1">
                                <a:latin typeface="Cambria Math" panose="02040503050406030204" pitchFamily="18" charset="0"/>
                                <a:ea typeface="Cambria Math" panose="02040503050406030204" pitchFamily="18" charset="0"/>
                              </a:rPr>
                              <m:t>𝑣</m:t>
                            </m:r>
                          </m:e>
                          <m:sub>
                            <m:r>
                              <a:rPr lang="fr-CH" altLang="en-CH" sz="1600" i="1">
                                <a:latin typeface="Cambria Math" panose="02040503050406030204" pitchFamily="18" charset="0"/>
                                <a:ea typeface="Cambria Math" panose="02040503050406030204" pitchFamily="18" charset="0"/>
                              </a:rPr>
                              <m:t>𝑔</m:t>
                            </m:r>
                          </m:sub>
                        </m:sSub>
                      </m:den>
                    </m:f>
                    <m:r>
                      <a:rPr lang="fr-CH" sz="1600" i="1">
                        <a:latin typeface="Cambria Math" panose="02040503050406030204" pitchFamily="18" charset="0"/>
                        <a:ea typeface="Cambria Math" panose="02040503050406030204" pitchFamily="18" charset="0"/>
                      </a:rPr>
                      <m:t>=</m:t>
                    </m:r>
                    <m:r>
                      <a:rPr lang="fr-CH" altLang="en-CH" sz="1600" i="1">
                        <a:latin typeface="Cambria Math" panose="02040503050406030204" pitchFamily="18" charset="0"/>
                        <a:ea typeface="Cambria Math" panose="02040503050406030204" pitchFamily="18" charset="0"/>
                      </a:rPr>
                      <m:t>𝑛</m:t>
                    </m:r>
                    <m:r>
                      <a:rPr lang="fr-CH" altLang="en-CH" sz="1600" i="1">
                        <a:latin typeface="Cambria Math" panose="02040503050406030204" pitchFamily="18" charset="0"/>
                        <a:ea typeface="Cambria Math" panose="02040503050406030204" pitchFamily="18" charset="0"/>
                      </a:rPr>
                      <m:t>/</m:t>
                    </m:r>
                    <m:d>
                      <m:dPr>
                        <m:ctrlPr>
                          <a:rPr lang="fr-CH" sz="1600" i="1">
                            <a:latin typeface="Cambria Math" panose="02040503050406030204" pitchFamily="18" charset="0"/>
                            <a:ea typeface="Cambria Math" panose="02040503050406030204" pitchFamily="18" charset="0"/>
                          </a:rPr>
                        </m:ctrlPr>
                      </m:dPr>
                      <m:e>
                        <m:r>
                          <a:rPr lang="fr-CH" sz="1600" i="1">
                            <a:latin typeface="Cambria Math" panose="02040503050406030204" pitchFamily="18" charset="0"/>
                            <a:ea typeface="Cambria Math" panose="02040503050406030204" pitchFamily="18" charset="0"/>
                          </a:rPr>
                          <m:t>1−</m:t>
                        </m:r>
                        <m:f>
                          <m:fPr>
                            <m:ctrlPr>
                              <a:rPr lang="fr-CH" sz="1600" i="1">
                                <a:latin typeface="Cambria Math" panose="02040503050406030204" pitchFamily="18" charset="0"/>
                                <a:ea typeface="Cambria Math" panose="02040503050406030204" pitchFamily="18" charset="0"/>
                              </a:rPr>
                            </m:ctrlPr>
                          </m:fPr>
                          <m:num>
                            <m:r>
                              <a:rPr lang="fr-CH" sz="1600" i="1">
                                <a:latin typeface="Cambria Math" panose="02040503050406030204" pitchFamily="18" charset="0"/>
                                <a:ea typeface="Cambria Math" panose="02040503050406030204" pitchFamily="18" charset="0"/>
                              </a:rPr>
                              <m:t>𝑘</m:t>
                            </m:r>
                          </m:num>
                          <m:den>
                            <m:r>
                              <a:rPr lang="fr-CH" sz="1600" i="1">
                                <a:latin typeface="Cambria Math" panose="02040503050406030204" pitchFamily="18" charset="0"/>
                                <a:ea typeface="Cambria Math" panose="02040503050406030204" pitchFamily="18" charset="0"/>
                              </a:rPr>
                              <m:t>𝑛</m:t>
                            </m:r>
                          </m:den>
                        </m:f>
                        <m:f>
                          <m:fPr>
                            <m:ctrlPr>
                              <a:rPr lang="fr-CH" sz="1600" i="1">
                                <a:latin typeface="Cambria Math" panose="02040503050406030204" pitchFamily="18" charset="0"/>
                                <a:ea typeface="Cambria Math" panose="02040503050406030204" pitchFamily="18" charset="0"/>
                              </a:rPr>
                            </m:ctrlPr>
                          </m:fPr>
                          <m:num>
                            <m:r>
                              <a:rPr lang="fr-CH" sz="1600" i="1">
                                <a:latin typeface="Cambria Math" panose="02040503050406030204" pitchFamily="18" charset="0"/>
                                <a:ea typeface="Cambria Math" panose="02040503050406030204" pitchFamily="18" charset="0"/>
                              </a:rPr>
                              <m:t>𝑑𝑛</m:t>
                            </m:r>
                          </m:num>
                          <m:den>
                            <m:r>
                              <a:rPr lang="fr-CH" sz="1600" i="1">
                                <a:latin typeface="Cambria Math" panose="02040503050406030204" pitchFamily="18" charset="0"/>
                                <a:ea typeface="Cambria Math" panose="02040503050406030204" pitchFamily="18" charset="0"/>
                              </a:rPr>
                              <m:t>𝑑𝑘</m:t>
                            </m:r>
                          </m:den>
                        </m:f>
                      </m:e>
                    </m:d>
                  </m:oMath>
                </a14:m>
                <a:r>
                  <a:rPr lang="fr-CH" altLang="en-CH" sz="1600" dirty="0">
                    <a:ea typeface="Cambria Math" panose="02040503050406030204" pitchFamily="18" charset="0"/>
                  </a:rPr>
                  <a:t> </a:t>
                </a:r>
                <a14:m>
                  <m:oMath xmlns:m="http://schemas.openxmlformats.org/officeDocument/2006/math">
                    <m:r>
                      <a:rPr lang="fr-CH" altLang="en-CH" sz="1600" i="1">
                        <a:latin typeface="Cambria Math" panose="02040503050406030204" pitchFamily="18" charset="0"/>
                        <a:ea typeface="Cambria Math" panose="02040503050406030204" pitchFamily="18" charset="0"/>
                      </a:rPr>
                      <m:t>=</m:t>
                    </m:r>
                    <m:r>
                      <a:rPr lang="fr-CH" altLang="en-CH" sz="1600" i="1">
                        <a:latin typeface="Cambria Math" panose="02040503050406030204" pitchFamily="18" charset="0"/>
                        <a:ea typeface="Cambria Math" panose="02040503050406030204" pitchFamily="18" charset="0"/>
                      </a:rPr>
                      <m:t>𝑛</m:t>
                    </m:r>
                    <m:r>
                      <a:rPr lang="fr-CH" altLang="en-CH" sz="1600" i="1">
                        <a:latin typeface="Cambria Math" panose="02040503050406030204" pitchFamily="18" charset="0"/>
                        <a:ea typeface="Cambria Math" panose="02040503050406030204" pitchFamily="18" charset="0"/>
                      </a:rPr>
                      <m:t>/</m:t>
                    </m:r>
                    <m:d>
                      <m:dPr>
                        <m:ctrlPr>
                          <a:rPr lang="fr-CH" sz="1600" i="1">
                            <a:latin typeface="Cambria Math" panose="02040503050406030204" pitchFamily="18" charset="0"/>
                            <a:ea typeface="Cambria Math" panose="02040503050406030204" pitchFamily="18" charset="0"/>
                          </a:rPr>
                        </m:ctrlPr>
                      </m:dPr>
                      <m:e>
                        <m:r>
                          <a:rPr lang="fr-CH" sz="1600" i="1">
                            <a:latin typeface="Cambria Math" panose="02040503050406030204" pitchFamily="18" charset="0"/>
                            <a:ea typeface="Cambria Math" panose="02040503050406030204" pitchFamily="18" charset="0"/>
                          </a:rPr>
                          <m:t>1+</m:t>
                        </m:r>
                        <m:f>
                          <m:fPr>
                            <m:ctrlPr>
                              <a:rPr lang="fr-CH" sz="1600" i="1">
                                <a:latin typeface="Cambria Math" panose="02040503050406030204" pitchFamily="18" charset="0"/>
                                <a:ea typeface="Cambria Math" panose="02040503050406030204" pitchFamily="18" charset="0"/>
                              </a:rPr>
                            </m:ctrlPr>
                          </m:fPr>
                          <m:num>
                            <m:r>
                              <a:rPr lang="fr-CH" sz="1600" i="1">
                                <a:latin typeface="Cambria Math" panose="02040503050406030204" pitchFamily="18" charset="0"/>
                                <a:ea typeface="Cambria Math" panose="02040503050406030204" pitchFamily="18" charset="0"/>
                              </a:rPr>
                              <m:t>𝜆</m:t>
                            </m:r>
                          </m:num>
                          <m:den>
                            <m:r>
                              <a:rPr lang="fr-CH" sz="1600" i="1">
                                <a:latin typeface="Cambria Math" panose="02040503050406030204" pitchFamily="18" charset="0"/>
                                <a:ea typeface="Cambria Math" panose="02040503050406030204" pitchFamily="18" charset="0"/>
                              </a:rPr>
                              <m:t>𝑛</m:t>
                            </m:r>
                          </m:den>
                        </m:f>
                        <m:f>
                          <m:fPr>
                            <m:ctrlPr>
                              <a:rPr lang="fr-CH" sz="1600" i="1">
                                <a:latin typeface="Cambria Math" panose="02040503050406030204" pitchFamily="18" charset="0"/>
                                <a:ea typeface="Cambria Math" panose="02040503050406030204" pitchFamily="18" charset="0"/>
                              </a:rPr>
                            </m:ctrlPr>
                          </m:fPr>
                          <m:num>
                            <m:r>
                              <a:rPr lang="fr-CH" sz="1600" i="1">
                                <a:latin typeface="Cambria Math" panose="02040503050406030204" pitchFamily="18" charset="0"/>
                                <a:ea typeface="Cambria Math" panose="02040503050406030204" pitchFamily="18" charset="0"/>
                              </a:rPr>
                              <m:t>𝑑𝑛</m:t>
                            </m:r>
                          </m:num>
                          <m:den>
                            <m:r>
                              <a:rPr lang="fr-CH" sz="1600" i="1">
                                <a:latin typeface="Cambria Math" panose="02040503050406030204" pitchFamily="18" charset="0"/>
                                <a:ea typeface="Cambria Math" panose="02040503050406030204" pitchFamily="18" charset="0"/>
                              </a:rPr>
                              <m:t>𝑑</m:t>
                            </m:r>
                            <m:r>
                              <a:rPr lang="fr-CH" sz="1600" i="1">
                                <a:latin typeface="Cambria Math" panose="02040503050406030204" pitchFamily="18" charset="0"/>
                                <a:ea typeface="Cambria Math" panose="02040503050406030204" pitchFamily="18" charset="0"/>
                              </a:rPr>
                              <m:t>𝜆</m:t>
                            </m:r>
                          </m:den>
                        </m:f>
                      </m:e>
                    </m:d>
                  </m:oMath>
                </a14:m>
                <a:r>
                  <a:rPr lang="fr-CH" sz="1600" dirty="0"/>
                  <a:t> .</a:t>
                </a:r>
              </a:p>
              <a:p>
                <a:pPr marL="342900" indent="-342900">
                  <a:lnSpc>
                    <a:spcPct val="120000"/>
                  </a:lnSpc>
                  <a:buFont typeface="Arial" panose="020B0604020202020204" pitchFamily="34" charset="0"/>
                  <a:buChar char="•"/>
                </a:pPr>
                <a:r>
                  <a:rPr lang="fr-CH" dirty="0"/>
                  <a:t>Si </a:t>
                </a:r>
                <a:r>
                  <a:rPr lang="fr-CH" i="1" dirty="0"/>
                  <a:t>n</a:t>
                </a:r>
                <a:r>
                  <a:rPr lang="fr-CH" dirty="0"/>
                  <a:t>(</a:t>
                </a:r>
                <a:r>
                  <a:rPr lang="fr-CH" dirty="0">
                    <a:latin typeface="Symbol" pitchFamily="2" charset="2"/>
                  </a:rPr>
                  <a:t>w</a:t>
                </a:r>
                <a:r>
                  <a:rPr lang="fr-CH" dirty="0"/>
                  <a:t>)=Cst. (assez rare), il n'y a pas de dispersion et </a:t>
                </a:r>
                <a14:m>
                  <m:oMath xmlns:m="http://schemas.openxmlformats.org/officeDocument/2006/math">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𝑔</m:t>
                        </m:r>
                      </m:sub>
                    </m:sSub>
                    <m:r>
                      <a:rPr lang="fr-CH" i="1">
                        <a:latin typeface="Cambria Math" panose="02040503050406030204" pitchFamily="18" charset="0"/>
                        <a:ea typeface="Cambria Math" panose="02040503050406030204" pitchFamily="18" charset="0"/>
                      </a:rPr>
                      <m:t>=</m:t>
                    </m:r>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𝜙</m:t>
                        </m:r>
                      </m:sub>
                    </m:sSub>
                  </m:oMath>
                </a14:m>
                <a:r>
                  <a:rPr lang="fr-CH" dirty="0"/>
                  <a:t> .</a:t>
                </a:r>
              </a:p>
              <a:p>
                <a:pPr marL="342900" indent="-342900">
                  <a:lnSpc>
                    <a:spcPct val="120000"/>
                  </a:lnSpc>
                  <a:buFont typeface="Arial" panose="020B0604020202020204" pitchFamily="34" charset="0"/>
                  <a:buChar char="•"/>
                </a:pPr>
                <a:r>
                  <a:rPr lang="fr-CH" dirty="0"/>
                  <a:t>On distingue entre deux cas:</a:t>
                </a:r>
              </a:p>
              <a:p>
                <a:pPr marL="800100" lvl="1" indent="-342900">
                  <a:lnSpc>
                    <a:spcPct val="120000"/>
                  </a:lnSpc>
                  <a:buFont typeface="Arial" panose="020B0604020202020204" pitchFamily="34" charset="0"/>
                  <a:buChar char="•"/>
                </a:pPr>
                <a:r>
                  <a:rPr lang="fr-CH" sz="1600" b="1" dirty="0"/>
                  <a:t>Dispersion normale</a:t>
                </a:r>
                <a:r>
                  <a:rPr lang="fr-CH" sz="1600" dirty="0"/>
                  <a:t>: </a:t>
                </a:r>
                <a14:m>
                  <m:oMath xmlns:m="http://schemas.openxmlformats.org/officeDocument/2006/math">
                    <m:f>
                      <m:fPr>
                        <m:ctrlPr>
                          <a:rPr lang="fr-CH" sz="1600" i="1">
                            <a:latin typeface="Cambria Math" panose="02040503050406030204" pitchFamily="18" charset="0"/>
                            <a:ea typeface="Cambria Math" panose="02040503050406030204" pitchFamily="18" charset="0"/>
                          </a:rPr>
                        </m:ctrlPr>
                      </m:fPr>
                      <m:num>
                        <m:r>
                          <a:rPr lang="fr-CH" sz="1600" i="1">
                            <a:latin typeface="Cambria Math" panose="02040503050406030204" pitchFamily="18" charset="0"/>
                            <a:ea typeface="Cambria Math" panose="02040503050406030204" pitchFamily="18" charset="0"/>
                          </a:rPr>
                          <m:t>𝑑𝑛</m:t>
                        </m:r>
                      </m:num>
                      <m:den>
                        <m:r>
                          <a:rPr lang="fr-CH" sz="1600" i="1">
                            <a:latin typeface="Cambria Math" panose="02040503050406030204" pitchFamily="18" charset="0"/>
                            <a:ea typeface="Cambria Math" panose="02040503050406030204" pitchFamily="18" charset="0"/>
                          </a:rPr>
                          <m:t>𝑑𝑘</m:t>
                        </m:r>
                      </m:den>
                    </m:f>
                    <m:r>
                      <a:rPr lang="fr-CH" sz="1600" i="1">
                        <a:latin typeface="Cambria Math" panose="02040503050406030204" pitchFamily="18" charset="0"/>
                        <a:ea typeface="Cambria Math" panose="02040503050406030204" pitchFamily="18" charset="0"/>
                      </a:rPr>
                      <m:t>&gt;0</m:t>
                    </m:r>
                  </m:oMath>
                </a14:m>
                <a:r>
                  <a:rPr lang="fr-CH" sz="1600" dirty="0"/>
                  <a:t> (et  </a:t>
                </a:r>
                <a14:m>
                  <m:oMath xmlns:m="http://schemas.openxmlformats.org/officeDocument/2006/math">
                    <m:f>
                      <m:fPr>
                        <m:ctrlPr>
                          <a:rPr lang="fr-CH" sz="1600" i="1">
                            <a:latin typeface="Cambria Math" panose="02040503050406030204" pitchFamily="18" charset="0"/>
                            <a:ea typeface="Cambria Math" panose="02040503050406030204" pitchFamily="18" charset="0"/>
                          </a:rPr>
                        </m:ctrlPr>
                      </m:fPr>
                      <m:num>
                        <m:r>
                          <a:rPr lang="fr-CH" sz="1600" i="1">
                            <a:latin typeface="Cambria Math" panose="02040503050406030204" pitchFamily="18" charset="0"/>
                            <a:ea typeface="Cambria Math" panose="02040503050406030204" pitchFamily="18" charset="0"/>
                          </a:rPr>
                          <m:t>𝑑𝑛</m:t>
                        </m:r>
                      </m:num>
                      <m:den>
                        <m:r>
                          <a:rPr lang="fr-CH" sz="1600" i="1">
                            <a:latin typeface="Cambria Math" panose="02040503050406030204" pitchFamily="18" charset="0"/>
                            <a:ea typeface="Cambria Math" panose="02040503050406030204" pitchFamily="18" charset="0"/>
                          </a:rPr>
                          <m:t>𝑑</m:t>
                        </m:r>
                        <m:r>
                          <a:rPr lang="fr-CH" sz="1600" i="1" smtClean="0">
                            <a:latin typeface="Cambria Math" panose="02040503050406030204" pitchFamily="18" charset="0"/>
                            <a:ea typeface="Cambria Math" panose="02040503050406030204" pitchFamily="18" charset="0"/>
                          </a:rPr>
                          <m:t>𝜆</m:t>
                        </m:r>
                      </m:den>
                    </m:f>
                    <m:r>
                      <a:rPr lang="fr-CH" sz="1600" b="0" i="1" smtClean="0">
                        <a:latin typeface="Cambria Math" panose="02040503050406030204" pitchFamily="18" charset="0"/>
                        <a:ea typeface="Cambria Math" panose="02040503050406030204" pitchFamily="18" charset="0"/>
                      </a:rPr>
                      <m:t>&lt;</m:t>
                    </m:r>
                    <m:r>
                      <a:rPr lang="fr-CH" sz="1600" i="1">
                        <a:latin typeface="Cambria Math" panose="02040503050406030204" pitchFamily="18" charset="0"/>
                        <a:ea typeface="Cambria Math" panose="02040503050406030204" pitchFamily="18" charset="0"/>
                      </a:rPr>
                      <m:t>0</m:t>
                    </m:r>
                  </m:oMath>
                </a14:m>
                <a:r>
                  <a:rPr lang="fr-CH" sz="1600" dirty="0"/>
                  <a:t>), donc: </a:t>
                </a:r>
                <a14:m>
                  <m:oMath xmlns:m="http://schemas.openxmlformats.org/officeDocument/2006/math">
                    <m:sSub>
                      <m:sSubPr>
                        <m:ctrlPr>
                          <a:rPr lang="fr-CH" altLang="en-CH" sz="1600" i="1">
                            <a:latin typeface="Cambria Math" panose="02040503050406030204" pitchFamily="18" charset="0"/>
                            <a:ea typeface="Cambria Math" panose="02040503050406030204" pitchFamily="18" charset="0"/>
                          </a:rPr>
                        </m:ctrlPr>
                      </m:sSubPr>
                      <m:e>
                        <m:r>
                          <a:rPr lang="fr-CH" altLang="en-CH" sz="1600" i="1">
                            <a:latin typeface="Cambria Math" panose="02040503050406030204" pitchFamily="18" charset="0"/>
                            <a:ea typeface="Cambria Math" panose="02040503050406030204" pitchFamily="18" charset="0"/>
                          </a:rPr>
                          <m:t>𝑣</m:t>
                        </m:r>
                      </m:e>
                      <m:sub>
                        <m:r>
                          <a:rPr lang="fr-CH" altLang="en-CH" sz="1600" i="1">
                            <a:latin typeface="Cambria Math" panose="02040503050406030204" pitchFamily="18" charset="0"/>
                            <a:ea typeface="Cambria Math" panose="02040503050406030204" pitchFamily="18" charset="0"/>
                          </a:rPr>
                          <m:t>𝑔</m:t>
                        </m:r>
                      </m:sub>
                    </m:sSub>
                    <m:r>
                      <a:rPr lang="fr-CH" sz="1600" i="1">
                        <a:latin typeface="Cambria Math" panose="02040503050406030204" pitchFamily="18" charset="0"/>
                        <a:ea typeface="Cambria Math" panose="02040503050406030204" pitchFamily="18" charset="0"/>
                      </a:rPr>
                      <m:t>&lt;</m:t>
                    </m:r>
                    <m:sSub>
                      <m:sSubPr>
                        <m:ctrlPr>
                          <a:rPr lang="fr-CH" altLang="en-CH" sz="1600" i="1">
                            <a:latin typeface="Cambria Math" panose="02040503050406030204" pitchFamily="18" charset="0"/>
                            <a:ea typeface="Cambria Math" panose="02040503050406030204" pitchFamily="18" charset="0"/>
                          </a:rPr>
                        </m:ctrlPr>
                      </m:sSubPr>
                      <m:e>
                        <m:r>
                          <a:rPr lang="fr-CH" altLang="en-CH" sz="1600" i="1">
                            <a:latin typeface="Cambria Math" panose="02040503050406030204" pitchFamily="18" charset="0"/>
                            <a:ea typeface="Cambria Math" panose="02040503050406030204" pitchFamily="18" charset="0"/>
                          </a:rPr>
                          <m:t>𝑣</m:t>
                        </m:r>
                      </m:e>
                      <m:sub>
                        <m:r>
                          <a:rPr lang="fr-CH" altLang="en-CH" sz="1600" i="1">
                            <a:latin typeface="Cambria Math" panose="02040503050406030204" pitchFamily="18" charset="0"/>
                            <a:ea typeface="Cambria Math" panose="02040503050406030204" pitchFamily="18" charset="0"/>
                          </a:rPr>
                          <m:t>𝜙</m:t>
                        </m:r>
                      </m:sub>
                    </m:sSub>
                  </m:oMath>
                </a14:m>
                <a:r>
                  <a:rPr lang="fr-CH" sz="1600" dirty="0"/>
                  <a:t> .</a:t>
                </a:r>
              </a:p>
              <a:p>
                <a:pPr marL="800100" lvl="1" indent="-342900">
                  <a:lnSpc>
                    <a:spcPct val="120000"/>
                  </a:lnSpc>
                  <a:buFont typeface="Arial" panose="020B0604020202020204" pitchFamily="34" charset="0"/>
                  <a:buChar char="•"/>
                </a:pPr>
                <a:r>
                  <a:rPr lang="fr-CH" sz="1600" b="1" dirty="0"/>
                  <a:t>Dispersion anormale</a:t>
                </a:r>
                <a:r>
                  <a:rPr lang="fr-CH" sz="1600" dirty="0"/>
                  <a:t>: </a:t>
                </a:r>
                <a14:m>
                  <m:oMath xmlns:m="http://schemas.openxmlformats.org/officeDocument/2006/math">
                    <m:f>
                      <m:fPr>
                        <m:ctrlPr>
                          <a:rPr lang="fr-CH" sz="1600" i="1">
                            <a:latin typeface="Cambria Math" panose="02040503050406030204" pitchFamily="18" charset="0"/>
                            <a:ea typeface="Cambria Math" panose="02040503050406030204" pitchFamily="18" charset="0"/>
                          </a:rPr>
                        </m:ctrlPr>
                      </m:fPr>
                      <m:num>
                        <m:r>
                          <a:rPr lang="fr-CH" sz="1600" i="1">
                            <a:latin typeface="Cambria Math" panose="02040503050406030204" pitchFamily="18" charset="0"/>
                            <a:ea typeface="Cambria Math" panose="02040503050406030204" pitchFamily="18" charset="0"/>
                          </a:rPr>
                          <m:t>𝑑𝑛</m:t>
                        </m:r>
                      </m:num>
                      <m:den>
                        <m:r>
                          <a:rPr lang="fr-CH" sz="1600" i="1">
                            <a:latin typeface="Cambria Math" panose="02040503050406030204" pitchFamily="18" charset="0"/>
                            <a:ea typeface="Cambria Math" panose="02040503050406030204" pitchFamily="18" charset="0"/>
                          </a:rPr>
                          <m:t>𝑑𝑘</m:t>
                        </m:r>
                      </m:den>
                    </m:f>
                    <m:r>
                      <a:rPr lang="fr-CH" sz="1600" i="1">
                        <a:latin typeface="Cambria Math" panose="02040503050406030204" pitchFamily="18" charset="0"/>
                        <a:ea typeface="Cambria Math" panose="02040503050406030204" pitchFamily="18" charset="0"/>
                      </a:rPr>
                      <m:t>&lt;0</m:t>
                    </m:r>
                  </m:oMath>
                </a14:m>
                <a:r>
                  <a:rPr lang="fr-CH" sz="1600" dirty="0"/>
                  <a:t> (et  </a:t>
                </a:r>
                <a14:m>
                  <m:oMath xmlns:m="http://schemas.openxmlformats.org/officeDocument/2006/math">
                    <m:f>
                      <m:fPr>
                        <m:ctrlPr>
                          <a:rPr lang="fr-CH" sz="1600" i="1">
                            <a:latin typeface="Cambria Math" panose="02040503050406030204" pitchFamily="18" charset="0"/>
                            <a:ea typeface="Cambria Math" panose="02040503050406030204" pitchFamily="18" charset="0"/>
                          </a:rPr>
                        </m:ctrlPr>
                      </m:fPr>
                      <m:num>
                        <m:r>
                          <a:rPr lang="fr-CH" sz="1600" i="1">
                            <a:latin typeface="Cambria Math" panose="02040503050406030204" pitchFamily="18" charset="0"/>
                            <a:ea typeface="Cambria Math" panose="02040503050406030204" pitchFamily="18" charset="0"/>
                          </a:rPr>
                          <m:t>𝑑𝑛</m:t>
                        </m:r>
                      </m:num>
                      <m:den>
                        <m:r>
                          <a:rPr lang="fr-CH" sz="1600" i="1">
                            <a:latin typeface="Cambria Math" panose="02040503050406030204" pitchFamily="18" charset="0"/>
                            <a:ea typeface="Cambria Math" panose="02040503050406030204" pitchFamily="18" charset="0"/>
                          </a:rPr>
                          <m:t>𝑑</m:t>
                        </m:r>
                        <m:r>
                          <a:rPr lang="fr-CH" sz="1600" i="1">
                            <a:latin typeface="Cambria Math" panose="02040503050406030204" pitchFamily="18" charset="0"/>
                            <a:ea typeface="Cambria Math" panose="02040503050406030204" pitchFamily="18" charset="0"/>
                          </a:rPr>
                          <m:t>𝜆</m:t>
                        </m:r>
                      </m:den>
                    </m:f>
                    <m:r>
                      <a:rPr lang="fr-CH" sz="1600" b="0" i="1" smtClean="0">
                        <a:latin typeface="Cambria Math" panose="02040503050406030204" pitchFamily="18" charset="0"/>
                        <a:ea typeface="Cambria Math" panose="02040503050406030204" pitchFamily="18" charset="0"/>
                      </a:rPr>
                      <m:t>&gt;</m:t>
                    </m:r>
                    <m:r>
                      <a:rPr lang="fr-CH" sz="1600" i="1">
                        <a:latin typeface="Cambria Math" panose="02040503050406030204" pitchFamily="18" charset="0"/>
                        <a:ea typeface="Cambria Math" panose="02040503050406030204" pitchFamily="18" charset="0"/>
                      </a:rPr>
                      <m:t>0</m:t>
                    </m:r>
                  </m:oMath>
                </a14:m>
                <a:r>
                  <a:rPr lang="fr-CH" sz="1600" dirty="0"/>
                  <a:t>), donc: </a:t>
                </a:r>
                <a14:m>
                  <m:oMath xmlns:m="http://schemas.openxmlformats.org/officeDocument/2006/math">
                    <m:sSub>
                      <m:sSubPr>
                        <m:ctrlPr>
                          <a:rPr lang="fr-CH" altLang="en-CH" sz="1600" i="1">
                            <a:latin typeface="Cambria Math" panose="02040503050406030204" pitchFamily="18" charset="0"/>
                            <a:ea typeface="Cambria Math" panose="02040503050406030204" pitchFamily="18" charset="0"/>
                          </a:rPr>
                        </m:ctrlPr>
                      </m:sSubPr>
                      <m:e>
                        <m:r>
                          <a:rPr lang="fr-CH" altLang="en-CH" sz="1600" i="1">
                            <a:latin typeface="Cambria Math" panose="02040503050406030204" pitchFamily="18" charset="0"/>
                            <a:ea typeface="Cambria Math" panose="02040503050406030204" pitchFamily="18" charset="0"/>
                          </a:rPr>
                          <m:t>𝑣</m:t>
                        </m:r>
                      </m:e>
                      <m:sub>
                        <m:r>
                          <a:rPr lang="fr-CH" altLang="en-CH" sz="1600" i="1">
                            <a:latin typeface="Cambria Math" panose="02040503050406030204" pitchFamily="18" charset="0"/>
                            <a:ea typeface="Cambria Math" panose="02040503050406030204" pitchFamily="18" charset="0"/>
                          </a:rPr>
                          <m:t>𝑔</m:t>
                        </m:r>
                      </m:sub>
                    </m:sSub>
                    <m:r>
                      <a:rPr lang="fr-CH" sz="1600" i="1">
                        <a:latin typeface="Cambria Math" panose="02040503050406030204" pitchFamily="18" charset="0"/>
                        <a:ea typeface="Cambria Math" panose="02040503050406030204" pitchFamily="18" charset="0"/>
                      </a:rPr>
                      <m:t>&gt;</m:t>
                    </m:r>
                    <m:sSub>
                      <m:sSubPr>
                        <m:ctrlPr>
                          <a:rPr lang="fr-CH" altLang="en-CH" sz="1600" i="1">
                            <a:latin typeface="Cambria Math" panose="02040503050406030204" pitchFamily="18" charset="0"/>
                            <a:ea typeface="Cambria Math" panose="02040503050406030204" pitchFamily="18" charset="0"/>
                          </a:rPr>
                        </m:ctrlPr>
                      </m:sSubPr>
                      <m:e>
                        <m:r>
                          <a:rPr lang="fr-CH" altLang="en-CH" sz="1600" i="1">
                            <a:latin typeface="Cambria Math" panose="02040503050406030204" pitchFamily="18" charset="0"/>
                            <a:ea typeface="Cambria Math" panose="02040503050406030204" pitchFamily="18" charset="0"/>
                          </a:rPr>
                          <m:t>𝑣</m:t>
                        </m:r>
                      </m:e>
                      <m:sub>
                        <m:r>
                          <a:rPr lang="fr-CH" altLang="en-CH" sz="1600" i="1">
                            <a:latin typeface="Cambria Math" panose="02040503050406030204" pitchFamily="18" charset="0"/>
                            <a:ea typeface="Cambria Math" panose="02040503050406030204" pitchFamily="18" charset="0"/>
                          </a:rPr>
                          <m:t>𝜙</m:t>
                        </m:r>
                      </m:sub>
                    </m:sSub>
                  </m:oMath>
                </a14:m>
                <a:r>
                  <a:rPr lang="fr-CH" sz="1600" dirty="0"/>
                  <a:t> .</a:t>
                </a:r>
              </a:p>
              <a:p>
                <a:pPr lvl="1">
                  <a:lnSpc>
                    <a:spcPct val="120000"/>
                  </a:lnSpc>
                </a:pPr>
                <a:r>
                  <a:rPr lang="fr-CH" sz="1600" dirty="0"/>
                  <a:t>      Elle apparait souvent autour des résonances (avec l'absorption!)</a:t>
                </a:r>
              </a:p>
            </p:txBody>
          </p:sp>
        </mc:Choice>
        <mc:Fallback>
          <p:sp>
            <p:nvSpPr>
              <p:cNvPr id="2057" name="Text Box 24"/>
              <p:cNvSpPr txBox="1">
                <a:spLocks noRot="1" noChangeAspect="1" noMove="1" noResize="1" noEditPoints="1" noAdjustHandles="1" noChangeArrowheads="1" noChangeShapeType="1" noTextEdit="1"/>
              </p:cNvSpPr>
              <p:nvPr/>
            </p:nvSpPr>
            <p:spPr bwMode="auto">
              <a:xfrm>
                <a:off x="1" y="512677"/>
                <a:ext cx="7068108" cy="3371629"/>
              </a:xfrm>
              <a:prstGeom prst="rect">
                <a:avLst/>
              </a:prstGeom>
              <a:blipFill>
                <a:blip r:embed="rId3"/>
                <a:stretch>
                  <a:fillRect l="-539" b="-1504"/>
                </a:stretch>
              </a:blipFill>
              <a:ln w="9525">
                <a:noFill/>
                <a:miter lim="800000"/>
                <a:headEnd/>
                <a:tailEnd/>
              </a:ln>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A04B0921-7CD5-4E40-AA96-690DC0A39F57}"/>
              </a:ext>
            </a:extLst>
          </p:cNvPr>
          <p:cNvGrpSpPr/>
          <p:nvPr/>
        </p:nvGrpSpPr>
        <p:grpSpPr>
          <a:xfrm>
            <a:off x="155340" y="3991282"/>
            <a:ext cx="5341366" cy="2865086"/>
            <a:chOff x="2478691" y="4111523"/>
            <a:chExt cx="5175177" cy="2746476"/>
          </a:xfrm>
        </p:grpSpPr>
        <p:pic>
          <p:nvPicPr>
            <p:cNvPr id="12" name="Picture 4" descr="fig">
              <a:extLst>
                <a:ext uri="{FF2B5EF4-FFF2-40B4-BE49-F238E27FC236}">
                  <a16:creationId xmlns:a16="http://schemas.microsoft.com/office/drawing/2014/main" id="{F95226C4-78B4-1045-BD22-6D1FE4BA93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7766" y="4111523"/>
              <a:ext cx="3396102" cy="2746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 Box 13">
              <a:extLst>
                <a:ext uri="{FF2B5EF4-FFF2-40B4-BE49-F238E27FC236}">
                  <a16:creationId xmlns:a16="http://schemas.microsoft.com/office/drawing/2014/main" id="{0A87503F-2E9D-584D-8DB2-E4C3D75186B6}"/>
                </a:ext>
              </a:extLst>
            </p:cNvPr>
            <p:cNvSpPr txBox="1">
              <a:spLocks noChangeArrowheads="1"/>
            </p:cNvSpPr>
            <p:nvPr/>
          </p:nvSpPr>
          <p:spPr bwMode="auto">
            <a:xfrm>
              <a:off x="2478691" y="4159248"/>
              <a:ext cx="1965866" cy="560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50000"/>
                </a:spcBef>
              </a:pPr>
              <a:r>
                <a:rPr lang="fr-CH" sz="1600"/>
                <a:t>La dispersion dans le verre (normale):</a:t>
              </a:r>
            </a:p>
          </p:txBody>
        </p:sp>
      </p:gr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13E3E7E0-918B-EF48-9AE5-329A89E589E0}"/>
                  </a:ext>
                </a:extLst>
              </p:cNvPr>
              <p:cNvSpPr/>
              <p:nvPr/>
            </p:nvSpPr>
            <p:spPr>
              <a:xfrm>
                <a:off x="7991439" y="944724"/>
                <a:ext cx="2916324" cy="72353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𝜀</m:t>
                          </m:r>
                        </m:e>
                        <m:sub>
                          <m:r>
                            <a:rPr lang="fr-CH" i="1">
                              <a:latin typeface="Cambria Math" panose="02040503050406030204" pitchFamily="18" charset="0"/>
                              <a:ea typeface="Cambria Math" panose="02040503050406030204" pitchFamily="18" charset="0"/>
                            </a:rPr>
                            <m:t>𝑟</m:t>
                          </m:r>
                        </m:sub>
                      </m:sSub>
                      <m:d>
                        <m:dPr>
                          <m:ctrlPr>
                            <a:rPr lang="fr-CH" i="1">
                              <a:latin typeface="Cambria Math" panose="02040503050406030204" pitchFamily="18" charset="0"/>
                              <a:cs typeface="Arial" panose="020B0604020202020204" pitchFamily="34" charset="0"/>
                            </a:rPr>
                          </m:ctrlPr>
                        </m:dPr>
                        <m:e>
                          <m:r>
                            <a:rPr lang="fr-CH" i="1">
                              <a:latin typeface="Cambria Math" panose="02040503050406030204" pitchFamily="18" charset="0"/>
                              <a:ea typeface="Cambria Math" panose="02040503050406030204" pitchFamily="18" charset="0"/>
                              <a:cs typeface="Arial" panose="020B0604020202020204" pitchFamily="34" charset="0"/>
                            </a:rPr>
                            <m:t>𝜔</m:t>
                          </m:r>
                        </m:e>
                      </m:d>
                      <m:r>
                        <a:rPr lang="fr-CH" i="1">
                          <a:latin typeface="Cambria Math" panose="02040503050406030204" pitchFamily="18" charset="0"/>
                          <a:ea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1+</m:t>
                      </m:r>
                      <m:f>
                        <m:fPr>
                          <m:ctrlPr>
                            <a:rPr lang="fr-CH" i="1">
                              <a:latin typeface="Cambria Math" panose="02040503050406030204" pitchFamily="18" charset="0"/>
                              <a:cs typeface="Arial" panose="020B0604020202020204" pitchFamily="34"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𝑝</m:t>
                              </m:r>
                            </m:sub>
                            <m:sup>
                              <m:r>
                                <a:rPr lang="fr-CH" i="1">
                                  <a:latin typeface="Cambria Math" panose="02040503050406030204" pitchFamily="18" charset="0"/>
                                  <a:ea typeface="Cambria Math" panose="02040503050406030204" pitchFamily="18" charset="0"/>
                                </a:rPr>
                                <m:t>2</m:t>
                              </m:r>
                            </m:sup>
                          </m:sSubSup>
                        </m:num>
                        <m:den>
                          <m:sSup>
                            <m:sSupPr>
                              <m:ctrlPr>
                                <a:rPr lang="fr-CH" i="1">
                                  <a:latin typeface="Cambria Math" panose="02040503050406030204" pitchFamily="18" charset="0"/>
                                  <a:cs typeface="Arial" panose="020B0604020202020204" pitchFamily="34" charset="0"/>
                                </a:rPr>
                              </m:ctrlPr>
                            </m:sSupPr>
                            <m:e>
                              <m:sSubSup>
                                <m:sSubSupPr>
                                  <m:ctrlPr>
                                    <a:rPr lang="fr-CH" i="1">
                                      <a:latin typeface="Cambria Math" panose="02040503050406030204" pitchFamily="18" charset="0"/>
                                      <a:cs typeface="Arial" panose="020B0604020202020204" pitchFamily="34" charset="0"/>
                                    </a:rPr>
                                  </m:ctrlPr>
                                </m:sSubSupPr>
                                <m:e>
                                  <m:r>
                                    <a:rPr lang="fr-CH" i="1">
                                      <a:latin typeface="Cambria Math" panose="02040503050406030204" pitchFamily="18" charset="0"/>
                                      <a:ea typeface="Cambria Math" panose="02040503050406030204" pitchFamily="18" charset="0"/>
                                      <a:cs typeface="Arial" panose="020B0604020202020204" pitchFamily="34" charset="0"/>
                                    </a:rPr>
                                    <m:t>𝜔</m:t>
                                  </m:r>
                                </m:e>
                                <m:sub>
                                  <m:r>
                                    <a:rPr lang="fr-CH" i="1">
                                      <a:latin typeface="Cambria Math" panose="02040503050406030204" pitchFamily="18" charset="0"/>
                                      <a:cs typeface="Arial" panose="020B0604020202020204" pitchFamily="34" charset="0"/>
                                    </a:rPr>
                                    <m:t>0</m:t>
                                  </m:r>
                                </m:sub>
                                <m:sup>
                                  <m:r>
                                    <a:rPr lang="fr-CH" i="1">
                                      <a:latin typeface="Cambria Math" panose="02040503050406030204" pitchFamily="18" charset="0"/>
                                      <a:cs typeface="Arial" panose="020B0604020202020204" pitchFamily="34" charset="0"/>
                                    </a:rPr>
                                    <m:t>2</m:t>
                                  </m:r>
                                </m:sup>
                              </m:sSub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ea typeface="Cambria Math" panose="02040503050406030204" pitchFamily="18" charset="0"/>
                                  <a:cs typeface="Arial" panose="020B0604020202020204" pitchFamily="34" charset="0"/>
                                </a:rPr>
                                <m:t>𝜔</m:t>
                              </m:r>
                            </m:e>
                            <m:sup>
                              <m:r>
                                <a:rPr lang="fr-CH" i="1">
                                  <a:latin typeface="Cambria Math" panose="02040503050406030204" pitchFamily="18" charset="0"/>
                                  <a:cs typeface="Arial" panose="020B0604020202020204" pitchFamily="34" charset="0"/>
                                </a:rPr>
                                <m:t>2</m:t>
                              </m:r>
                            </m:sup>
                          </m:sSup>
                          <m:r>
                            <a:rPr lang="fr-CH" i="1">
                              <a:latin typeface="Cambria Math" panose="02040503050406030204" pitchFamily="18" charset="0"/>
                              <a:cs typeface="Arial" panose="020B0604020202020204" pitchFamily="34" charset="0"/>
                            </a:rPr>
                            <m:t>−</m:t>
                          </m:r>
                          <m:r>
                            <a:rPr lang="fr-CH" i="1">
                              <a:latin typeface="Cambria Math" panose="02040503050406030204" pitchFamily="18" charset="0"/>
                              <a:cs typeface="Arial" panose="020B0604020202020204" pitchFamily="34" charset="0"/>
                            </a:rPr>
                            <m:t>𝑖</m:t>
                          </m:r>
                          <m:r>
                            <a:rPr lang="fr-CH" i="1">
                              <a:latin typeface="Cambria Math" panose="02040503050406030204" pitchFamily="18" charset="0"/>
                              <a:ea typeface="Cambria Math" panose="02040503050406030204" pitchFamily="18" charset="0"/>
                              <a:cs typeface="Arial" panose="020B0604020202020204" pitchFamily="34" charset="0"/>
                            </a:rPr>
                            <m:t>𝜔𝛾</m:t>
                          </m:r>
                        </m:den>
                      </m:f>
                    </m:oMath>
                  </m:oMathPara>
                </a14:m>
                <a:endParaRPr lang="en-US"/>
              </a:p>
            </p:txBody>
          </p:sp>
        </mc:Choice>
        <mc:Fallback xmlns="">
          <p:sp>
            <p:nvSpPr>
              <p:cNvPr id="2" name="Rectangle 1">
                <a:extLst>
                  <a:ext uri="{FF2B5EF4-FFF2-40B4-BE49-F238E27FC236}">
                    <a16:creationId xmlns:a16="http://schemas.microsoft.com/office/drawing/2014/main" id="{13E3E7E0-918B-EF48-9AE5-329A89E589E0}"/>
                  </a:ext>
                </a:extLst>
              </p:cNvPr>
              <p:cNvSpPr>
                <a:spLocks noRot="1" noChangeAspect="1" noMove="1" noResize="1" noEditPoints="1" noAdjustHandles="1" noChangeArrowheads="1" noChangeShapeType="1" noTextEdit="1"/>
              </p:cNvSpPr>
              <p:nvPr/>
            </p:nvSpPr>
            <p:spPr>
              <a:xfrm>
                <a:off x="7991439" y="944724"/>
                <a:ext cx="2916324" cy="723531"/>
              </a:xfrm>
              <a:prstGeom prst="rect">
                <a:avLst/>
              </a:prstGeom>
              <a:blipFill>
                <a:blip r:embed="rId5"/>
                <a:stretch>
                  <a:fillRect b="-1724"/>
                </a:stretch>
              </a:blipFill>
            </p:spPr>
            <p:txBody>
              <a:bodyPr/>
              <a:lstStyle/>
              <a:p>
                <a:r>
                  <a:rPr lang="en-US">
                    <a:noFill/>
                  </a:rPr>
                  <a:t> </a:t>
                </a:r>
              </a:p>
            </p:txBody>
          </p:sp>
        </mc:Fallback>
      </mc:AlternateContent>
    </p:spTree>
    <p:extLst>
      <p:ext uri="{BB962C8B-B14F-4D97-AF65-F5344CB8AC3E}">
        <p14:creationId xmlns:p14="http://schemas.microsoft.com/office/powerpoint/2010/main" val="2844289817"/>
      </p:ext>
    </p:extLst>
  </p:cSld>
  <p:clrMapOvr>
    <a:masterClrMapping/>
  </p:clrMapOvr>
  <mc:AlternateContent xmlns:mc="http://schemas.openxmlformats.org/markup-compatibility/2006" xmlns:p14="http://schemas.microsoft.com/office/powerpoint/2010/main">
    <mc:Choice Requires="p14">
      <p:transition spd="slow" p14:dur="2000" advTm="258546"/>
    </mc:Choice>
    <mc:Fallback xmlns="">
      <p:transition spd="slow" advTm="25854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 Box 24">
                <a:extLst>
                  <a:ext uri="{FF2B5EF4-FFF2-40B4-BE49-F238E27FC236}">
                    <a16:creationId xmlns:a16="http://schemas.microsoft.com/office/drawing/2014/main" id="{276F6644-C7B6-4146-9031-B023416829D9}"/>
                  </a:ext>
                </a:extLst>
              </p:cNvPr>
              <p:cNvSpPr txBox="1">
                <a:spLocks noChangeArrowheads="1"/>
              </p:cNvSpPr>
              <p:nvPr/>
            </p:nvSpPr>
            <p:spPr bwMode="auto">
              <a:xfrm>
                <a:off x="0" y="573111"/>
                <a:ext cx="12192000" cy="5380127"/>
              </a:xfrm>
              <a:prstGeom prst="rect">
                <a:avLst/>
              </a:prstGeom>
              <a:noFill/>
              <a:ln w="9525">
                <a:noFill/>
                <a:miter lim="800000"/>
                <a:headEnd/>
                <a:tailEnd/>
              </a:ln>
            </p:spPr>
            <p:txBody>
              <a:bodyPr wrap="square">
                <a:spAutoFit/>
              </a:bodyPr>
              <a:lstStyle/>
              <a:p>
                <a:pPr marL="342900" indent="-342900">
                  <a:lnSpc>
                    <a:spcPct val="120000"/>
                  </a:lnSpc>
                  <a:buFont typeface="Arial" panose="020B0604020202020204" pitchFamily="34" charset="0"/>
                  <a:buChar char="•"/>
                </a:pPr>
                <a:r>
                  <a:rPr lang="fr-CH" dirty="0">
                    <a:ea typeface="Cambria Math" panose="02040503050406030204" pitchFamily="18" charset="0"/>
                  </a:rPr>
                  <a:t>Un paquet d'ondes est une impulsion lumineuse qui dure un temps court </a:t>
                </a:r>
                <a:r>
                  <a:rPr lang="fr-CH" dirty="0" err="1">
                    <a:latin typeface="Symbol" pitchFamily="2" charset="2"/>
                    <a:ea typeface="Cambria Math" panose="02040503050406030204" pitchFamily="18" charset="0"/>
                  </a:rPr>
                  <a:t>D</a:t>
                </a:r>
                <a:r>
                  <a:rPr lang="fr-CH" dirty="0" err="1">
                    <a:ea typeface="Cambria Math" panose="02040503050406030204" pitchFamily="18" charset="0"/>
                  </a:rPr>
                  <a:t>t</a:t>
                </a:r>
                <a:r>
                  <a:rPr lang="fr-CH" dirty="0">
                    <a:ea typeface="Cambria Math" panose="02040503050406030204" pitchFamily="18" charset="0"/>
                  </a:rPr>
                  <a:t>. Il peut être décrit par une </a:t>
                </a:r>
                <a:r>
                  <a:rPr lang="fr-CH" b="1" dirty="0">
                    <a:ea typeface="Cambria Math" panose="02040503050406030204" pitchFamily="18" charset="0"/>
                  </a:rPr>
                  <a:t>enveloppe</a:t>
                </a:r>
                <a:r>
                  <a:rPr lang="fr-CH" dirty="0">
                    <a:ea typeface="Cambria Math" panose="02040503050406030204" pitchFamily="18" charset="0"/>
                  </a:rPr>
                  <a:t> qui multiplie l'onde continue (plane ou autre): </a:t>
                </a:r>
                <a14:m>
                  <m:oMath xmlns:m="http://schemas.openxmlformats.org/officeDocument/2006/math">
                    <m:r>
                      <a:rPr lang="fr-CH" i="1">
                        <a:latin typeface="Cambria Math" panose="02040503050406030204" pitchFamily="18" charset="0"/>
                      </a:rPr>
                      <m:t>𝐸</m:t>
                    </m:r>
                    <m:r>
                      <a:rPr lang="fr-CH" i="1">
                        <a:latin typeface="Cambria Math" panose="02040503050406030204" pitchFamily="18" charset="0"/>
                      </a:rPr>
                      <m:t>(</m:t>
                    </m:r>
                    <m:r>
                      <a:rPr lang="fr-CH" i="1">
                        <a:latin typeface="Cambria Math" panose="02040503050406030204" pitchFamily="18" charset="0"/>
                      </a:rPr>
                      <m:t>𝑥</m:t>
                    </m:r>
                    <m:r>
                      <a:rPr lang="fr-CH" i="1">
                        <a:latin typeface="Cambria Math" panose="02040503050406030204" pitchFamily="18" charset="0"/>
                      </a:rPr>
                      <m:t>,</m:t>
                    </m:r>
                    <m:r>
                      <a:rPr lang="fr-CH" i="1">
                        <a:latin typeface="Cambria Math" panose="02040503050406030204" pitchFamily="18" charset="0"/>
                      </a:rPr>
                      <m:t>𝑡</m:t>
                    </m:r>
                    <m:r>
                      <a:rPr lang="fr-CH" i="1">
                        <a:latin typeface="Cambria Math" panose="02040503050406030204" pitchFamily="18" charset="0"/>
                      </a:rPr>
                      <m:t>)=</m:t>
                    </m:r>
                    <m:r>
                      <a:rPr lang="fr-CH" b="0" i="1" smtClean="0">
                        <a:latin typeface="Cambria Math" panose="02040503050406030204" pitchFamily="18" charset="0"/>
                      </a:rPr>
                      <m:t>𝐴</m:t>
                    </m:r>
                    <m:r>
                      <a:rPr lang="fr-CH" i="1">
                        <a:latin typeface="Cambria Math" panose="02040503050406030204" pitchFamily="18" charset="0"/>
                      </a:rPr>
                      <m:t>(</m:t>
                    </m:r>
                    <m:r>
                      <a:rPr lang="fr-CH" i="1">
                        <a:latin typeface="Cambria Math" panose="02040503050406030204" pitchFamily="18" charset="0"/>
                      </a:rPr>
                      <m:t>𝑥</m:t>
                    </m:r>
                    <m:r>
                      <a:rPr lang="fr-CH" i="1">
                        <a:latin typeface="Cambria Math" panose="02040503050406030204" pitchFamily="18" charset="0"/>
                      </a:rPr>
                      <m:t>,</m:t>
                    </m:r>
                    <m:r>
                      <a:rPr lang="fr-CH" i="1">
                        <a:latin typeface="Cambria Math" panose="02040503050406030204" pitchFamily="18" charset="0"/>
                      </a:rPr>
                      <m:t>𝑡</m:t>
                    </m:r>
                    <m:r>
                      <a:rPr lang="fr-CH" i="1">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𝐸</m:t>
                        </m:r>
                      </m:e>
                      <m:sub>
                        <m:r>
                          <a:rPr lang="fr-CH" i="1">
                            <a:latin typeface="Cambria Math" panose="02040503050406030204" pitchFamily="18" charset="0"/>
                          </a:rPr>
                          <m:t>0</m:t>
                        </m:r>
                      </m:sub>
                    </m:sSub>
                    <m:sSup>
                      <m:sSupPr>
                        <m:ctrlPr>
                          <a:rPr lang="fr-CH" i="1">
                            <a:latin typeface="Cambria Math" panose="02040503050406030204" pitchFamily="18" charset="0"/>
                          </a:rPr>
                        </m:ctrlPr>
                      </m:sSupPr>
                      <m:e>
                        <m:r>
                          <a:rPr lang="fr-CH" i="1">
                            <a:latin typeface="Cambria Math" panose="02040503050406030204" pitchFamily="18" charset="0"/>
                          </a:rPr>
                          <m:t>𝑒</m:t>
                        </m:r>
                      </m:e>
                      <m:sup>
                        <m:r>
                          <a:rPr lang="fr-CH" i="1">
                            <a:latin typeface="Cambria Math" panose="02040503050406030204" pitchFamily="18" charset="0"/>
                          </a:rPr>
                          <m:t>𝑖</m:t>
                        </m:r>
                        <m:d>
                          <m:dPr>
                            <m:ctrlPr>
                              <a:rPr lang="fr-CH" i="1">
                                <a:latin typeface="Cambria Math" panose="02040503050406030204" pitchFamily="18" charset="0"/>
                              </a:rPr>
                            </m:ctrlPr>
                          </m:dPr>
                          <m:e>
                            <m:sSub>
                              <m:sSubPr>
                                <m:ctrlPr>
                                  <a:rPr lang="fr-CH" i="1">
                                    <a:latin typeface="Cambria Math" panose="02040503050406030204" pitchFamily="18" charset="0"/>
                                  </a:rPr>
                                </m:ctrlPr>
                              </m:sSubPr>
                              <m:e>
                                <m:r>
                                  <a:rPr lang="fr-CH" i="1">
                                    <a:latin typeface="Cambria Math" panose="02040503050406030204" pitchFamily="18" charset="0"/>
                                  </a:rPr>
                                  <m:t>𝑘</m:t>
                                </m:r>
                              </m:e>
                              <m:sub>
                                <m:r>
                                  <a:rPr lang="fr-CH" i="1">
                                    <a:latin typeface="Cambria Math" panose="02040503050406030204" pitchFamily="18" charset="0"/>
                                  </a:rPr>
                                  <m:t>0</m:t>
                                </m:r>
                              </m:sub>
                            </m:sSub>
                            <m:r>
                              <a:rPr lang="fr-CH" b="0" i="1" smtClean="0">
                                <a:latin typeface="Cambria Math" panose="02040503050406030204" pitchFamily="18" charset="0"/>
                              </a:rPr>
                              <m:t>𝑥</m:t>
                            </m:r>
                            <m:r>
                              <a:rPr lang="fr-CH" i="1">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rPr>
                                  <m:t>0</m:t>
                                </m:r>
                              </m:sub>
                            </m:sSub>
                            <m:r>
                              <a:rPr lang="fr-CH" i="1">
                                <a:latin typeface="Cambria Math" panose="02040503050406030204" pitchFamily="18" charset="0"/>
                                <a:ea typeface="Cambria Math" panose="02040503050406030204" pitchFamily="18" charset="0"/>
                              </a:rPr>
                              <m:t>𝑡</m:t>
                            </m:r>
                          </m:e>
                        </m:d>
                      </m:sup>
                    </m:sSup>
                  </m:oMath>
                </a14:m>
                <a:r>
                  <a:rPr lang="fr-CH" dirty="0">
                    <a:ea typeface="Cambria Math" panose="02040503050406030204" pitchFamily="18" charset="0"/>
                  </a:rPr>
                  <a:t> .</a:t>
                </a:r>
              </a:p>
              <a:p>
                <a:pPr marL="342900" indent="-342900">
                  <a:lnSpc>
                    <a:spcPct val="120000"/>
                  </a:lnSpc>
                  <a:buFont typeface="Arial" panose="020B0604020202020204" pitchFamily="34" charset="0"/>
                  <a:buChar char="•"/>
                </a:pPr>
                <a:r>
                  <a:rPr lang="fr-CH" dirty="0">
                    <a:ea typeface="Cambria Math" panose="02040503050406030204" pitchFamily="18" charset="0"/>
                  </a:rPr>
                  <a:t>Sources typiques (Néon, LED) ont </a:t>
                </a:r>
                <a:r>
                  <a:rPr lang="fr-CH" dirty="0" err="1">
                    <a:latin typeface="Symbol" pitchFamily="2" charset="2"/>
                    <a:ea typeface="Cambria Math" panose="02040503050406030204" pitchFamily="18" charset="0"/>
                  </a:rPr>
                  <a:t>D</a:t>
                </a:r>
                <a:r>
                  <a:rPr lang="fr-CH" dirty="0" err="1">
                    <a:ea typeface="Cambria Math" panose="02040503050406030204" pitchFamily="18" charset="0"/>
                  </a:rPr>
                  <a:t>t</a:t>
                </a:r>
                <a:r>
                  <a:rPr lang="fr-CH" dirty="0">
                    <a:ea typeface="Cambria Math" panose="02040503050406030204" pitchFamily="18" charset="0"/>
                  </a:rPr>
                  <a:t> = ns à </a:t>
                </a:r>
                <a:r>
                  <a:rPr lang="fr-CH" dirty="0">
                    <a:latin typeface="Symbol" pitchFamily="2" charset="2"/>
                    <a:ea typeface="Cambria Math" panose="02040503050406030204" pitchFamily="18" charset="0"/>
                  </a:rPr>
                  <a:t>m</a:t>
                </a:r>
                <a:r>
                  <a:rPr lang="fr-CH" dirty="0">
                    <a:ea typeface="Cambria Math" panose="02040503050406030204" pitchFamily="18" charset="0"/>
                  </a:rPr>
                  <a:t>s ; les lasers pulsés ont </a:t>
                </a:r>
                <a:r>
                  <a:rPr lang="fr-CH" dirty="0" err="1">
                    <a:latin typeface="Symbol" pitchFamily="2" charset="2"/>
                    <a:ea typeface="Cambria Math" panose="02040503050406030204" pitchFamily="18" charset="0"/>
                  </a:rPr>
                  <a:t>D</a:t>
                </a:r>
                <a:r>
                  <a:rPr lang="fr-CH" dirty="0" err="1">
                    <a:ea typeface="Cambria Math" panose="02040503050406030204" pitchFamily="18" charset="0"/>
                  </a:rPr>
                  <a:t>t</a:t>
                </a:r>
                <a:r>
                  <a:rPr lang="fr-CH" dirty="0">
                    <a:ea typeface="Cambria Math" panose="02040503050406030204" pitchFamily="18" charset="0"/>
                  </a:rPr>
                  <a:t> = </a:t>
                </a:r>
                <a:r>
                  <a:rPr lang="fr-CH" dirty="0" err="1">
                    <a:ea typeface="Cambria Math" panose="02040503050406030204" pitchFamily="18" charset="0"/>
                  </a:rPr>
                  <a:t>fs</a:t>
                </a:r>
                <a:r>
                  <a:rPr lang="fr-CH" dirty="0">
                    <a:ea typeface="Cambria Math" panose="02040503050406030204" pitchFamily="18" charset="0"/>
                  </a:rPr>
                  <a:t> à </a:t>
                </a:r>
                <a:r>
                  <a:rPr lang="fr-CH" dirty="0" err="1">
                    <a:ea typeface="Cambria Math" panose="02040503050406030204" pitchFamily="18" charset="0"/>
                  </a:rPr>
                  <a:t>ps</a:t>
                </a:r>
                <a:r>
                  <a:rPr lang="fr-CH" dirty="0">
                    <a:ea typeface="Cambria Math" panose="02040503050406030204" pitchFamily="18" charset="0"/>
                  </a:rPr>
                  <a:t>.</a:t>
                </a:r>
              </a:p>
              <a:p>
                <a:pPr marL="342900" indent="-342900">
                  <a:lnSpc>
                    <a:spcPct val="120000"/>
                  </a:lnSpc>
                  <a:buFont typeface="Arial" panose="020B0604020202020204" pitchFamily="34" charset="0"/>
                  <a:buChar char="•"/>
                </a:pPr>
                <a:r>
                  <a:rPr lang="fr-CH" dirty="0">
                    <a:ea typeface="Cambria Math" panose="02040503050406030204" pitchFamily="18" charset="0"/>
                  </a:rPr>
                  <a:t>Dans l'espace, un paquet d'ondes de largeur temporel </a:t>
                </a:r>
                <a:r>
                  <a:rPr lang="fr-CH" dirty="0" err="1">
                    <a:latin typeface="Symbol" pitchFamily="2" charset="2"/>
                    <a:ea typeface="Cambria Math" panose="02040503050406030204" pitchFamily="18" charset="0"/>
                  </a:rPr>
                  <a:t>D</a:t>
                </a:r>
                <a:r>
                  <a:rPr lang="fr-CH" dirty="0" err="1">
                    <a:ea typeface="Cambria Math" panose="02040503050406030204" pitchFamily="18" charset="0"/>
                  </a:rPr>
                  <a:t>t</a:t>
                </a:r>
                <a:r>
                  <a:rPr lang="fr-CH" dirty="0">
                    <a:ea typeface="Cambria Math" panose="02040503050406030204" pitchFamily="18" charset="0"/>
                  </a:rPr>
                  <a:t> est associée à une largeur spatiale: </a:t>
                </a:r>
                <a:r>
                  <a:rPr lang="fr-CH" dirty="0" err="1">
                    <a:latin typeface="Symbol" pitchFamily="2" charset="2"/>
                    <a:ea typeface="Cambria Math" panose="02040503050406030204" pitchFamily="18" charset="0"/>
                  </a:rPr>
                  <a:t>D</a:t>
                </a:r>
                <a:r>
                  <a:rPr lang="fr-CH" dirty="0" err="1">
                    <a:ea typeface="Cambria Math" panose="02040503050406030204" pitchFamily="18" charset="0"/>
                  </a:rPr>
                  <a:t>x</a:t>
                </a:r>
                <a:r>
                  <a:rPr lang="fr-CH" dirty="0">
                    <a:ea typeface="Cambria Math" panose="02040503050406030204" pitchFamily="18" charset="0"/>
                  </a:rPr>
                  <a:t> = </a:t>
                </a:r>
                <a:r>
                  <a:rPr lang="fr-CH" dirty="0" err="1">
                    <a:ea typeface="Cambria Math" panose="02040503050406030204" pitchFamily="18" charset="0"/>
                  </a:rPr>
                  <a:t>c</a:t>
                </a:r>
                <a:r>
                  <a:rPr lang="fr-CH" dirty="0" err="1">
                    <a:latin typeface="Symbol" pitchFamily="2" charset="2"/>
                    <a:ea typeface="Cambria Math" panose="02040503050406030204" pitchFamily="18" charset="0"/>
                  </a:rPr>
                  <a:t>D</a:t>
                </a:r>
                <a:r>
                  <a:rPr lang="fr-CH" dirty="0" err="1">
                    <a:ea typeface="Cambria Math" panose="02040503050406030204" pitchFamily="18" charset="0"/>
                  </a:rPr>
                  <a:t>t</a:t>
                </a:r>
                <a:r>
                  <a:rPr lang="fr-CH" dirty="0">
                    <a:ea typeface="Cambria Math" panose="02040503050406030204" pitchFamily="18" charset="0"/>
                  </a:rPr>
                  <a:t> .</a:t>
                </a:r>
              </a:p>
              <a:p>
                <a:pPr marL="342900" indent="-342900">
                  <a:lnSpc>
                    <a:spcPct val="120000"/>
                  </a:lnSpc>
                  <a:buFont typeface="Arial" panose="020B0604020202020204" pitchFamily="34" charset="0"/>
                  <a:buChar char="•"/>
                </a:pPr>
                <a:r>
                  <a:rPr lang="fr-CH" dirty="0">
                    <a:ea typeface="Cambria Math" panose="02040503050406030204" pitchFamily="18" charset="0"/>
                  </a:rPr>
                  <a:t>La forme de l'</a:t>
                </a:r>
                <a:r>
                  <a:rPr lang="fr-CH" b="1" dirty="0">
                    <a:ea typeface="Cambria Math" panose="02040503050406030204" pitchFamily="18" charset="0"/>
                  </a:rPr>
                  <a:t>enveloppe</a:t>
                </a:r>
                <a:r>
                  <a:rPr lang="fr-CH" dirty="0">
                    <a:ea typeface="Cambria Math" panose="02040503050406030204" pitchFamily="18" charset="0"/>
                  </a:rPr>
                  <a:t> de l'impulsion </a:t>
                </a:r>
                <a14:m>
                  <m:oMath xmlns:m="http://schemas.openxmlformats.org/officeDocument/2006/math">
                    <m:r>
                      <a:rPr lang="fr-CH" b="0" i="1" smtClean="0">
                        <a:latin typeface="Cambria Math" panose="02040503050406030204" pitchFamily="18" charset="0"/>
                      </a:rPr>
                      <m:t>𝐴</m:t>
                    </m:r>
                    <m:r>
                      <a:rPr lang="fr-CH" i="1">
                        <a:latin typeface="Cambria Math" panose="02040503050406030204" pitchFamily="18" charset="0"/>
                      </a:rPr>
                      <m:t>(</m:t>
                    </m:r>
                    <m:r>
                      <a:rPr lang="fr-CH" i="1">
                        <a:latin typeface="Cambria Math" panose="02040503050406030204" pitchFamily="18" charset="0"/>
                      </a:rPr>
                      <m:t>𝑥</m:t>
                    </m:r>
                    <m:r>
                      <a:rPr lang="fr-CH" i="1">
                        <a:latin typeface="Cambria Math" panose="02040503050406030204" pitchFamily="18" charset="0"/>
                      </a:rPr>
                      <m:t>,</m:t>
                    </m:r>
                    <m:r>
                      <a:rPr lang="fr-CH" i="1">
                        <a:latin typeface="Cambria Math" panose="02040503050406030204" pitchFamily="18" charset="0"/>
                      </a:rPr>
                      <m:t>𝑡</m:t>
                    </m:r>
                    <m:r>
                      <a:rPr lang="fr-CH" i="1">
                        <a:latin typeface="Cambria Math" panose="02040503050406030204" pitchFamily="18" charset="0"/>
                      </a:rPr>
                      <m:t>) </m:t>
                    </m:r>
                  </m:oMath>
                </a14:m>
                <a:r>
                  <a:rPr lang="fr-CH" dirty="0">
                    <a:ea typeface="Cambria Math" panose="02040503050406030204" pitchFamily="18" charset="0"/>
                  </a:rPr>
                  <a:t>peut varier: carrée, </a:t>
                </a:r>
                <a:r>
                  <a:rPr lang="fr-CH" dirty="0" err="1">
                    <a:ea typeface="Cambria Math" panose="02040503050406030204" pitchFamily="18" charset="0"/>
                  </a:rPr>
                  <a:t>Gausienne</a:t>
                </a:r>
                <a:r>
                  <a:rPr lang="fr-CH" dirty="0">
                    <a:ea typeface="Cambria Math" panose="02040503050406030204" pitchFamily="18" charset="0"/>
                  </a:rPr>
                  <a:t>, etc. Voici deux exemples:</a:t>
                </a:r>
              </a:p>
              <a:p>
                <a:pPr marL="342900" indent="-342900">
                  <a:lnSpc>
                    <a:spcPct val="120000"/>
                  </a:lnSpc>
                  <a:buFont typeface="Arial" panose="020B0604020202020204" pitchFamily="34" charset="0"/>
                  <a:buChar char="•"/>
                </a:pPr>
                <a:endParaRPr lang="fr-CH" dirty="0">
                  <a:ea typeface="Cambria Math" panose="02040503050406030204" pitchFamily="18" charset="0"/>
                </a:endParaRPr>
              </a:p>
              <a:p>
                <a:pPr marL="342900" indent="-342900">
                  <a:lnSpc>
                    <a:spcPct val="120000"/>
                  </a:lnSpc>
                  <a:buFont typeface="Arial" panose="020B0604020202020204" pitchFamily="34" charset="0"/>
                  <a:buChar char="•"/>
                </a:pPr>
                <a:endParaRPr lang="fr-CH" dirty="0"/>
              </a:p>
              <a:p>
                <a:pPr marL="342900" indent="-342900">
                  <a:lnSpc>
                    <a:spcPct val="120000"/>
                  </a:lnSpc>
                  <a:buFont typeface="Arial" panose="020B0604020202020204" pitchFamily="34" charset="0"/>
                  <a:buChar char="•"/>
                </a:pPr>
                <a:endParaRPr lang="fr-CH" dirty="0"/>
              </a:p>
              <a:p>
                <a:pPr>
                  <a:lnSpc>
                    <a:spcPct val="120000"/>
                  </a:lnSpc>
                </a:pPr>
                <a:endParaRPr lang="fr-CH" dirty="0"/>
              </a:p>
              <a:p>
                <a:pPr>
                  <a:lnSpc>
                    <a:spcPct val="120000"/>
                  </a:lnSpc>
                </a:pPr>
                <a:endParaRPr lang="fr-CH" dirty="0"/>
              </a:p>
              <a:p>
                <a:pPr>
                  <a:lnSpc>
                    <a:spcPct val="120000"/>
                  </a:lnSpc>
                </a:pPr>
                <a:endParaRPr lang="fr-CH" dirty="0"/>
              </a:p>
              <a:p>
                <a:pPr>
                  <a:lnSpc>
                    <a:spcPct val="120000"/>
                  </a:lnSpc>
                </a:pPr>
                <a:endParaRPr lang="fr-CH" dirty="0"/>
              </a:p>
              <a:p>
                <a:pPr>
                  <a:lnSpc>
                    <a:spcPct val="120000"/>
                  </a:lnSpc>
                </a:pPr>
                <a:endParaRPr lang="fr-CH" dirty="0"/>
              </a:p>
              <a:p>
                <a:pPr marL="342900" indent="-342900">
                  <a:lnSpc>
                    <a:spcPct val="120000"/>
                  </a:lnSpc>
                  <a:buFont typeface="Arial" panose="020B0604020202020204" pitchFamily="34" charset="0"/>
                  <a:buChar char="•"/>
                </a:pPr>
                <a:r>
                  <a:rPr lang="fr-CH" dirty="0"/>
                  <a:t> 		Impulsion carrée					Impulsion Gaussienne</a:t>
                </a:r>
              </a:p>
              <a:p>
                <a:pPr lvl="2">
                  <a:lnSpc>
                    <a:spcPct val="120000"/>
                  </a:lnSpc>
                </a:pPr>
                <a:r>
                  <a:rPr lang="fr-CH" dirty="0"/>
                  <a:t>(montrée ici en fonction de l'espace </a:t>
                </a:r>
                <a:r>
                  <a:rPr lang="fr-CH" i="1" dirty="0"/>
                  <a:t>x</a:t>
                </a:r>
                <a:r>
                  <a:rPr lang="fr-CH" dirty="0"/>
                  <a:t>)		(montrée ici en fonction du temps </a:t>
                </a:r>
                <a:r>
                  <a:rPr lang="fr-CH" i="1" dirty="0" err="1"/>
                  <a:t>t</a:t>
                </a:r>
                <a:r>
                  <a:rPr lang="fr-CH" dirty="0"/>
                  <a:t>)</a:t>
                </a:r>
              </a:p>
              <a:p>
                <a:pPr lvl="2">
                  <a:lnSpc>
                    <a:spcPct val="120000"/>
                  </a:lnSpc>
                </a:pPr>
                <a:endParaRPr lang="fr-CH" dirty="0"/>
              </a:p>
            </p:txBody>
          </p:sp>
        </mc:Choice>
        <mc:Fallback xmlns="">
          <p:sp>
            <p:nvSpPr>
              <p:cNvPr id="15" name="Text Box 24">
                <a:extLst>
                  <a:ext uri="{FF2B5EF4-FFF2-40B4-BE49-F238E27FC236}">
                    <a16:creationId xmlns:a16="http://schemas.microsoft.com/office/drawing/2014/main" id="{276F6644-C7B6-4146-9031-B023416829D9}"/>
                  </a:ext>
                </a:extLst>
              </p:cNvPr>
              <p:cNvSpPr txBox="1">
                <a:spLocks noRot="1" noChangeAspect="1" noMove="1" noResize="1" noEditPoints="1" noAdjustHandles="1" noChangeArrowheads="1" noChangeShapeType="1" noTextEdit="1"/>
              </p:cNvSpPr>
              <p:nvPr/>
            </p:nvSpPr>
            <p:spPr bwMode="auto">
              <a:xfrm>
                <a:off x="0" y="573111"/>
                <a:ext cx="12192000" cy="5380127"/>
              </a:xfrm>
              <a:prstGeom prst="rect">
                <a:avLst/>
              </a:prstGeom>
              <a:blipFill>
                <a:blip r:embed="rId2"/>
                <a:stretch>
                  <a:fillRect l="-312" t="-236"/>
                </a:stretch>
              </a:blipFill>
              <a:ln w="9525">
                <a:noFill/>
                <a:miter lim="800000"/>
                <a:headEnd/>
                <a:tailEnd/>
              </a:ln>
            </p:spPr>
            <p:txBody>
              <a:bodyPr/>
              <a:lstStyle/>
              <a:p>
                <a:r>
                  <a:rPr lang="en-US">
                    <a:noFill/>
                  </a:rPr>
                  <a:t> </a:t>
                </a:r>
              </a:p>
            </p:txBody>
          </p:sp>
        </mc:Fallback>
      </mc:AlternateContent>
      <p:sp>
        <p:nvSpPr>
          <p:cNvPr id="3079" name="Text Box 17"/>
          <p:cNvSpPr txBox="1">
            <a:spLocks noChangeArrowheads="1"/>
          </p:cNvSpPr>
          <p:nvPr/>
        </p:nvSpPr>
        <p:spPr bwMode="auto">
          <a:xfrm>
            <a:off x="0" y="-11664"/>
            <a:ext cx="12191999" cy="523220"/>
          </a:xfrm>
          <a:prstGeom prst="rect">
            <a:avLst/>
          </a:prstGeom>
          <a:noFill/>
          <a:ln w="9525">
            <a:noFill/>
            <a:miter lim="800000"/>
            <a:headEnd/>
            <a:tailEnd/>
          </a:ln>
        </p:spPr>
        <p:txBody>
          <a:bodyPr wrap="square">
            <a:spAutoFit/>
          </a:bodyPr>
          <a:lstStyle/>
          <a:p>
            <a:pPr algn="ctr"/>
            <a:r>
              <a:rPr lang="fr-CH" sz="2800"/>
              <a:t> Les paquets d'ondes dans l'espace-temps</a:t>
            </a:r>
          </a:p>
        </p:txBody>
      </p:sp>
      <mc:AlternateContent xmlns:mc="http://schemas.openxmlformats.org/markup-compatibility/2006" xmlns:a14="http://schemas.microsoft.com/office/drawing/2010/main">
        <mc:Choice Requires="a14">
          <p:sp>
            <p:nvSpPr>
              <p:cNvPr id="8" name="TextBox 1">
                <a:extLst>
                  <a:ext uri="{FF2B5EF4-FFF2-40B4-BE49-F238E27FC236}">
                    <a16:creationId xmlns:a16="http://schemas.microsoft.com/office/drawing/2014/main" id="{D8F21397-D239-32BE-F8EC-5AB718CC71B5}"/>
                  </a:ext>
                </a:extLst>
              </p:cNvPr>
              <p:cNvSpPr txBox="1"/>
              <p:nvPr/>
            </p:nvSpPr>
            <p:spPr>
              <a:xfrm>
                <a:off x="7567826" y="5727022"/>
                <a:ext cx="1774780" cy="4524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CH" b="0" i="1" smtClean="0">
                          <a:latin typeface="Cambria Math" panose="02040503050406030204" pitchFamily="18" charset="0"/>
                        </a:rPr>
                        <m:t>𝐴</m:t>
                      </m:r>
                      <m:r>
                        <a:rPr lang="fr-CH" i="1" smtClean="0">
                          <a:latin typeface="Cambria Math" panose="02040503050406030204" pitchFamily="18" charset="0"/>
                        </a:rPr>
                        <m:t>(</m:t>
                      </m:r>
                      <m:r>
                        <a:rPr lang="fr-CH" b="0" i="1" smtClean="0">
                          <a:latin typeface="Cambria Math" panose="02040503050406030204" pitchFamily="18" charset="0"/>
                        </a:rPr>
                        <m:t>𝑡</m:t>
                      </m:r>
                      <m:r>
                        <a:rPr lang="fr-CH" i="1" smtClean="0">
                          <a:latin typeface="Cambria Math" panose="02040503050406030204" pitchFamily="18" charset="0"/>
                        </a:rPr>
                        <m:t>)=</m:t>
                      </m:r>
                      <m:sSup>
                        <m:sSupPr>
                          <m:ctrlPr>
                            <a:rPr lang="fr-CH" i="1">
                              <a:latin typeface="Cambria Math" panose="02040503050406030204" pitchFamily="18" charset="0"/>
                            </a:rPr>
                          </m:ctrlPr>
                        </m:sSupPr>
                        <m:e>
                          <m:r>
                            <a:rPr lang="fr-CH" i="1">
                              <a:latin typeface="Cambria Math" panose="02040503050406030204" pitchFamily="18" charset="0"/>
                            </a:rPr>
                            <m:t>𝑒</m:t>
                          </m:r>
                        </m:e>
                        <m:sup>
                          <m:r>
                            <a:rPr lang="fr-CH" i="1">
                              <a:latin typeface="Cambria Math" panose="02040503050406030204" pitchFamily="18" charset="0"/>
                            </a:rPr>
                            <m:t>−</m:t>
                          </m:r>
                          <m:f>
                            <m:fPr>
                              <m:ctrlPr>
                                <a:rPr lang="fr-CH" i="1">
                                  <a:latin typeface="Cambria Math" panose="02040503050406030204" pitchFamily="18" charset="0"/>
                                </a:rPr>
                              </m:ctrlPr>
                            </m:fPr>
                            <m:num>
                              <m:r>
                                <a:rPr lang="fr-CH" i="1">
                                  <a:latin typeface="Cambria Math" panose="02040503050406030204" pitchFamily="18" charset="0"/>
                                </a:rPr>
                                <m:t>1</m:t>
                              </m:r>
                            </m:num>
                            <m:den>
                              <m:r>
                                <a:rPr lang="fr-CH" i="1">
                                  <a:latin typeface="Cambria Math" panose="02040503050406030204" pitchFamily="18" charset="0"/>
                                </a:rPr>
                                <m:t>2</m:t>
                              </m:r>
                            </m:den>
                          </m:f>
                          <m:sSup>
                            <m:sSupPr>
                              <m:ctrlPr>
                                <a:rPr lang="fr-CH" i="1">
                                  <a:latin typeface="Cambria Math" panose="02040503050406030204" pitchFamily="18" charset="0"/>
                                </a:rPr>
                              </m:ctrlPr>
                            </m:sSupPr>
                            <m:e>
                              <m:d>
                                <m:dPr>
                                  <m:ctrlPr>
                                    <a:rPr lang="fr-CH" i="1">
                                      <a:latin typeface="Cambria Math" panose="02040503050406030204" pitchFamily="18" charset="0"/>
                                    </a:rPr>
                                  </m:ctrlPr>
                                </m:dPr>
                                <m:e>
                                  <m:f>
                                    <m:fPr>
                                      <m:ctrlPr>
                                        <a:rPr lang="fr-CH" i="1">
                                          <a:latin typeface="Cambria Math" panose="02040503050406030204" pitchFamily="18" charset="0"/>
                                        </a:rPr>
                                      </m:ctrlPr>
                                    </m:fPr>
                                    <m:num>
                                      <m:r>
                                        <a:rPr lang="fr-CH" b="0" i="1" smtClean="0">
                                          <a:latin typeface="Cambria Math" panose="02040503050406030204" pitchFamily="18" charset="0"/>
                                          <a:ea typeface="Cambria Math" panose="02040503050406030204" pitchFamily="18" charset="0"/>
                                        </a:rPr>
                                        <m:t>𝑡</m:t>
                                      </m:r>
                                      <m:r>
                                        <a:rPr lang="fr-CH" i="1">
                                          <a:latin typeface="Cambria Math" panose="02040503050406030204" pitchFamily="18" charset="0"/>
                                        </a:rPr>
                                        <m:t>−</m:t>
                                      </m:r>
                                      <m:sSub>
                                        <m:sSubPr>
                                          <m:ctrlPr>
                                            <a:rPr lang="fr-CH" i="1">
                                              <a:latin typeface="Cambria Math" panose="02040503050406030204" pitchFamily="18" charset="0"/>
                                            </a:rPr>
                                          </m:ctrlPr>
                                        </m:sSubPr>
                                        <m:e>
                                          <m:r>
                                            <a:rPr lang="fr-CH" b="0" i="1" smtClean="0">
                                              <a:latin typeface="Cambria Math" panose="02040503050406030204" pitchFamily="18" charset="0"/>
                                            </a:rPr>
                                            <m:t>𝑡</m:t>
                                          </m:r>
                                        </m:e>
                                        <m:sub>
                                          <m:r>
                                            <a:rPr lang="fr-CH" i="1">
                                              <a:latin typeface="Cambria Math" panose="02040503050406030204" pitchFamily="18" charset="0"/>
                                            </a:rPr>
                                            <m:t>0</m:t>
                                          </m:r>
                                        </m:sub>
                                      </m:sSub>
                                    </m:num>
                                    <m:den>
                                      <m:r>
                                        <a:rPr lang="fr-CH" i="1">
                                          <a:latin typeface="Cambria Math" panose="02040503050406030204" pitchFamily="18" charset="0"/>
                                          <a:ea typeface="Cambria Math" panose="02040503050406030204" pitchFamily="18" charset="0"/>
                                        </a:rPr>
                                        <m:t>𝜎</m:t>
                                      </m:r>
                                    </m:den>
                                  </m:f>
                                </m:e>
                              </m:d>
                            </m:e>
                            <m:sup>
                              <m:r>
                                <a:rPr lang="fr-CH" i="1">
                                  <a:latin typeface="Cambria Math" panose="02040503050406030204" pitchFamily="18" charset="0"/>
                                </a:rPr>
                                <m:t>2</m:t>
                              </m:r>
                            </m:sup>
                          </m:sSup>
                        </m:sup>
                      </m:sSup>
                    </m:oMath>
                  </m:oMathPara>
                </a14:m>
                <a:endParaRPr lang="fr-CH"/>
              </a:p>
            </p:txBody>
          </p:sp>
        </mc:Choice>
        <mc:Fallback xmlns="">
          <p:sp>
            <p:nvSpPr>
              <p:cNvPr id="8" name="TextBox 1">
                <a:extLst>
                  <a:ext uri="{FF2B5EF4-FFF2-40B4-BE49-F238E27FC236}">
                    <a16:creationId xmlns:a16="http://schemas.microsoft.com/office/drawing/2014/main" id="{D8F21397-D239-32BE-F8EC-5AB718CC71B5}"/>
                  </a:ext>
                </a:extLst>
              </p:cNvPr>
              <p:cNvSpPr txBox="1">
                <a:spLocks noRot="1" noChangeAspect="1" noMove="1" noResize="1" noEditPoints="1" noAdjustHandles="1" noChangeArrowheads="1" noChangeShapeType="1" noTextEdit="1"/>
              </p:cNvSpPr>
              <p:nvPr/>
            </p:nvSpPr>
            <p:spPr>
              <a:xfrm>
                <a:off x="7567826" y="5727022"/>
                <a:ext cx="1774780" cy="452432"/>
              </a:xfrm>
              <a:prstGeom prst="rect">
                <a:avLst/>
              </a:prstGeom>
              <a:blipFill>
                <a:blip r:embed="rId3"/>
                <a:stretch>
                  <a:fillRect l="-2128"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17">
                <a:extLst>
                  <a:ext uri="{FF2B5EF4-FFF2-40B4-BE49-F238E27FC236}">
                    <a16:creationId xmlns:a16="http://schemas.microsoft.com/office/drawing/2014/main" id="{39A85ADE-6862-41D2-A99E-6F67EFAE69F1}"/>
                  </a:ext>
                </a:extLst>
              </p:cNvPr>
              <p:cNvSpPr txBox="1"/>
              <p:nvPr/>
            </p:nvSpPr>
            <p:spPr>
              <a:xfrm>
                <a:off x="1433846" y="5727022"/>
                <a:ext cx="2831095" cy="6178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CH" b="0" i="1" smtClean="0">
                          <a:latin typeface="Cambria Math" panose="02040503050406030204" pitchFamily="18" charset="0"/>
                        </a:rPr>
                        <m:t>𝐴</m:t>
                      </m:r>
                      <m:r>
                        <a:rPr lang="fr-CH" i="1" smtClean="0">
                          <a:latin typeface="Cambria Math" panose="02040503050406030204" pitchFamily="18" charset="0"/>
                        </a:rPr>
                        <m:t>(</m:t>
                      </m:r>
                      <m:r>
                        <a:rPr lang="fr-CH" b="0" i="1" smtClean="0">
                          <a:latin typeface="Cambria Math" panose="02040503050406030204" pitchFamily="18" charset="0"/>
                        </a:rPr>
                        <m:t>𝑥</m:t>
                      </m:r>
                      <m:r>
                        <a:rPr lang="fr-CH" i="1" smtClean="0">
                          <a:latin typeface="Cambria Math" panose="02040503050406030204" pitchFamily="18" charset="0"/>
                        </a:rPr>
                        <m:t>)=</m:t>
                      </m:r>
                      <m:d>
                        <m:dPr>
                          <m:begChr m:val="{"/>
                          <m:endChr m:val=""/>
                          <m:ctrlPr>
                            <a:rPr lang="fr-CH" i="1">
                              <a:latin typeface="Cambria Math" panose="02040503050406030204" pitchFamily="18" charset="0"/>
                            </a:rPr>
                          </m:ctrlPr>
                        </m:dPr>
                        <m:e>
                          <m:eqArr>
                            <m:eqArrPr>
                              <m:ctrlPr>
                                <a:rPr lang="fr-CH" i="1">
                                  <a:latin typeface="Cambria Math" panose="02040503050406030204" pitchFamily="18" charset="0"/>
                                </a:rPr>
                              </m:ctrlPr>
                            </m:eqArrPr>
                            <m:e>
                              <m:r>
                                <a:rPr lang="fr-CH" i="1" smtClean="0">
                                  <a:latin typeface="Cambria Math" panose="02040503050406030204" pitchFamily="18" charset="0"/>
                                </a:rPr>
                                <m:t>1</m:t>
                              </m:r>
                              <m:r>
                                <a:rPr lang="fr-CH" b="0" i="1" smtClean="0">
                                  <a:latin typeface="Cambria Math" panose="02040503050406030204" pitchFamily="18" charset="0"/>
                                </a:rPr>
                                <m:t>         </m:t>
                              </m:r>
                              <m:r>
                                <a:rPr lang="fr-CH" b="0"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𝐿</m:t>
                              </m:r>
                              <m:r>
                                <a:rPr lang="fr-CH" b="0" i="1" smtClean="0">
                                  <a:latin typeface="Cambria Math" panose="02040503050406030204" pitchFamily="18" charset="0"/>
                                  <a:ea typeface="Cambria Math" panose="02040503050406030204" pitchFamily="18" charset="0"/>
                                </a:rPr>
                                <m:t>&lt;</m:t>
                              </m:r>
                              <m:r>
                                <a:rPr lang="fr-CH" b="0" i="1" smtClean="0">
                                  <a:latin typeface="Cambria Math" panose="02040503050406030204" pitchFamily="18" charset="0"/>
                                  <a:ea typeface="Cambria Math" panose="02040503050406030204" pitchFamily="18" charset="0"/>
                                </a:rPr>
                                <m:t>𝑥</m:t>
                              </m:r>
                              <m:r>
                                <a:rPr lang="fr-CH" b="0" i="1" smtClean="0">
                                  <a:latin typeface="Cambria Math" panose="02040503050406030204" pitchFamily="18" charset="0"/>
                                  <a:ea typeface="Cambria Math" panose="02040503050406030204" pitchFamily="18" charset="0"/>
                                </a:rPr>
                                <m:t>&lt;</m:t>
                              </m:r>
                              <m:r>
                                <a:rPr lang="fr-CH" b="0" i="1" smtClean="0">
                                  <a:latin typeface="Cambria Math" panose="02040503050406030204" pitchFamily="18" charset="0"/>
                                  <a:ea typeface="Cambria Math" panose="02040503050406030204" pitchFamily="18" charset="0"/>
                                </a:rPr>
                                <m:t>𝐿</m:t>
                              </m:r>
                            </m:e>
                            <m:e>
                              <m:r>
                                <a:rPr lang="fr-CH" b="0" i="1" smtClean="0">
                                  <a:latin typeface="Cambria Math" panose="02040503050406030204" pitchFamily="18" charset="0"/>
                                </a:rPr>
                                <m:t>0    −</m:t>
                              </m:r>
                              <m:r>
                                <a:rPr lang="fr-CH" b="0" i="1" smtClean="0">
                                  <a:latin typeface="Cambria Math" panose="02040503050406030204" pitchFamily="18" charset="0"/>
                                </a:rPr>
                                <m:t>𝐿</m:t>
                              </m:r>
                              <m:r>
                                <a:rPr lang="fr-CH" b="0" i="1" smtClean="0">
                                  <a:latin typeface="Cambria Math" panose="02040503050406030204" pitchFamily="18" charset="0"/>
                                </a:rPr>
                                <m:t>&gt;</m:t>
                              </m:r>
                              <m:r>
                                <a:rPr lang="fr-CH" b="0" i="1" smtClean="0">
                                  <a:latin typeface="Cambria Math" panose="02040503050406030204" pitchFamily="18" charset="0"/>
                                </a:rPr>
                                <m:t>𝑥</m:t>
                              </m:r>
                              <m:r>
                                <a:rPr lang="fr-CH" b="0" i="1" smtClean="0">
                                  <a:latin typeface="Cambria Math" panose="02040503050406030204" pitchFamily="18" charset="0"/>
                                </a:rPr>
                                <m:t> ;</m:t>
                              </m:r>
                              <m:r>
                                <a:rPr lang="fr-CH" b="0" i="1" smtClean="0">
                                  <a:latin typeface="Cambria Math" panose="02040503050406030204" pitchFamily="18" charset="0"/>
                                </a:rPr>
                                <m:t>𝐿</m:t>
                              </m:r>
                              <m:r>
                                <a:rPr lang="fr-CH" b="0" i="1" smtClean="0">
                                  <a:latin typeface="Cambria Math" panose="02040503050406030204" pitchFamily="18" charset="0"/>
                                </a:rPr>
                                <m:t>&lt;</m:t>
                              </m:r>
                              <m:r>
                                <a:rPr lang="fr-CH" b="0" i="1" smtClean="0">
                                  <a:latin typeface="Cambria Math" panose="02040503050406030204" pitchFamily="18" charset="0"/>
                                </a:rPr>
                                <m:t>𝑥</m:t>
                              </m:r>
                            </m:e>
                          </m:eqArr>
                        </m:e>
                      </m:d>
                    </m:oMath>
                  </m:oMathPara>
                </a14:m>
                <a:endParaRPr lang="fr-CH"/>
              </a:p>
            </p:txBody>
          </p:sp>
        </mc:Choice>
        <mc:Fallback xmlns="">
          <p:sp>
            <p:nvSpPr>
              <p:cNvPr id="9" name="TextBox 17">
                <a:extLst>
                  <a:ext uri="{FF2B5EF4-FFF2-40B4-BE49-F238E27FC236}">
                    <a16:creationId xmlns:a16="http://schemas.microsoft.com/office/drawing/2014/main" id="{39A85ADE-6862-41D2-A99E-6F67EFAE69F1}"/>
                  </a:ext>
                </a:extLst>
              </p:cNvPr>
              <p:cNvSpPr txBox="1">
                <a:spLocks noRot="1" noChangeAspect="1" noMove="1" noResize="1" noEditPoints="1" noAdjustHandles="1" noChangeArrowheads="1" noChangeShapeType="1" noTextEdit="1"/>
              </p:cNvSpPr>
              <p:nvPr/>
            </p:nvSpPr>
            <p:spPr>
              <a:xfrm>
                <a:off x="1433846" y="5727022"/>
                <a:ext cx="2831095" cy="617861"/>
              </a:xfrm>
              <a:prstGeom prst="rect">
                <a:avLst/>
              </a:prstGeom>
              <a:blipFill>
                <a:blip r:embed="rId4"/>
                <a:stretch>
                  <a:fillRect l="-12500" t="-224000" r="-446" b="-322000"/>
                </a:stretch>
              </a:blipFill>
            </p:spPr>
            <p:txBody>
              <a:bodyPr/>
              <a:lstStyle/>
              <a:p>
                <a:r>
                  <a:rPr lang="en-US">
                    <a:noFill/>
                  </a:rPr>
                  <a:t> </a:t>
                </a:r>
              </a:p>
            </p:txBody>
          </p:sp>
        </mc:Fallback>
      </mc:AlternateContent>
      <p:grpSp>
        <p:nvGrpSpPr>
          <p:cNvPr id="13" name="Groupe 12">
            <a:extLst>
              <a:ext uri="{FF2B5EF4-FFF2-40B4-BE49-F238E27FC236}">
                <a16:creationId xmlns:a16="http://schemas.microsoft.com/office/drawing/2014/main" id="{D17592F6-9F50-4BF4-3B39-ADB74CD702A6}"/>
              </a:ext>
            </a:extLst>
          </p:cNvPr>
          <p:cNvGrpSpPr/>
          <p:nvPr/>
        </p:nvGrpSpPr>
        <p:grpSpPr>
          <a:xfrm>
            <a:off x="443373" y="2708920"/>
            <a:ext cx="4895334" cy="1590394"/>
            <a:chOff x="443373" y="2708920"/>
            <a:chExt cx="4895334" cy="1590394"/>
          </a:xfrm>
        </p:grpSpPr>
        <p:grpSp>
          <p:nvGrpSpPr>
            <p:cNvPr id="11" name="Groupe 10">
              <a:extLst>
                <a:ext uri="{FF2B5EF4-FFF2-40B4-BE49-F238E27FC236}">
                  <a16:creationId xmlns:a16="http://schemas.microsoft.com/office/drawing/2014/main" id="{71430874-A659-6CD2-557F-B0D2ECBAC629}"/>
                </a:ext>
              </a:extLst>
            </p:cNvPr>
            <p:cNvGrpSpPr/>
            <p:nvPr/>
          </p:nvGrpSpPr>
          <p:grpSpPr>
            <a:xfrm>
              <a:off x="443373" y="2708920"/>
              <a:ext cx="4895334" cy="1590394"/>
              <a:chOff x="443373" y="2708920"/>
              <a:chExt cx="4895334" cy="1590394"/>
            </a:xfrm>
          </p:grpSpPr>
          <p:pic>
            <p:nvPicPr>
              <p:cNvPr id="7" name="Picture 15" descr="fig7">
                <a:extLst>
                  <a:ext uri="{FF2B5EF4-FFF2-40B4-BE49-F238E27FC236}">
                    <a16:creationId xmlns:a16="http://schemas.microsoft.com/office/drawing/2014/main" id="{4B3045E5-A7BC-CB36-CD77-3F41EF4C1B29}"/>
                  </a:ext>
                </a:extLst>
              </p:cNvPr>
              <p:cNvPicPr>
                <a:picLocks noChangeAspect="1" noChangeArrowheads="1"/>
              </p:cNvPicPr>
              <p:nvPr/>
            </p:nvPicPr>
            <p:blipFill rotWithShape="1">
              <a:blip r:embed="rId5" cstate="print"/>
              <a:srcRect l="9980" t="2829" r="48597" b="65261"/>
              <a:stretch/>
            </p:blipFill>
            <p:spPr bwMode="auto">
              <a:xfrm>
                <a:off x="443373" y="2708920"/>
                <a:ext cx="4895334" cy="1590394"/>
              </a:xfrm>
              <a:prstGeom prst="rect">
                <a:avLst/>
              </a:prstGeom>
              <a:noFill/>
              <a:ln w="9525">
                <a:noFill/>
                <a:miter lim="800000"/>
                <a:headEnd/>
                <a:tailEnd/>
              </a:ln>
            </p:spPr>
          </p:pic>
          <p:sp>
            <p:nvSpPr>
              <p:cNvPr id="10" name="Forme libre 9">
                <a:extLst>
                  <a:ext uri="{FF2B5EF4-FFF2-40B4-BE49-F238E27FC236}">
                    <a16:creationId xmlns:a16="http://schemas.microsoft.com/office/drawing/2014/main" id="{4BB9B55D-6D32-AB29-472E-FA15E753E833}"/>
                  </a:ext>
                </a:extLst>
              </p:cNvPr>
              <p:cNvSpPr/>
              <p:nvPr/>
            </p:nvSpPr>
            <p:spPr>
              <a:xfrm>
                <a:off x="525101" y="3320988"/>
                <a:ext cx="4436198" cy="372826"/>
              </a:xfrm>
              <a:custGeom>
                <a:avLst/>
                <a:gdLst>
                  <a:gd name="connsiteX0" fmla="*/ 0 w 4436198"/>
                  <a:gd name="connsiteY0" fmla="*/ 325925 h 344032"/>
                  <a:gd name="connsiteX1" fmla="*/ 959667 w 4436198"/>
                  <a:gd name="connsiteY1" fmla="*/ 325925 h 344032"/>
                  <a:gd name="connsiteX2" fmla="*/ 959667 w 4436198"/>
                  <a:gd name="connsiteY2" fmla="*/ 0 h 344032"/>
                  <a:gd name="connsiteX3" fmla="*/ 3558012 w 4436198"/>
                  <a:gd name="connsiteY3" fmla="*/ 0 h 344032"/>
                  <a:gd name="connsiteX4" fmla="*/ 3558012 w 4436198"/>
                  <a:gd name="connsiteY4" fmla="*/ 334978 h 344032"/>
                  <a:gd name="connsiteX5" fmla="*/ 4436198 w 4436198"/>
                  <a:gd name="connsiteY5" fmla="*/ 334978 h 344032"/>
                  <a:gd name="connsiteX6" fmla="*/ 4436198 w 4436198"/>
                  <a:gd name="connsiteY6" fmla="*/ 344032 h 344032"/>
                  <a:gd name="connsiteX7" fmla="*/ 4436198 w 4436198"/>
                  <a:gd name="connsiteY7" fmla="*/ 344032 h 34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6198" h="344032">
                    <a:moveTo>
                      <a:pt x="0" y="325925"/>
                    </a:moveTo>
                    <a:lnTo>
                      <a:pt x="959667" y="325925"/>
                    </a:lnTo>
                    <a:lnTo>
                      <a:pt x="959667" y="0"/>
                    </a:lnTo>
                    <a:lnTo>
                      <a:pt x="3558012" y="0"/>
                    </a:lnTo>
                    <a:lnTo>
                      <a:pt x="3558012" y="334978"/>
                    </a:lnTo>
                    <a:lnTo>
                      <a:pt x="4436198" y="334978"/>
                    </a:lnTo>
                    <a:lnTo>
                      <a:pt x="4436198" y="344032"/>
                    </a:lnTo>
                    <a:lnTo>
                      <a:pt x="4436198" y="344032"/>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ZoneTexte 11">
              <a:extLst>
                <a:ext uri="{FF2B5EF4-FFF2-40B4-BE49-F238E27FC236}">
                  <a16:creationId xmlns:a16="http://schemas.microsoft.com/office/drawing/2014/main" id="{3916EAA3-9221-9FDB-B0E1-1849E05C8488}"/>
                </a:ext>
              </a:extLst>
            </p:cNvPr>
            <p:cNvSpPr txBox="1"/>
            <p:nvPr/>
          </p:nvSpPr>
          <p:spPr>
            <a:xfrm>
              <a:off x="525101" y="2959076"/>
              <a:ext cx="1249060" cy="369332"/>
            </a:xfrm>
            <a:prstGeom prst="rect">
              <a:avLst/>
            </a:prstGeom>
            <a:noFill/>
          </p:spPr>
          <p:txBody>
            <a:bodyPr wrap="none" rtlCol="0">
              <a:spAutoFit/>
            </a:bodyPr>
            <a:lstStyle/>
            <a:p>
              <a:r>
                <a:rPr lang="fr-CH">
                  <a:solidFill>
                    <a:srgbClr val="FF0000"/>
                  </a:solidFill>
                </a:rPr>
                <a:t>enveloppe</a:t>
              </a:r>
            </a:p>
          </p:txBody>
        </p:sp>
      </p:grpSp>
      <p:grpSp>
        <p:nvGrpSpPr>
          <p:cNvPr id="17" name="Groupe 16">
            <a:extLst>
              <a:ext uri="{FF2B5EF4-FFF2-40B4-BE49-F238E27FC236}">
                <a16:creationId xmlns:a16="http://schemas.microsoft.com/office/drawing/2014/main" id="{738F9C59-AD44-A9C0-9D95-8D73D0AF5255}"/>
              </a:ext>
            </a:extLst>
          </p:cNvPr>
          <p:cNvGrpSpPr/>
          <p:nvPr/>
        </p:nvGrpSpPr>
        <p:grpSpPr>
          <a:xfrm>
            <a:off x="6528048" y="2636912"/>
            <a:ext cx="4005443" cy="1918012"/>
            <a:chOff x="6528048" y="2636912"/>
            <a:chExt cx="4005443" cy="1918012"/>
          </a:xfrm>
        </p:grpSpPr>
        <p:pic>
          <p:nvPicPr>
            <p:cNvPr id="6" name="Picture 3" descr="fig7">
              <a:extLst>
                <a:ext uri="{FF2B5EF4-FFF2-40B4-BE49-F238E27FC236}">
                  <a16:creationId xmlns:a16="http://schemas.microsoft.com/office/drawing/2014/main" id="{C736D3C8-A888-FB96-827C-D2665CB8A827}"/>
                </a:ext>
              </a:extLst>
            </p:cNvPr>
            <p:cNvPicPr>
              <a:picLocks noChangeAspect="1" noChangeArrowheads="1"/>
            </p:cNvPicPr>
            <p:nvPr/>
          </p:nvPicPr>
          <p:blipFill rotWithShape="1">
            <a:blip r:embed="rId6" cstate="print"/>
            <a:srcRect l="2731" t="3975" r="3259" b="48749"/>
            <a:stretch/>
          </p:blipFill>
          <p:spPr bwMode="auto">
            <a:xfrm>
              <a:off x="6528048" y="2636912"/>
              <a:ext cx="4005443" cy="1918012"/>
            </a:xfrm>
            <a:prstGeom prst="rect">
              <a:avLst/>
            </a:prstGeom>
            <a:noFill/>
            <a:ln w="9525">
              <a:noFill/>
              <a:miter lim="800000"/>
              <a:headEnd/>
              <a:tailEnd/>
            </a:ln>
          </p:spPr>
        </p:pic>
        <p:sp>
          <p:nvSpPr>
            <p:cNvPr id="14" name="Forme libre 13">
              <a:extLst>
                <a:ext uri="{FF2B5EF4-FFF2-40B4-BE49-F238E27FC236}">
                  <a16:creationId xmlns:a16="http://schemas.microsoft.com/office/drawing/2014/main" id="{28523F95-395F-F843-32E6-DBCDB1F37C87}"/>
                </a:ext>
              </a:extLst>
            </p:cNvPr>
            <p:cNvSpPr/>
            <p:nvPr/>
          </p:nvSpPr>
          <p:spPr>
            <a:xfrm>
              <a:off x="6960096" y="3114016"/>
              <a:ext cx="2853860" cy="561692"/>
            </a:xfrm>
            <a:custGeom>
              <a:avLst/>
              <a:gdLst>
                <a:gd name="connsiteX0" fmla="*/ 0 w 2797520"/>
                <a:gd name="connsiteY0" fmla="*/ 561318 h 561318"/>
                <a:gd name="connsiteX1" fmla="*/ 1376126 w 2797520"/>
                <a:gd name="connsiteY1" fmla="*/ 3 h 561318"/>
                <a:gd name="connsiteX2" fmla="*/ 2797520 w 2797520"/>
                <a:gd name="connsiteY2" fmla="*/ 552264 h 561318"/>
                <a:gd name="connsiteX0" fmla="*/ 0 w 2797520"/>
                <a:gd name="connsiteY0" fmla="*/ 552416 h 552416"/>
                <a:gd name="connsiteX1" fmla="*/ 1402750 w 2797520"/>
                <a:gd name="connsiteY1" fmla="*/ 4 h 552416"/>
                <a:gd name="connsiteX2" fmla="*/ 2797520 w 2797520"/>
                <a:gd name="connsiteY2" fmla="*/ 543362 h 552416"/>
                <a:gd name="connsiteX0" fmla="*/ 0 w 2797520"/>
                <a:gd name="connsiteY0" fmla="*/ 552416 h 552416"/>
                <a:gd name="connsiteX1" fmla="*/ 1402750 w 2797520"/>
                <a:gd name="connsiteY1" fmla="*/ 4 h 552416"/>
                <a:gd name="connsiteX2" fmla="*/ 2797520 w 2797520"/>
                <a:gd name="connsiteY2" fmla="*/ 543362 h 552416"/>
                <a:gd name="connsiteX0" fmla="*/ 0 w 2797520"/>
                <a:gd name="connsiteY0" fmla="*/ 552416 h 552416"/>
                <a:gd name="connsiteX1" fmla="*/ 1402750 w 2797520"/>
                <a:gd name="connsiteY1" fmla="*/ 4 h 552416"/>
                <a:gd name="connsiteX2" fmla="*/ 2797520 w 2797520"/>
                <a:gd name="connsiteY2" fmla="*/ 543362 h 552416"/>
              </a:gdLst>
              <a:ahLst/>
              <a:cxnLst>
                <a:cxn ang="0">
                  <a:pos x="connsiteX0" y="connsiteY0"/>
                </a:cxn>
                <a:cxn ang="0">
                  <a:pos x="connsiteX1" y="connsiteY1"/>
                </a:cxn>
                <a:cxn ang="0">
                  <a:pos x="connsiteX2" y="connsiteY2"/>
                </a:cxn>
              </a:cxnLst>
              <a:rect l="l" t="t" r="r" b="b"/>
              <a:pathLst>
                <a:path w="2797520" h="552416">
                  <a:moveTo>
                    <a:pt x="0" y="552416"/>
                  </a:moveTo>
                  <a:cubicBezTo>
                    <a:pt x="676804" y="539632"/>
                    <a:pt x="936497" y="1513"/>
                    <a:pt x="1402750" y="4"/>
                  </a:cubicBezTo>
                  <a:cubicBezTo>
                    <a:pt x="1869003" y="-1505"/>
                    <a:pt x="2250443" y="559825"/>
                    <a:pt x="2797520" y="54336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ZoneTexte 15">
              <a:extLst>
                <a:ext uri="{FF2B5EF4-FFF2-40B4-BE49-F238E27FC236}">
                  <a16:creationId xmlns:a16="http://schemas.microsoft.com/office/drawing/2014/main" id="{E00CFD4C-F560-DF0E-DD99-A60F2C20C53B}"/>
                </a:ext>
              </a:extLst>
            </p:cNvPr>
            <p:cNvSpPr txBox="1"/>
            <p:nvPr/>
          </p:nvSpPr>
          <p:spPr>
            <a:xfrm>
              <a:off x="6816080" y="2893842"/>
              <a:ext cx="1249060" cy="369332"/>
            </a:xfrm>
            <a:prstGeom prst="rect">
              <a:avLst/>
            </a:prstGeom>
            <a:noFill/>
          </p:spPr>
          <p:txBody>
            <a:bodyPr wrap="none" rtlCol="0">
              <a:spAutoFit/>
            </a:bodyPr>
            <a:lstStyle/>
            <a:p>
              <a:r>
                <a:rPr lang="fr-CH">
                  <a:solidFill>
                    <a:srgbClr val="FF0000"/>
                  </a:solidFill>
                </a:rPr>
                <a:t>enveloppe</a:t>
              </a:r>
            </a:p>
          </p:txBody>
        </p:sp>
      </p:grpSp>
    </p:spTree>
  </p:cSld>
  <p:clrMapOvr>
    <a:masterClrMapping/>
  </p:clrMapOvr>
  <mc:AlternateContent xmlns:mc="http://schemas.openxmlformats.org/markup-compatibility/2006" xmlns:p14="http://schemas.microsoft.com/office/powerpoint/2010/main">
    <mc:Choice Requires="p14">
      <p:transition spd="slow" p14:dur="2000" advTm="234854"/>
    </mc:Choice>
    <mc:Fallback xmlns="">
      <p:transition spd="slow" advTm="23485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5" name="Text Box 24">
                <a:extLst>
                  <a:ext uri="{FF2B5EF4-FFF2-40B4-BE49-F238E27FC236}">
                    <a16:creationId xmlns:a16="http://schemas.microsoft.com/office/drawing/2014/main" id="{276F6644-C7B6-4146-9031-B023416829D9}"/>
                  </a:ext>
                </a:extLst>
              </p:cNvPr>
              <p:cNvSpPr txBox="1">
                <a:spLocks noChangeArrowheads="1"/>
              </p:cNvSpPr>
              <p:nvPr/>
            </p:nvSpPr>
            <p:spPr bwMode="auto">
              <a:xfrm>
                <a:off x="0" y="573111"/>
                <a:ext cx="12192000" cy="6377323"/>
              </a:xfrm>
              <a:prstGeom prst="rect">
                <a:avLst/>
              </a:prstGeom>
              <a:noFill/>
              <a:ln w="9525">
                <a:noFill/>
                <a:miter lim="800000"/>
                <a:headEnd/>
                <a:tailEnd/>
              </a:ln>
            </p:spPr>
            <p:txBody>
              <a:bodyPr wrap="square">
                <a:spAutoFit/>
              </a:bodyPr>
              <a:lstStyle/>
              <a:p>
                <a:pPr marL="342900" indent="-342900">
                  <a:lnSpc>
                    <a:spcPct val="120000"/>
                  </a:lnSpc>
                  <a:buFont typeface="Arial" panose="020B0604020202020204" pitchFamily="34" charset="0"/>
                  <a:buChar char="•"/>
                </a:pPr>
                <a:r>
                  <a:rPr lang="fr-CH" dirty="0"/>
                  <a:t>La forme de l'</a:t>
                </a:r>
                <a:r>
                  <a:rPr lang="fr-CH" b="1" dirty="0"/>
                  <a:t>enveloppe</a:t>
                </a:r>
                <a:r>
                  <a:rPr lang="fr-CH" dirty="0"/>
                  <a:t> de l'impulsion et sa largeur dans l'espace/temps (</a:t>
                </a:r>
                <a:r>
                  <a:rPr lang="fr-CH" dirty="0" err="1">
                    <a:latin typeface="Symbol" pitchFamily="2" charset="2"/>
                  </a:rPr>
                  <a:t>D</a:t>
                </a:r>
                <a:r>
                  <a:rPr lang="fr-CH" i="1" dirty="0" err="1"/>
                  <a:t>x</a:t>
                </a:r>
                <a:r>
                  <a:rPr lang="fr-CH" dirty="0"/>
                  <a:t>/</a:t>
                </a:r>
                <a:r>
                  <a:rPr lang="fr-CH" dirty="0" err="1">
                    <a:latin typeface="Symbol" pitchFamily="2" charset="2"/>
                  </a:rPr>
                  <a:t>D</a:t>
                </a:r>
                <a:r>
                  <a:rPr lang="fr-CH" i="1" dirty="0" err="1"/>
                  <a:t>t</a:t>
                </a:r>
                <a:r>
                  <a:rPr lang="fr-CH" dirty="0"/>
                  <a:t>) est liée par la transformée de Fourier à sa forme et sa largeur dans l'espace des vecteurs d'onde / fréquence (</a:t>
                </a:r>
                <a:r>
                  <a:rPr lang="fr-CH" dirty="0" err="1">
                    <a:latin typeface="Symbol" pitchFamily="2" charset="2"/>
                  </a:rPr>
                  <a:t>D</a:t>
                </a:r>
                <a:r>
                  <a:rPr lang="fr-CH" i="1" dirty="0" err="1"/>
                  <a:t>k</a:t>
                </a:r>
                <a:r>
                  <a:rPr lang="fr-CH" i="1" dirty="0"/>
                  <a:t>/</a:t>
                </a:r>
                <a:r>
                  <a:rPr lang="fr-CH" dirty="0" err="1">
                    <a:latin typeface="Symbol" pitchFamily="2" charset="2"/>
                  </a:rPr>
                  <a:t>Dw</a:t>
                </a:r>
                <a:r>
                  <a:rPr lang="fr-CH" dirty="0">
                    <a:latin typeface="Arial" panose="020B0604020202020204" pitchFamily="34" charset="0"/>
                    <a:cs typeface="Arial" panose="020B0604020202020204" pitchFamily="34" charset="0"/>
                  </a:rPr>
                  <a:t>).</a:t>
                </a:r>
              </a:p>
              <a:p>
                <a:pPr marL="342900" indent="-342900">
                  <a:lnSpc>
                    <a:spcPct val="120000"/>
                  </a:lnSpc>
                  <a:buFont typeface="Arial" panose="020B0604020202020204" pitchFamily="34" charset="0"/>
                  <a:buChar char="•"/>
                </a:pPr>
                <a:r>
                  <a:rPr lang="fr-CH" dirty="0">
                    <a:latin typeface="Arial" panose="020B0604020202020204" pitchFamily="34" charset="0"/>
                    <a:cs typeface="Arial" panose="020B0604020202020204" pitchFamily="34" charset="0"/>
                  </a:rPr>
                  <a:t>Les facteurs numériques varient avec la forme de l'impulsion:</a:t>
                </a:r>
                <a:endParaRPr lang="fr-CH" dirty="0"/>
              </a:p>
              <a:p>
                <a:pPr marL="342900" indent="-342900">
                  <a:lnSpc>
                    <a:spcPct val="120000"/>
                  </a:lnSpc>
                  <a:buFont typeface="Arial" panose="020B0604020202020204" pitchFamily="34" charset="0"/>
                  <a:buChar char="•"/>
                </a:pPr>
                <a:r>
                  <a:rPr lang="fr-CH" dirty="0"/>
                  <a:t>	Impulsion carrée &lt;–&gt; </a:t>
                </a:r>
                <a:r>
                  <a:rPr lang="fr-CH" dirty="0" err="1"/>
                  <a:t>sinc</a:t>
                </a:r>
                <a:r>
                  <a:rPr lang="fr-CH" dirty="0"/>
                  <a:t>				Impulsion Gaussienne &lt;–&gt; Gaussien</a:t>
                </a:r>
              </a:p>
              <a:p>
                <a:pPr>
                  <a:lnSpc>
                    <a:spcPct val="120000"/>
                  </a:lnSpc>
                </a:pPr>
                <a:endParaRPr lang="fr-CH" dirty="0"/>
              </a:p>
              <a:p>
                <a:pPr marL="342900" indent="-342900">
                  <a:lnSpc>
                    <a:spcPct val="120000"/>
                  </a:lnSpc>
                  <a:buFont typeface="Arial" panose="020B0604020202020204" pitchFamily="34" charset="0"/>
                  <a:buChar char="•"/>
                </a:pPr>
                <a:endParaRPr lang="fr-CH" dirty="0"/>
              </a:p>
              <a:p>
                <a:pPr marL="342900" indent="-342900">
                  <a:lnSpc>
                    <a:spcPct val="120000"/>
                  </a:lnSpc>
                  <a:buFont typeface="Arial" panose="020B0604020202020204" pitchFamily="34" charset="0"/>
                  <a:buChar char="•"/>
                </a:pPr>
                <a:endParaRPr lang="fr-CH" dirty="0"/>
              </a:p>
              <a:p>
                <a:pPr marL="342900" indent="-342900">
                  <a:lnSpc>
                    <a:spcPct val="120000"/>
                  </a:lnSpc>
                  <a:buFont typeface="Arial" panose="020B0604020202020204" pitchFamily="34" charset="0"/>
                  <a:buChar char="•"/>
                </a:pPr>
                <a:endParaRPr lang="fr-CH" dirty="0"/>
              </a:p>
              <a:p>
                <a:pPr marL="342900" indent="-342900">
                  <a:lnSpc>
                    <a:spcPct val="120000"/>
                  </a:lnSpc>
                  <a:buFont typeface="Arial" panose="020B0604020202020204" pitchFamily="34" charset="0"/>
                  <a:buChar char="•"/>
                </a:pPr>
                <a:endParaRPr lang="fr-CH" dirty="0"/>
              </a:p>
              <a:p>
                <a:pPr marL="342900" indent="-342900">
                  <a:lnSpc>
                    <a:spcPct val="120000"/>
                  </a:lnSpc>
                  <a:buFont typeface="Arial" panose="020B0604020202020204" pitchFamily="34" charset="0"/>
                  <a:buChar char="•"/>
                </a:pPr>
                <a:endParaRPr lang="fr-CH" dirty="0"/>
              </a:p>
              <a:p>
                <a:pPr marL="342900" indent="-342900">
                  <a:lnSpc>
                    <a:spcPct val="120000"/>
                  </a:lnSpc>
                  <a:buFont typeface="Arial" panose="020B0604020202020204" pitchFamily="34" charset="0"/>
                  <a:buChar char="•"/>
                </a:pPr>
                <a:endParaRPr lang="fr-CH" dirty="0"/>
              </a:p>
              <a:p>
                <a:pPr marL="342900" indent="-342900">
                  <a:lnSpc>
                    <a:spcPct val="120000"/>
                  </a:lnSpc>
                  <a:buFont typeface="Arial" panose="020B0604020202020204" pitchFamily="34" charset="0"/>
                  <a:buChar char="•"/>
                </a:pPr>
                <a:endParaRPr lang="fr-CH" dirty="0"/>
              </a:p>
              <a:p>
                <a:pPr>
                  <a:lnSpc>
                    <a:spcPct val="120000"/>
                  </a:lnSpc>
                </a:pPr>
                <a:endParaRPr lang="fr-CH" dirty="0"/>
              </a:p>
              <a:p>
                <a:pPr marL="342900" indent="-342900">
                  <a:lnSpc>
                    <a:spcPct val="120000"/>
                  </a:lnSpc>
                  <a:buFont typeface="Arial" panose="020B0604020202020204" pitchFamily="34" charset="0"/>
                  <a:buChar char="•"/>
                </a:pPr>
                <a:endParaRPr lang="fr-CH" dirty="0"/>
              </a:p>
              <a:p>
                <a:pPr>
                  <a:lnSpc>
                    <a:spcPct val="120000"/>
                  </a:lnSpc>
                </a:pPr>
                <a:endParaRPr lang="fr-CH" dirty="0"/>
              </a:p>
              <a:p>
                <a:pPr marL="342900" indent="-342900">
                  <a:lnSpc>
                    <a:spcPct val="120000"/>
                  </a:lnSpc>
                  <a:buFont typeface="Arial" panose="020B0604020202020204" pitchFamily="34" charset="0"/>
                  <a:buChar char="•"/>
                </a:pPr>
                <a:r>
                  <a:rPr lang="fr-CH" dirty="0"/>
                  <a:t>Il y a un "principe d'incertitude": </a:t>
                </a:r>
                <a14:m>
                  <m:oMath xmlns:m="http://schemas.openxmlformats.org/officeDocument/2006/math">
                    <m:r>
                      <a:rPr lang="fr-CH" i="1" smtClean="0">
                        <a:latin typeface="Cambria Math" panose="02040503050406030204" pitchFamily="18" charset="0"/>
                        <a:ea typeface="Cambria Math" panose="02040503050406030204" pitchFamily="18" charset="0"/>
                      </a:rPr>
                      <m:t>∆</m:t>
                    </m:r>
                    <m:r>
                      <a:rPr lang="fr-CH" i="1" smtClean="0">
                        <a:latin typeface="Cambria Math" panose="02040503050406030204" pitchFamily="18" charset="0"/>
                        <a:ea typeface="Cambria Math" panose="02040503050406030204" pitchFamily="18" charset="0"/>
                      </a:rPr>
                      <m:t>𝐿</m:t>
                    </m:r>
                    <m:r>
                      <a:rPr lang="fr-CH" i="1" smtClean="0">
                        <a:latin typeface="Cambria Math" panose="02040503050406030204" pitchFamily="18" charset="0"/>
                        <a:ea typeface="Cambria Math" panose="02040503050406030204" pitchFamily="18" charset="0"/>
                      </a:rPr>
                      <m:t>∆</m:t>
                    </m:r>
                    <m:r>
                      <a:rPr lang="fr-CH" i="1" smtClean="0">
                        <a:latin typeface="Cambria Math" panose="02040503050406030204" pitchFamily="18" charset="0"/>
                        <a:ea typeface="Cambria Math" panose="02040503050406030204" pitchFamily="18" charset="0"/>
                      </a:rPr>
                      <m:t>𝑘</m:t>
                    </m:r>
                    <m:r>
                      <a:rPr lang="fr-CH" i="1" smtClean="0">
                        <a:latin typeface="Cambria Math" panose="02040503050406030204" pitchFamily="18" charset="0"/>
                        <a:ea typeface="Cambria Math" panose="02040503050406030204" pitchFamily="18" charset="0"/>
                      </a:rPr>
                      <m:t>=∆</m:t>
                    </m:r>
                    <m:r>
                      <a:rPr lang="fr-CH" i="1" smtClean="0">
                        <a:latin typeface="Cambria Math" panose="02040503050406030204" pitchFamily="18" charset="0"/>
                        <a:ea typeface="Cambria Math" panose="02040503050406030204" pitchFamily="18" charset="0"/>
                      </a:rPr>
                      <m:t>𝑡</m:t>
                    </m:r>
                    <m:r>
                      <a:rPr lang="fr-CH" i="1" smtClean="0">
                        <a:latin typeface="Cambria Math" panose="02040503050406030204" pitchFamily="18" charset="0"/>
                        <a:ea typeface="Cambria Math" panose="02040503050406030204" pitchFamily="18" charset="0"/>
                      </a:rPr>
                      <m:t>∆</m:t>
                    </m:r>
                    <m:r>
                      <a:rPr lang="fr-CH" i="1" smtClean="0">
                        <a:latin typeface="Cambria Math" panose="02040503050406030204" pitchFamily="18" charset="0"/>
                        <a:ea typeface="Cambria Math" panose="02040503050406030204" pitchFamily="18" charset="0"/>
                      </a:rPr>
                      <m:t>𝜔</m:t>
                    </m:r>
                    <m:r>
                      <a:rPr lang="fr-CH" i="1" smtClean="0">
                        <a:latin typeface="Cambria Math" panose="02040503050406030204" pitchFamily="18" charset="0"/>
                        <a:ea typeface="Cambria Math" panose="02040503050406030204" pitchFamily="18" charset="0"/>
                      </a:rPr>
                      <m:t>= </m:t>
                    </m:r>
                  </m:oMath>
                </a14:m>
                <a:r>
                  <a:rPr lang="fr-CH" dirty="0"/>
                  <a:t>Cste. le facteur numérique dépendent de la définition des largeurs:</a:t>
                </a:r>
              </a:p>
              <a:p>
                <a:pPr>
                  <a:lnSpc>
                    <a:spcPct val="120000"/>
                  </a:lnSpc>
                </a:pPr>
                <a:r>
                  <a:rPr lang="fr-CH" dirty="0">
                    <a:ea typeface="Cambria Math" panose="02040503050406030204" pitchFamily="18" charset="0"/>
                  </a:rPr>
                  <a:t>	   </a:t>
                </a:r>
                <a14:m>
                  <m:oMath xmlns:m="http://schemas.openxmlformats.org/officeDocument/2006/math">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𝐿</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𝑘</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𝑡</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=4</m:t>
                    </m:r>
                    <m:r>
                      <a:rPr lang="fr-CH" i="1">
                        <a:latin typeface="Cambria Math" panose="02040503050406030204" pitchFamily="18" charset="0"/>
                        <a:ea typeface="Cambria Math" panose="02040503050406030204" pitchFamily="18" charset="0"/>
                      </a:rPr>
                      <m:t>𝜋</m:t>
                    </m:r>
                  </m:oMath>
                </a14:m>
                <a:r>
                  <a:rPr lang="fr-CH" dirty="0"/>
                  <a:t>	  			       </a:t>
                </a:r>
                <a14:m>
                  <m:oMath xmlns:m="http://schemas.openxmlformats.org/officeDocument/2006/math">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𝐿</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𝑘</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𝑡</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𝜋</m:t>
                    </m:r>
                  </m:oMath>
                </a14:m>
                <a:r>
                  <a:rPr lang="fr-CH" dirty="0"/>
                  <a:t> </a:t>
                </a:r>
              </a:p>
              <a:p>
                <a:pPr marL="342900" indent="-342900">
                  <a:lnSpc>
                    <a:spcPct val="120000"/>
                  </a:lnSpc>
                  <a:buFont typeface="Arial" panose="020B0604020202020204" pitchFamily="34" charset="0"/>
                  <a:buChar char="•"/>
                </a:pPr>
                <a:r>
                  <a:rPr lang="fr-CH" dirty="0"/>
                  <a:t>Exemple: Un paquet Gaussien avec </a:t>
                </a:r>
                <a:r>
                  <a:rPr lang="fr-CH" dirty="0" err="1">
                    <a:latin typeface="Symbol" pitchFamily="2" charset="2"/>
                  </a:rPr>
                  <a:t>D</a:t>
                </a:r>
                <a:r>
                  <a:rPr lang="fr-CH" dirty="0" err="1"/>
                  <a:t>t</a:t>
                </a:r>
                <a:r>
                  <a:rPr lang="fr-CH" dirty="0"/>
                  <a:t> = 1 ns a une largeur spectrale de 1 GHz . Si </a:t>
                </a:r>
                <a:r>
                  <a:rPr lang="fr-CH" dirty="0">
                    <a:latin typeface="Symbol" pitchFamily="2" charset="2"/>
                  </a:rPr>
                  <a:t>l</a:t>
                </a:r>
                <a:r>
                  <a:rPr lang="fr-CH" dirty="0"/>
                  <a:t>=500 nm, ce paquet aura: </a:t>
                </a:r>
                <a14:m>
                  <m:oMath xmlns:m="http://schemas.openxmlformats.org/officeDocument/2006/math">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r>
                          <a:rPr lang="fr-CH" b="0" i="1" smtClean="0">
                            <a:latin typeface="Cambria Math" panose="02040503050406030204" pitchFamily="18" charset="0"/>
                            <a:ea typeface="Cambria Math" panose="02040503050406030204" pitchFamily="18" charset="0"/>
                          </a:rPr>
                          <m:t>1.7</m:t>
                        </m:r>
                        <m:r>
                          <a:rPr lang="fr-CH" i="1">
                            <a:latin typeface="Cambria Math" panose="02040503050406030204" pitchFamily="18" charset="0"/>
                            <a:ea typeface="Cambria Math" panose="02040503050406030204" pitchFamily="18" charset="0"/>
                          </a:rPr>
                          <m:t>∙10</m:t>
                        </m:r>
                      </m:e>
                      <m:sup>
                        <m:r>
                          <a:rPr lang="fr-CH" i="1">
                            <a:latin typeface="Cambria Math" panose="02040503050406030204" pitchFamily="18" charset="0"/>
                            <a:ea typeface="Cambria Math" panose="02040503050406030204" pitchFamily="18" charset="0"/>
                          </a:rPr>
                          <m:t>−6</m:t>
                        </m:r>
                      </m:sup>
                    </m:sSup>
                  </m:oMath>
                </a14:m>
                <a:r>
                  <a:rPr lang="fr-CH" dirty="0"/>
                  <a:t> , </a:t>
                </a:r>
                <a:r>
                  <a:rPr lang="fr-CH" dirty="0">
                    <a:latin typeface="Symbol" pitchFamily="2" charset="2"/>
                  </a:rPr>
                  <a:t>Dl </a:t>
                </a:r>
                <a:r>
                  <a:rPr lang="fr-CH" dirty="0"/>
                  <a:t>= 0.83 pm, </a:t>
                </a:r>
                <a:r>
                  <a:rPr lang="fr-CH" dirty="0" err="1">
                    <a:latin typeface="Symbol" pitchFamily="2" charset="2"/>
                  </a:rPr>
                  <a:t>D</a:t>
                </a:r>
                <a:r>
                  <a:rPr lang="fr-CH" i="1" dirty="0" err="1"/>
                  <a:t>k</a:t>
                </a:r>
                <a:r>
                  <a:rPr lang="fr-CH" dirty="0"/>
                  <a:t> = 21 m</a:t>
                </a:r>
                <a:r>
                  <a:rPr lang="fr-CH" baseline="30000" dirty="0"/>
                  <a:t>-1</a:t>
                </a:r>
                <a:r>
                  <a:rPr lang="fr-CH" dirty="0"/>
                  <a:t>, </a:t>
                </a:r>
                <a:r>
                  <a:rPr lang="fr-CH" dirty="0">
                    <a:latin typeface="Symbol" pitchFamily="2" charset="2"/>
                  </a:rPr>
                  <a:t>D</a:t>
                </a:r>
                <a:r>
                  <a:rPr lang="fr-CH" i="1" dirty="0"/>
                  <a:t>L</a:t>
                </a:r>
                <a:r>
                  <a:rPr lang="fr-CH" dirty="0"/>
                  <a:t> = 0.3 m.</a:t>
                </a:r>
              </a:p>
            </p:txBody>
          </p:sp>
        </mc:Choice>
        <mc:Fallback>
          <p:sp>
            <p:nvSpPr>
              <p:cNvPr id="15" name="Text Box 24">
                <a:extLst>
                  <a:ext uri="{FF2B5EF4-FFF2-40B4-BE49-F238E27FC236}">
                    <a16:creationId xmlns:a16="http://schemas.microsoft.com/office/drawing/2014/main" id="{276F6644-C7B6-4146-9031-B023416829D9}"/>
                  </a:ext>
                </a:extLst>
              </p:cNvPr>
              <p:cNvSpPr txBox="1">
                <a:spLocks noRot="1" noChangeAspect="1" noMove="1" noResize="1" noEditPoints="1" noAdjustHandles="1" noChangeArrowheads="1" noChangeShapeType="1" noTextEdit="1"/>
              </p:cNvSpPr>
              <p:nvPr/>
            </p:nvSpPr>
            <p:spPr bwMode="auto">
              <a:xfrm>
                <a:off x="0" y="573111"/>
                <a:ext cx="12192000" cy="6377323"/>
              </a:xfrm>
              <a:prstGeom prst="rect">
                <a:avLst/>
              </a:prstGeom>
              <a:blipFill>
                <a:blip r:embed="rId2"/>
                <a:stretch>
                  <a:fillRect l="-312" t="-199" r="-104" b="-596"/>
                </a:stretch>
              </a:blipFill>
              <a:ln w="9525">
                <a:noFill/>
                <a:miter lim="800000"/>
                <a:headEnd/>
                <a:tailEnd/>
              </a:ln>
            </p:spPr>
            <p:txBody>
              <a:bodyPr/>
              <a:lstStyle/>
              <a:p>
                <a:r>
                  <a:rPr lang="en-US">
                    <a:noFill/>
                  </a:rPr>
                  <a:t> </a:t>
                </a:r>
              </a:p>
            </p:txBody>
          </p:sp>
        </mc:Fallback>
      </mc:AlternateContent>
      <p:grpSp>
        <p:nvGrpSpPr>
          <p:cNvPr id="14" name="Group 13"/>
          <p:cNvGrpSpPr/>
          <p:nvPr/>
        </p:nvGrpSpPr>
        <p:grpSpPr>
          <a:xfrm>
            <a:off x="716853" y="2424857"/>
            <a:ext cx="3398928" cy="2448272"/>
            <a:chOff x="645253" y="944563"/>
            <a:chExt cx="6122991" cy="4364884"/>
          </a:xfrm>
        </p:grpSpPr>
        <p:pic>
          <p:nvPicPr>
            <p:cNvPr id="3078" name="Picture 15" descr="fig7"/>
            <p:cNvPicPr>
              <a:picLocks noChangeAspect="1" noChangeArrowheads="1"/>
            </p:cNvPicPr>
            <p:nvPr/>
          </p:nvPicPr>
          <p:blipFill>
            <a:blip r:embed="rId3" cstate="print"/>
            <a:srcRect l="781" t="2829" r="44958" b="2829"/>
            <a:stretch>
              <a:fillRect/>
            </a:stretch>
          </p:blipFill>
          <p:spPr bwMode="auto">
            <a:xfrm>
              <a:off x="645253" y="944563"/>
              <a:ext cx="6014979" cy="4364884"/>
            </a:xfrm>
            <a:prstGeom prst="rect">
              <a:avLst/>
            </a:prstGeom>
            <a:noFill/>
            <a:ln w="9525">
              <a:noFill/>
              <a:miter lim="800000"/>
              <a:headEnd/>
              <a:tailEnd/>
            </a:ln>
          </p:spPr>
        </p:pic>
        <p:sp>
          <p:nvSpPr>
            <p:cNvPr id="13" name="Rectangle 12"/>
            <p:cNvSpPr/>
            <p:nvPr/>
          </p:nvSpPr>
          <p:spPr>
            <a:xfrm>
              <a:off x="5760132" y="3248980"/>
              <a:ext cx="1008112" cy="360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79" name="Text Box 17"/>
          <p:cNvSpPr txBox="1">
            <a:spLocks noChangeArrowheads="1"/>
          </p:cNvSpPr>
          <p:nvPr/>
        </p:nvSpPr>
        <p:spPr bwMode="auto">
          <a:xfrm>
            <a:off x="0" y="-11664"/>
            <a:ext cx="12191999" cy="523220"/>
          </a:xfrm>
          <a:prstGeom prst="rect">
            <a:avLst/>
          </a:prstGeom>
          <a:noFill/>
          <a:ln w="9525">
            <a:noFill/>
            <a:miter lim="800000"/>
            <a:headEnd/>
            <a:tailEnd/>
          </a:ln>
        </p:spPr>
        <p:txBody>
          <a:bodyPr wrap="square">
            <a:spAutoFit/>
          </a:bodyPr>
          <a:lstStyle/>
          <a:p>
            <a:pPr algn="ctr"/>
            <a:r>
              <a:rPr lang="fr-CH" sz="2800"/>
              <a:t> Les paquets d'ondes dans l'espace fréquence-vecteur d'onde</a:t>
            </a:r>
          </a:p>
        </p:txBody>
      </p:sp>
      <p:pic>
        <p:nvPicPr>
          <p:cNvPr id="16" name="Picture 3" descr="fig7">
            <a:extLst>
              <a:ext uri="{FF2B5EF4-FFF2-40B4-BE49-F238E27FC236}">
                <a16:creationId xmlns:a16="http://schemas.microsoft.com/office/drawing/2014/main" id="{8E77654B-8658-4C4F-BEDA-2206765A3E31}"/>
              </a:ext>
            </a:extLst>
          </p:cNvPr>
          <p:cNvPicPr>
            <a:picLocks noChangeAspect="1" noChangeArrowheads="1"/>
          </p:cNvPicPr>
          <p:nvPr/>
        </p:nvPicPr>
        <p:blipFill>
          <a:blip r:embed="rId4" cstate="print"/>
          <a:srcRect l="2731" t="3976" r="3259" b="1837"/>
          <a:stretch>
            <a:fillRect/>
          </a:stretch>
        </p:blipFill>
        <p:spPr bwMode="auto">
          <a:xfrm>
            <a:off x="6859448" y="2428438"/>
            <a:ext cx="2548920" cy="2431710"/>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5" name="TextBox 1">
                <a:extLst>
                  <a:ext uri="{FF2B5EF4-FFF2-40B4-BE49-F238E27FC236}">
                    <a16:creationId xmlns:a16="http://schemas.microsoft.com/office/drawing/2014/main" id="{B0BF237E-C154-8762-B6A9-0B2C8E61400C}"/>
                  </a:ext>
                </a:extLst>
              </p:cNvPr>
              <p:cNvSpPr txBox="1"/>
              <p:nvPr/>
            </p:nvSpPr>
            <p:spPr>
              <a:xfrm>
                <a:off x="6960096" y="4946205"/>
                <a:ext cx="2195153" cy="4939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CH" b="0" i="1" smtClean="0">
                          <a:latin typeface="Cambria Math" panose="02040503050406030204" pitchFamily="18" charset="0"/>
                        </a:rPr>
                        <m:t>𝐴</m:t>
                      </m:r>
                      <m:r>
                        <a:rPr lang="fr-CH" i="1" smtClean="0">
                          <a:latin typeface="Cambria Math" panose="02040503050406030204" pitchFamily="18" charset="0"/>
                        </a:rPr>
                        <m:t>(</m:t>
                      </m:r>
                      <m:r>
                        <a:rPr lang="fr-CH" b="0" i="1" smtClean="0">
                          <a:latin typeface="Cambria Math" panose="02040503050406030204" pitchFamily="18" charset="0"/>
                        </a:rPr>
                        <m:t>𝑘</m:t>
                      </m:r>
                      <m:r>
                        <a:rPr lang="fr-CH" b="0" i="1" smtClean="0">
                          <a:latin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𝜔</m:t>
                      </m:r>
                      <m:r>
                        <a:rPr lang="fr-CH" i="1" smtClean="0">
                          <a:latin typeface="Cambria Math" panose="02040503050406030204" pitchFamily="18" charset="0"/>
                        </a:rPr>
                        <m:t>)=</m:t>
                      </m:r>
                      <m:sSup>
                        <m:sSupPr>
                          <m:ctrlPr>
                            <a:rPr lang="fr-CH" i="1">
                              <a:latin typeface="Cambria Math" panose="02040503050406030204" pitchFamily="18" charset="0"/>
                            </a:rPr>
                          </m:ctrlPr>
                        </m:sSupPr>
                        <m:e>
                          <m:r>
                            <a:rPr lang="fr-CH" i="1">
                              <a:latin typeface="Cambria Math" panose="02040503050406030204" pitchFamily="18" charset="0"/>
                            </a:rPr>
                            <m:t>𝑒</m:t>
                          </m:r>
                        </m:e>
                        <m:sup>
                          <m:r>
                            <a:rPr lang="fr-CH" i="1">
                              <a:latin typeface="Cambria Math" panose="02040503050406030204" pitchFamily="18" charset="0"/>
                            </a:rPr>
                            <m:t>−</m:t>
                          </m:r>
                          <m:f>
                            <m:fPr>
                              <m:ctrlPr>
                                <a:rPr lang="fr-CH" i="1">
                                  <a:latin typeface="Cambria Math" panose="02040503050406030204" pitchFamily="18" charset="0"/>
                                </a:rPr>
                              </m:ctrlPr>
                            </m:fPr>
                            <m:num>
                              <m:r>
                                <a:rPr lang="fr-CH" i="1">
                                  <a:latin typeface="Cambria Math" panose="02040503050406030204" pitchFamily="18" charset="0"/>
                                </a:rPr>
                                <m:t>1</m:t>
                              </m:r>
                            </m:num>
                            <m:den>
                              <m:r>
                                <a:rPr lang="fr-CH" i="1">
                                  <a:latin typeface="Cambria Math" panose="02040503050406030204" pitchFamily="18" charset="0"/>
                                </a:rPr>
                                <m:t>2</m:t>
                              </m:r>
                            </m:den>
                          </m:f>
                          <m:sSup>
                            <m:sSupPr>
                              <m:ctrlPr>
                                <a:rPr lang="fr-CH" i="1">
                                  <a:latin typeface="Cambria Math" panose="02040503050406030204" pitchFamily="18" charset="0"/>
                                </a:rPr>
                              </m:ctrlPr>
                            </m:sSupPr>
                            <m:e>
                              <m:d>
                                <m:dPr>
                                  <m:ctrlPr>
                                    <a:rPr lang="fr-CH" i="1">
                                      <a:latin typeface="Cambria Math" panose="02040503050406030204" pitchFamily="18" charset="0"/>
                                    </a:rPr>
                                  </m:ctrlPr>
                                </m:dPr>
                                <m:e>
                                  <m:f>
                                    <m:fPr>
                                      <m:ctrlPr>
                                        <a:rPr lang="fr-CH" i="1">
                                          <a:latin typeface="Cambria Math" panose="02040503050406030204" pitchFamily="18" charset="0"/>
                                        </a:rPr>
                                      </m:ctrlPr>
                                    </m:fPr>
                                    <m:num>
                                      <m:r>
                                        <a:rPr lang="fr-CH" b="0" i="1" smtClean="0">
                                          <a:latin typeface="Cambria Math" panose="02040503050406030204" pitchFamily="18" charset="0"/>
                                          <a:ea typeface="Cambria Math" panose="02040503050406030204" pitchFamily="18" charset="0"/>
                                        </a:rPr>
                                        <m:t>𝜔</m:t>
                                      </m:r>
                                      <m:r>
                                        <a:rPr lang="fr-CH" i="1">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rPr>
                                            <m:t>0</m:t>
                                          </m:r>
                                        </m:sub>
                                      </m:sSub>
                                    </m:num>
                                    <m:den>
                                      <m:r>
                                        <a:rPr lang="fr-CH" b="0" i="1" smtClean="0">
                                          <a:latin typeface="Cambria Math" panose="02040503050406030204" pitchFamily="18" charset="0"/>
                                        </a:rPr>
                                        <m:t>1/</m:t>
                                      </m:r>
                                      <m:r>
                                        <a:rPr lang="fr-CH" i="1">
                                          <a:latin typeface="Cambria Math" panose="02040503050406030204" pitchFamily="18" charset="0"/>
                                          <a:ea typeface="Cambria Math" panose="02040503050406030204" pitchFamily="18" charset="0"/>
                                        </a:rPr>
                                        <m:t>𝜎</m:t>
                                      </m:r>
                                    </m:den>
                                  </m:f>
                                </m:e>
                              </m:d>
                            </m:e>
                            <m:sup>
                              <m:r>
                                <a:rPr lang="fr-CH" i="1">
                                  <a:latin typeface="Cambria Math" panose="02040503050406030204" pitchFamily="18" charset="0"/>
                                </a:rPr>
                                <m:t>2</m:t>
                              </m:r>
                            </m:sup>
                          </m:sSup>
                        </m:sup>
                      </m:sSup>
                    </m:oMath>
                  </m:oMathPara>
                </a14:m>
                <a:endParaRPr lang="fr-CH"/>
              </a:p>
            </p:txBody>
          </p:sp>
        </mc:Choice>
        <mc:Fallback xmlns="">
          <p:sp>
            <p:nvSpPr>
              <p:cNvPr id="5" name="TextBox 1">
                <a:extLst>
                  <a:ext uri="{FF2B5EF4-FFF2-40B4-BE49-F238E27FC236}">
                    <a16:creationId xmlns:a16="http://schemas.microsoft.com/office/drawing/2014/main" id="{B0BF237E-C154-8762-B6A9-0B2C8E61400C}"/>
                  </a:ext>
                </a:extLst>
              </p:cNvPr>
              <p:cNvSpPr txBox="1">
                <a:spLocks noRot="1" noChangeAspect="1" noMove="1" noResize="1" noEditPoints="1" noAdjustHandles="1" noChangeArrowheads="1" noChangeShapeType="1" noTextEdit="1"/>
              </p:cNvSpPr>
              <p:nvPr/>
            </p:nvSpPr>
            <p:spPr>
              <a:xfrm>
                <a:off x="6960096" y="4946205"/>
                <a:ext cx="2195153" cy="493981"/>
              </a:xfrm>
              <a:prstGeom prst="rect">
                <a:avLst/>
              </a:prstGeom>
              <a:blipFill>
                <a:blip r:embed="rId5"/>
                <a:stretch>
                  <a:fillRect l="-1734"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17">
                <a:extLst>
                  <a:ext uri="{FF2B5EF4-FFF2-40B4-BE49-F238E27FC236}">
                    <a16:creationId xmlns:a16="http://schemas.microsoft.com/office/drawing/2014/main" id="{34F455CF-F56F-0A9C-2121-49B9A3A7A22B}"/>
                  </a:ext>
                </a:extLst>
              </p:cNvPr>
              <p:cNvSpPr txBox="1"/>
              <p:nvPr/>
            </p:nvSpPr>
            <p:spPr>
              <a:xfrm>
                <a:off x="1080724" y="5054695"/>
                <a:ext cx="261122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CH" b="0" i="1" smtClean="0">
                          <a:latin typeface="Cambria Math" panose="02040503050406030204" pitchFamily="18" charset="0"/>
                        </a:rPr>
                        <m:t>𝐴</m:t>
                      </m:r>
                      <m:r>
                        <a:rPr lang="fr-CH" i="1" smtClean="0">
                          <a:latin typeface="Cambria Math" panose="02040503050406030204" pitchFamily="18" charset="0"/>
                        </a:rPr>
                        <m:t>(</m:t>
                      </m:r>
                      <m:r>
                        <a:rPr lang="fr-CH" b="0" i="1" smtClean="0">
                          <a:latin typeface="Cambria Math" panose="02040503050406030204" pitchFamily="18" charset="0"/>
                        </a:rPr>
                        <m:t>𝑘</m:t>
                      </m:r>
                      <m:r>
                        <a:rPr lang="fr-CH" b="0" i="1" smtClean="0">
                          <a:latin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𝜔</m:t>
                      </m:r>
                      <m:r>
                        <a:rPr lang="fr-CH" i="1" smtClean="0">
                          <a:latin typeface="Cambria Math" panose="02040503050406030204" pitchFamily="18" charset="0"/>
                        </a:rPr>
                        <m:t>)=</m:t>
                      </m:r>
                      <m:r>
                        <a:rPr lang="fr-CH" b="0" i="1" smtClean="0">
                          <a:latin typeface="Cambria Math" panose="02040503050406030204" pitchFamily="18" charset="0"/>
                        </a:rPr>
                        <m:t>𝐿𝑠𝑖𝑛𝑐</m:t>
                      </m:r>
                      <m:d>
                        <m:dPr>
                          <m:ctrlPr>
                            <a:rPr lang="fr-CH" b="0" i="1" smtClean="0">
                              <a:latin typeface="Cambria Math" panose="02040503050406030204" pitchFamily="18" charset="0"/>
                            </a:rPr>
                          </m:ctrlPr>
                        </m:dPr>
                        <m:e>
                          <m:r>
                            <a:rPr lang="fr-CH" b="0" i="1" smtClean="0">
                              <a:latin typeface="Cambria Math" panose="02040503050406030204" pitchFamily="18" charset="0"/>
                            </a:rPr>
                            <m:t>𝑘</m:t>
                          </m:r>
                          <m:r>
                            <a:rPr lang="fr-CH" b="0" i="1" smtClean="0">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𝑘</m:t>
                              </m:r>
                            </m:e>
                            <m:sub>
                              <m:r>
                                <a:rPr lang="fr-CH" i="1">
                                  <a:latin typeface="Cambria Math" panose="02040503050406030204" pitchFamily="18" charset="0"/>
                                </a:rPr>
                                <m:t>0</m:t>
                              </m:r>
                            </m:sub>
                          </m:sSub>
                        </m:e>
                      </m:d>
                      <m:r>
                        <a:rPr lang="fr-CH" b="0" i="1" smtClean="0">
                          <a:latin typeface="Cambria Math" panose="02040503050406030204" pitchFamily="18" charset="0"/>
                        </a:rPr>
                        <m:t>𝐿</m:t>
                      </m:r>
                    </m:oMath>
                  </m:oMathPara>
                </a14:m>
                <a:endParaRPr lang="fr-CH"/>
              </a:p>
            </p:txBody>
          </p:sp>
        </mc:Choice>
        <mc:Fallback xmlns="">
          <p:sp>
            <p:nvSpPr>
              <p:cNvPr id="6" name="TextBox 17">
                <a:extLst>
                  <a:ext uri="{FF2B5EF4-FFF2-40B4-BE49-F238E27FC236}">
                    <a16:creationId xmlns:a16="http://schemas.microsoft.com/office/drawing/2014/main" id="{34F455CF-F56F-0A9C-2121-49B9A3A7A22B}"/>
                  </a:ext>
                </a:extLst>
              </p:cNvPr>
              <p:cNvSpPr txBox="1">
                <a:spLocks noRot="1" noChangeAspect="1" noMove="1" noResize="1" noEditPoints="1" noAdjustHandles="1" noChangeArrowheads="1" noChangeShapeType="1" noTextEdit="1"/>
              </p:cNvSpPr>
              <p:nvPr/>
            </p:nvSpPr>
            <p:spPr>
              <a:xfrm>
                <a:off x="1080724" y="5054695"/>
                <a:ext cx="2611228" cy="276999"/>
              </a:xfrm>
              <a:prstGeom prst="rect">
                <a:avLst/>
              </a:prstGeom>
              <a:blipFill>
                <a:blip r:embed="rId6"/>
                <a:stretch>
                  <a:fillRect l="-966" r="-966"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D4BA526-5716-7DA3-CD30-D3BF57BAA210}"/>
                  </a:ext>
                </a:extLst>
              </p:cNvPr>
              <p:cNvSpPr txBox="1"/>
              <p:nvPr/>
            </p:nvSpPr>
            <p:spPr>
              <a:xfrm>
                <a:off x="7176120" y="1910870"/>
                <a:ext cx="1774780" cy="4524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CH" b="0" i="1" smtClean="0">
                          <a:latin typeface="Cambria Math" panose="02040503050406030204" pitchFamily="18" charset="0"/>
                        </a:rPr>
                        <m:t>𝐴</m:t>
                      </m:r>
                      <m:r>
                        <a:rPr lang="fr-CH" i="1" smtClean="0">
                          <a:latin typeface="Cambria Math" panose="02040503050406030204" pitchFamily="18" charset="0"/>
                        </a:rPr>
                        <m:t>(</m:t>
                      </m:r>
                      <m:r>
                        <a:rPr lang="fr-CH" b="0" i="1" smtClean="0">
                          <a:latin typeface="Cambria Math" panose="02040503050406030204" pitchFamily="18" charset="0"/>
                        </a:rPr>
                        <m:t>𝑡</m:t>
                      </m:r>
                      <m:r>
                        <a:rPr lang="fr-CH" i="1" smtClean="0">
                          <a:latin typeface="Cambria Math" panose="02040503050406030204" pitchFamily="18" charset="0"/>
                        </a:rPr>
                        <m:t>)=</m:t>
                      </m:r>
                      <m:sSup>
                        <m:sSupPr>
                          <m:ctrlPr>
                            <a:rPr lang="fr-CH" i="1">
                              <a:latin typeface="Cambria Math" panose="02040503050406030204" pitchFamily="18" charset="0"/>
                            </a:rPr>
                          </m:ctrlPr>
                        </m:sSupPr>
                        <m:e>
                          <m:r>
                            <a:rPr lang="fr-CH" i="1">
                              <a:latin typeface="Cambria Math" panose="02040503050406030204" pitchFamily="18" charset="0"/>
                            </a:rPr>
                            <m:t>𝑒</m:t>
                          </m:r>
                        </m:e>
                        <m:sup>
                          <m:r>
                            <a:rPr lang="fr-CH" i="1">
                              <a:latin typeface="Cambria Math" panose="02040503050406030204" pitchFamily="18" charset="0"/>
                            </a:rPr>
                            <m:t>−</m:t>
                          </m:r>
                          <m:f>
                            <m:fPr>
                              <m:ctrlPr>
                                <a:rPr lang="fr-CH" i="1">
                                  <a:latin typeface="Cambria Math" panose="02040503050406030204" pitchFamily="18" charset="0"/>
                                </a:rPr>
                              </m:ctrlPr>
                            </m:fPr>
                            <m:num>
                              <m:r>
                                <a:rPr lang="fr-CH" i="1">
                                  <a:latin typeface="Cambria Math" panose="02040503050406030204" pitchFamily="18" charset="0"/>
                                </a:rPr>
                                <m:t>1</m:t>
                              </m:r>
                            </m:num>
                            <m:den>
                              <m:r>
                                <a:rPr lang="fr-CH" i="1">
                                  <a:latin typeface="Cambria Math" panose="02040503050406030204" pitchFamily="18" charset="0"/>
                                </a:rPr>
                                <m:t>2</m:t>
                              </m:r>
                            </m:den>
                          </m:f>
                          <m:sSup>
                            <m:sSupPr>
                              <m:ctrlPr>
                                <a:rPr lang="fr-CH" i="1">
                                  <a:latin typeface="Cambria Math" panose="02040503050406030204" pitchFamily="18" charset="0"/>
                                </a:rPr>
                              </m:ctrlPr>
                            </m:sSupPr>
                            <m:e>
                              <m:d>
                                <m:dPr>
                                  <m:ctrlPr>
                                    <a:rPr lang="fr-CH" i="1">
                                      <a:latin typeface="Cambria Math" panose="02040503050406030204" pitchFamily="18" charset="0"/>
                                    </a:rPr>
                                  </m:ctrlPr>
                                </m:dPr>
                                <m:e>
                                  <m:f>
                                    <m:fPr>
                                      <m:ctrlPr>
                                        <a:rPr lang="fr-CH" i="1">
                                          <a:latin typeface="Cambria Math" panose="02040503050406030204" pitchFamily="18" charset="0"/>
                                        </a:rPr>
                                      </m:ctrlPr>
                                    </m:fPr>
                                    <m:num>
                                      <m:r>
                                        <a:rPr lang="fr-CH" b="0" i="1" smtClean="0">
                                          <a:latin typeface="Cambria Math" panose="02040503050406030204" pitchFamily="18" charset="0"/>
                                          <a:ea typeface="Cambria Math" panose="02040503050406030204" pitchFamily="18" charset="0"/>
                                        </a:rPr>
                                        <m:t>𝑡</m:t>
                                      </m:r>
                                      <m:r>
                                        <a:rPr lang="fr-CH" i="1">
                                          <a:latin typeface="Cambria Math" panose="02040503050406030204" pitchFamily="18" charset="0"/>
                                        </a:rPr>
                                        <m:t>−</m:t>
                                      </m:r>
                                      <m:sSub>
                                        <m:sSubPr>
                                          <m:ctrlPr>
                                            <a:rPr lang="fr-CH" i="1">
                                              <a:latin typeface="Cambria Math" panose="02040503050406030204" pitchFamily="18" charset="0"/>
                                            </a:rPr>
                                          </m:ctrlPr>
                                        </m:sSubPr>
                                        <m:e>
                                          <m:r>
                                            <a:rPr lang="fr-CH" b="0" i="1" smtClean="0">
                                              <a:latin typeface="Cambria Math" panose="02040503050406030204" pitchFamily="18" charset="0"/>
                                            </a:rPr>
                                            <m:t>𝑡</m:t>
                                          </m:r>
                                        </m:e>
                                        <m:sub>
                                          <m:r>
                                            <a:rPr lang="fr-CH" i="1">
                                              <a:latin typeface="Cambria Math" panose="02040503050406030204" pitchFamily="18" charset="0"/>
                                            </a:rPr>
                                            <m:t>0</m:t>
                                          </m:r>
                                        </m:sub>
                                      </m:sSub>
                                    </m:num>
                                    <m:den>
                                      <m:r>
                                        <a:rPr lang="fr-CH" i="1">
                                          <a:latin typeface="Cambria Math" panose="02040503050406030204" pitchFamily="18" charset="0"/>
                                          <a:ea typeface="Cambria Math" panose="02040503050406030204" pitchFamily="18" charset="0"/>
                                        </a:rPr>
                                        <m:t>𝜎</m:t>
                                      </m:r>
                                    </m:den>
                                  </m:f>
                                </m:e>
                              </m:d>
                            </m:e>
                            <m:sup>
                              <m:r>
                                <a:rPr lang="fr-CH" i="1">
                                  <a:latin typeface="Cambria Math" panose="02040503050406030204" pitchFamily="18" charset="0"/>
                                </a:rPr>
                                <m:t>2</m:t>
                              </m:r>
                            </m:sup>
                          </m:sSup>
                        </m:sup>
                      </m:sSup>
                    </m:oMath>
                  </m:oMathPara>
                </a14:m>
                <a:endParaRPr lang="fr-CH"/>
              </a:p>
            </p:txBody>
          </p:sp>
        </mc:Choice>
        <mc:Fallback xmlns="">
          <p:sp>
            <p:nvSpPr>
              <p:cNvPr id="2" name="TextBox 1">
                <a:extLst>
                  <a:ext uri="{FF2B5EF4-FFF2-40B4-BE49-F238E27FC236}">
                    <a16:creationId xmlns:a16="http://schemas.microsoft.com/office/drawing/2014/main" id="{ED4BA526-5716-7DA3-CD30-D3BF57BAA210}"/>
                  </a:ext>
                </a:extLst>
              </p:cNvPr>
              <p:cNvSpPr txBox="1">
                <a:spLocks noRot="1" noChangeAspect="1" noMove="1" noResize="1" noEditPoints="1" noAdjustHandles="1" noChangeArrowheads="1" noChangeShapeType="1" noTextEdit="1"/>
              </p:cNvSpPr>
              <p:nvPr/>
            </p:nvSpPr>
            <p:spPr>
              <a:xfrm>
                <a:off x="7176120" y="1910870"/>
                <a:ext cx="1774780" cy="452432"/>
              </a:xfrm>
              <a:prstGeom prst="rect">
                <a:avLst/>
              </a:prstGeom>
              <a:blipFill>
                <a:blip r:embed="rId7"/>
                <a:stretch>
                  <a:fillRect l="-1418"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17">
                <a:extLst>
                  <a:ext uri="{FF2B5EF4-FFF2-40B4-BE49-F238E27FC236}">
                    <a16:creationId xmlns:a16="http://schemas.microsoft.com/office/drawing/2014/main" id="{524C4366-CC23-5DC3-C06B-88D6D0D24650}"/>
                  </a:ext>
                </a:extLst>
              </p:cNvPr>
              <p:cNvSpPr txBox="1"/>
              <p:nvPr/>
            </p:nvSpPr>
            <p:spPr>
              <a:xfrm>
                <a:off x="1042140" y="1910870"/>
                <a:ext cx="2831095" cy="6178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CH" b="0" i="1" smtClean="0">
                          <a:latin typeface="Cambria Math" panose="02040503050406030204" pitchFamily="18" charset="0"/>
                        </a:rPr>
                        <m:t>𝐴</m:t>
                      </m:r>
                      <m:r>
                        <a:rPr lang="fr-CH" i="1" smtClean="0">
                          <a:latin typeface="Cambria Math" panose="02040503050406030204" pitchFamily="18" charset="0"/>
                        </a:rPr>
                        <m:t>(</m:t>
                      </m:r>
                      <m:r>
                        <a:rPr lang="fr-CH" b="0" i="1" smtClean="0">
                          <a:latin typeface="Cambria Math" panose="02040503050406030204" pitchFamily="18" charset="0"/>
                        </a:rPr>
                        <m:t>𝑥</m:t>
                      </m:r>
                      <m:r>
                        <a:rPr lang="fr-CH" i="1" smtClean="0">
                          <a:latin typeface="Cambria Math" panose="02040503050406030204" pitchFamily="18" charset="0"/>
                        </a:rPr>
                        <m:t>)=</m:t>
                      </m:r>
                      <m:d>
                        <m:dPr>
                          <m:begChr m:val="{"/>
                          <m:endChr m:val=""/>
                          <m:ctrlPr>
                            <a:rPr lang="fr-CH" i="1">
                              <a:latin typeface="Cambria Math" panose="02040503050406030204" pitchFamily="18" charset="0"/>
                            </a:rPr>
                          </m:ctrlPr>
                        </m:dPr>
                        <m:e>
                          <m:eqArr>
                            <m:eqArrPr>
                              <m:ctrlPr>
                                <a:rPr lang="fr-CH" i="1">
                                  <a:latin typeface="Cambria Math" panose="02040503050406030204" pitchFamily="18" charset="0"/>
                                </a:rPr>
                              </m:ctrlPr>
                            </m:eqArrPr>
                            <m:e>
                              <m:r>
                                <a:rPr lang="fr-CH" i="1" smtClean="0">
                                  <a:latin typeface="Cambria Math" panose="02040503050406030204" pitchFamily="18" charset="0"/>
                                </a:rPr>
                                <m:t>1</m:t>
                              </m:r>
                              <m:r>
                                <a:rPr lang="fr-CH" b="0" i="1" smtClean="0">
                                  <a:latin typeface="Cambria Math" panose="02040503050406030204" pitchFamily="18" charset="0"/>
                                </a:rPr>
                                <m:t>         </m:t>
                              </m:r>
                              <m:r>
                                <a:rPr lang="fr-CH" b="0"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𝐿</m:t>
                              </m:r>
                              <m:r>
                                <a:rPr lang="fr-CH" b="0" i="1" smtClean="0">
                                  <a:latin typeface="Cambria Math" panose="02040503050406030204" pitchFamily="18" charset="0"/>
                                  <a:ea typeface="Cambria Math" panose="02040503050406030204" pitchFamily="18" charset="0"/>
                                </a:rPr>
                                <m:t>&lt;</m:t>
                              </m:r>
                              <m:r>
                                <a:rPr lang="fr-CH" b="0" i="1" smtClean="0">
                                  <a:latin typeface="Cambria Math" panose="02040503050406030204" pitchFamily="18" charset="0"/>
                                  <a:ea typeface="Cambria Math" panose="02040503050406030204" pitchFamily="18" charset="0"/>
                                </a:rPr>
                                <m:t>𝑥</m:t>
                              </m:r>
                              <m:r>
                                <a:rPr lang="fr-CH" b="0" i="1" smtClean="0">
                                  <a:latin typeface="Cambria Math" panose="02040503050406030204" pitchFamily="18" charset="0"/>
                                  <a:ea typeface="Cambria Math" panose="02040503050406030204" pitchFamily="18" charset="0"/>
                                </a:rPr>
                                <m:t>&lt;</m:t>
                              </m:r>
                              <m:r>
                                <a:rPr lang="fr-CH" b="0" i="1" smtClean="0">
                                  <a:latin typeface="Cambria Math" panose="02040503050406030204" pitchFamily="18" charset="0"/>
                                  <a:ea typeface="Cambria Math" panose="02040503050406030204" pitchFamily="18" charset="0"/>
                                </a:rPr>
                                <m:t>𝐿</m:t>
                              </m:r>
                            </m:e>
                            <m:e>
                              <m:r>
                                <a:rPr lang="fr-CH" b="0" i="1" smtClean="0">
                                  <a:latin typeface="Cambria Math" panose="02040503050406030204" pitchFamily="18" charset="0"/>
                                </a:rPr>
                                <m:t>0    −</m:t>
                              </m:r>
                              <m:r>
                                <a:rPr lang="fr-CH" b="0" i="1" smtClean="0">
                                  <a:latin typeface="Cambria Math" panose="02040503050406030204" pitchFamily="18" charset="0"/>
                                </a:rPr>
                                <m:t>𝐿</m:t>
                              </m:r>
                              <m:r>
                                <a:rPr lang="fr-CH" b="0" i="1" smtClean="0">
                                  <a:latin typeface="Cambria Math" panose="02040503050406030204" pitchFamily="18" charset="0"/>
                                </a:rPr>
                                <m:t>&gt;</m:t>
                              </m:r>
                              <m:r>
                                <a:rPr lang="fr-CH" b="0" i="1" smtClean="0">
                                  <a:latin typeface="Cambria Math" panose="02040503050406030204" pitchFamily="18" charset="0"/>
                                </a:rPr>
                                <m:t>𝑥</m:t>
                              </m:r>
                              <m:r>
                                <a:rPr lang="fr-CH" b="0" i="1" smtClean="0">
                                  <a:latin typeface="Cambria Math" panose="02040503050406030204" pitchFamily="18" charset="0"/>
                                </a:rPr>
                                <m:t> ;</m:t>
                              </m:r>
                              <m:r>
                                <a:rPr lang="fr-CH" b="0" i="1" smtClean="0">
                                  <a:latin typeface="Cambria Math" panose="02040503050406030204" pitchFamily="18" charset="0"/>
                                </a:rPr>
                                <m:t>𝐿</m:t>
                              </m:r>
                              <m:r>
                                <a:rPr lang="fr-CH" b="0" i="1" smtClean="0">
                                  <a:latin typeface="Cambria Math" panose="02040503050406030204" pitchFamily="18" charset="0"/>
                                </a:rPr>
                                <m:t>&lt;</m:t>
                              </m:r>
                              <m:r>
                                <a:rPr lang="fr-CH" b="0" i="1" smtClean="0">
                                  <a:latin typeface="Cambria Math" panose="02040503050406030204" pitchFamily="18" charset="0"/>
                                </a:rPr>
                                <m:t>𝑥</m:t>
                              </m:r>
                            </m:e>
                          </m:eqArr>
                        </m:e>
                      </m:d>
                    </m:oMath>
                  </m:oMathPara>
                </a14:m>
                <a:endParaRPr lang="fr-CH"/>
              </a:p>
            </p:txBody>
          </p:sp>
        </mc:Choice>
        <mc:Fallback xmlns="">
          <p:sp>
            <p:nvSpPr>
              <p:cNvPr id="7" name="TextBox 17">
                <a:extLst>
                  <a:ext uri="{FF2B5EF4-FFF2-40B4-BE49-F238E27FC236}">
                    <a16:creationId xmlns:a16="http://schemas.microsoft.com/office/drawing/2014/main" id="{524C4366-CC23-5DC3-C06B-88D6D0D24650}"/>
                  </a:ext>
                </a:extLst>
              </p:cNvPr>
              <p:cNvSpPr txBox="1">
                <a:spLocks noRot="1" noChangeAspect="1" noMove="1" noResize="1" noEditPoints="1" noAdjustHandles="1" noChangeArrowheads="1" noChangeShapeType="1" noTextEdit="1"/>
              </p:cNvSpPr>
              <p:nvPr/>
            </p:nvSpPr>
            <p:spPr>
              <a:xfrm>
                <a:off x="1042140" y="1910870"/>
                <a:ext cx="2831095" cy="617861"/>
              </a:xfrm>
              <a:prstGeom prst="rect">
                <a:avLst/>
              </a:prstGeom>
              <a:blipFill>
                <a:blip r:embed="rId8"/>
                <a:stretch>
                  <a:fillRect l="-13004" t="-224000" r="-897" b="-322000"/>
                </a:stretch>
              </a:blipFill>
            </p:spPr>
            <p:txBody>
              <a:bodyPr/>
              <a:lstStyle/>
              <a:p>
                <a:r>
                  <a:rPr lang="en-US">
                    <a:noFill/>
                  </a:rPr>
                  <a:t> </a:t>
                </a:r>
              </a:p>
            </p:txBody>
          </p:sp>
        </mc:Fallback>
      </mc:AlternateContent>
    </p:spTree>
    <p:extLst>
      <p:ext uri="{BB962C8B-B14F-4D97-AF65-F5344CB8AC3E}">
        <p14:creationId xmlns:p14="http://schemas.microsoft.com/office/powerpoint/2010/main" val="1004168675"/>
      </p:ext>
    </p:extLst>
  </p:cSld>
  <p:clrMapOvr>
    <a:masterClrMapping/>
  </p:clrMapOvr>
  <mc:AlternateContent xmlns:mc="http://schemas.openxmlformats.org/markup-compatibility/2006" xmlns:p14="http://schemas.microsoft.com/office/powerpoint/2010/main">
    <mc:Choice Requires="p14">
      <p:transition spd="slow" p14:dur="2000" advTm="234854"/>
    </mc:Choice>
    <mc:Fallback xmlns="">
      <p:transition spd="slow" advTm="23485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154" name="Text Box 7"/>
              <p:cNvSpPr txBox="1">
                <a:spLocks noChangeArrowheads="1"/>
              </p:cNvSpPr>
              <p:nvPr/>
            </p:nvSpPr>
            <p:spPr bwMode="auto">
              <a:xfrm>
                <a:off x="1" y="1649065"/>
                <a:ext cx="12191999" cy="3768917"/>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342900" indent="-342900" eaLnBrk="1" hangingPunct="1">
                  <a:lnSpc>
                    <a:spcPct val="120000"/>
                  </a:lnSpc>
                  <a:buFont typeface="Arial" panose="020B0604020202020204" pitchFamily="34" charset="0"/>
                  <a:buChar char="•"/>
                </a:pPr>
                <a:r>
                  <a:rPr lang="fr-CH" dirty="0"/>
                  <a:t>Après la propagation d'une distance </a:t>
                </a:r>
                <a:r>
                  <a:rPr lang="fr-CH" i="1" dirty="0"/>
                  <a:t>L</a:t>
                </a:r>
                <a:r>
                  <a:rPr lang="fr-CH" dirty="0"/>
                  <a:t> dans un milieu dispersif, une impulsion arrive avec un délai: </a:t>
                </a:r>
                <a14:m>
                  <m:oMath xmlns:m="http://schemas.openxmlformats.org/officeDocument/2006/math">
                    <m:r>
                      <a:rPr lang="fr-CH" i="1">
                        <a:latin typeface="Cambria Math" panose="02040503050406030204" pitchFamily="18" charset="0"/>
                        <a:ea typeface="Cambria Math" panose="02040503050406030204" pitchFamily="18" charset="0"/>
                      </a:rPr>
                      <m:t>𝑡</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𝐿</m:t>
                    </m:r>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𝑔</m:t>
                        </m:r>
                      </m:sub>
                    </m:sSub>
                  </m:oMath>
                </a14:m>
                <a:r>
                  <a:rPr lang="fr-CH" dirty="0"/>
                  <a:t> .</a:t>
                </a:r>
              </a:p>
              <a:p>
                <a:pPr marL="342900" indent="-342900" eaLnBrk="1" hangingPunct="1">
                  <a:lnSpc>
                    <a:spcPct val="120000"/>
                  </a:lnSpc>
                  <a:buFont typeface="Arial" panose="020B0604020202020204" pitchFamily="34" charset="0"/>
                  <a:buChar char="•"/>
                </a:pPr>
                <a:r>
                  <a:rPr lang="fr-CH" dirty="0"/>
                  <a:t>Deux impulsions de fréquences différentes, auront des délais différents, la différence étant:</a:t>
                </a:r>
              </a:p>
              <a:p>
                <a:pPr eaLnBrk="1" hangingPunct="1">
                  <a:lnSpc>
                    <a:spcPct val="120000"/>
                  </a:lnSpc>
                </a:pPr>
                <a:r>
                  <a:rPr lang="fr-CH" dirty="0"/>
                  <a:t>     </a:t>
                </a:r>
                <a14:m>
                  <m:oMath xmlns:m="http://schemas.openxmlformats.org/officeDocument/2006/math">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𝑡</m:t>
                    </m:r>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𝐿</m:t>
                        </m:r>
                      </m:num>
                      <m:den>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𝑔</m:t>
                            </m:r>
                          </m:sub>
                        </m:sSub>
                        <m:r>
                          <a:rPr lang="fr-CH" altLang="en-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𝜔</m:t>
                            </m:r>
                          </m:e>
                          <m:sub>
                            <m:r>
                              <a:rPr lang="fr-CH" altLang="en-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den>
                    </m:f>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𝐿</m:t>
                        </m:r>
                      </m:num>
                      <m:den>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𝑔</m:t>
                            </m:r>
                          </m:sub>
                        </m:sSub>
                        <m:d>
                          <m:dPr>
                            <m:ctrlPr>
                              <a:rPr lang="fr-CH" altLang="en-CH" i="1">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𝜔</m:t>
                                </m:r>
                              </m:e>
                              <m:sub>
                                <m:r>
                                  <a:rPr lang="fr-CH" altLang="en-CH" i="1">
                                    <a:latin typeface="Cambria Math" panose="02040503050406030204" pitchFamily="18" charset="0"/>
                                    <a:ea typeface="Cambria Math" panose="02040503050406030204" pitchFamily="18" charset="0"/>
                                  </a:rPr>
                                  <m:t>2</m:t>
                                </m:r>
                              </m:sub>
                            </m:sSub>
                          </m:e>
                        </m:d>
                      </m:den>
                    </m:f>
                    <m:r>
                      <a:rPr lang="fr-CH" b="0" i="1" smtClean="0">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𝐿</m:t>
                    </m:r>
                    <m:d>
                      <m:dPr>
                        <m:ctrlPr>
                          <a:rPr lang="fr-CH" i="1">
                            <a:latin typeface="Cambria Math" panose="02040503050406030204" pitchFamily="18" charset="0"/>
                            <a:ea typeface="Cambria Math" panose="02040503050406030204" pitchFamily="18" charset="0"/>
                          </a:rPr>
                        </m:ctrlPr>
                      </m:dPr>
                      <m:e>
                        <m:f>
                          <m:fPr>
                            <m:ctrlPr>
                              <a:rPr lang="fr-CH" i="1">
                                <a:latin typeface="Cambria Math" panose="02040503050406030204" pitchFamily="18" charset="0"/>
                                <a:ea typeface="Cambria Math" panose="02040503050406030204" pitchFamily="18" charset="0"/>
                              </a:rPr>
                            </m:ctrlPr>
                          </m:fPr>
                          <m:num>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𝑔</m:t>
                                </m:r>
                              </m:sub>
                            </m:sSub>
                            <m:d>
                              <m:dPr>
                                <m:ctrlPr>
                                  <a:rPr lang="fr-CH" altLang="en-CH" i="1">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𝜔</m:t>
                                    </m:r>
                                  </m:e>
                                  <m:sub>
                                    <m:r>
                                      <a:rPr lang="fr-CH" altLang="en-CH" b="0" i="1" smtClean="0">
                                        <a:latin typeface="Cambria Math" panose="02040503050406030204" pitchFamily="18" charset="0"/>
                                        <a:ea typeface="Cambria Math" panose="02040503050406030204" pitchFamily="18" charset="0"/>
                                      </a:rPr>
                                      <m:t>2</m:t>
                                    </m:r>
                                  </m:sub>
                                </m:sSub>
                              </m:e>
                            </m:d>
                            <m:r>
                              <a:rPr lang="fr-CH" b="0" i="1" smtClean="0">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𝑔</m:t>
                                </m:r>
                              </m:sub>
                            </m:sSub>
                            <m:r>
                              <a:rPr lang="fr-CH" altLang="en-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𝜔</m:t>
                                </m:r>
                              </m:e>
                              <m:sub>
                                <m:r>
                                  <a:rPr lang="fr-CH" altLang="en-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num>
                          <m:den>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𝑔</m:t>
                                </m:r>
                              </m:sub>
                            </m:sSub>
                            <m:r>
                              <a:rPr lang="fr-CH" altLang="en-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𝜔</m:t>
                                </m:r>
                              </m:e>
                              <m:sub>
                                <m:r>
                                  <a:rPr lang="fr-CH" altLang="en-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𝑔</m:t>
                                </m:r>
                              </m:sub>
                            </m:sSub>
                            <m:r>
                              <a:rPr lang="fr-CH" altLang="en-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𝜔</m:t>
                                </m:r>
                              </m:e>
                              <m:sub>
                                <m:r>
                                  <a:rPr lang="fr-CH" altLang="en-CH" b="0" i="1" smtClean="0">
                                    <a:latin typeface="Cambria Math" panose="02040503050406030204" pitchFamily="18" charset="0"/>
                                    <a:ea typeface="Cambria Math" panose="02040503050406030204" pitchFamily="18" charset="0"/>
                                  </a:rPr>
                                  <m:t>2</m:t>
                                </m:r>
                              </m:sub>
                            </m:sSub>
                            <m:r>
                              <a:rPr lang="fr-CH" i="1">
                                <a:latin typeface="Cambria Math" panose="02040503050406030204" pitchFamily="18" charset="0"/>
                                <a:ea typeface="Cambria Math" panose="02040503050406030204" pitchFamily="18" charset="0"/>
                              </a:rPr>
                              <m:t>)</m:t>
                            </m:r>
                          </m:den>
                        </m:f>
                      </m:e>
                    </m:d>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𝐿</m:t>
                    </m:r>
                    <m:d>
                      <m:dPr>
                        <m:ctrlPr>
                          <a:rPr lang="fr-CH" i="1">
                            <a:latin typeface="Cambria Math" panose="02040503050406030204" pitchFamily="18" charset="0"/>
                            <a:ea typeface="Cambria Math" panose="02040503050406030204" pitchFamily="18" charset="0"/>
                          </a:rPr>
                        </m:ctrlPr>
                      </m:dPr>
                      <m:e>
                        <m:f>
                          <m:fPr>
                            <m:ctrlPr>
                              <a:rPr lang="fr-CH" i="1">
                                <a:latin typeface="Cambria Math" panose="02040503050406030204" pitchFamily="18" charset="0"/>
                                <a:ea typeface="Cambria Math" panose="02040503050406030204" pitchFamily="18" charset="0"/>
                              </a:rPr>
                            </m:ctrlPr>
                          </m:fPr>
                          <m:num>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𝑔</m:t>
                                </m:r>
                              </m:sub>
                            </m:sSub>
                          </m:num>
                          <m:den>
                            <m:sSubSup>
                              <m:sSubSupPr>
                                <m:ctrlPr>
                                  <a:rPr lang="fr-CH" i="1">
                                    <a:latin typeface="Cambria Math" panose="02040503050406030204" pitchFamily="18" charset="0"/>
                                    <a:ea typeface="Cambria Math" panose="02040503050406030204" pitchFamily="18" charset="0"/>
                                  </a:rPr>
                                </m:ctrlPr>
                              </m:sSubSupPr>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𝑔</m:t>
                                    </m:r>
                                  </m:sub>
                                </m:sSub>
                              </m:e>
                              <m:sub>
                                <m:r>
                                  <a:rPr lang="fr-CH" altLang="en-CH" b="0" i="1" smtClean="0">
                                    <a:latin typeface="Cambria Math" panose="02040503050406030204" pitchFamily="18" charset="0"/>
                                    <a:ea typeface="Cambria Math" panose="02040503050406030204" pitchFamily="18" charset="0"/>
                                  </a:rPr>
                                  <m:t> </m:t>
                                </m:r>
                              </m:sub>
                              <m:sup>
                                <m:r>
                                  <a:rPr lang="fr-CH" i="1">
                                    <a:latin typeface="Cambria Math" panose="02040503050406030204" pitchFamily="18" charset="0"/>
                                    <a:ea typeface="Cambria Math" panose="02040503050406030204" pitchFamily="18" charset="0"/>
                                  </a:rPr>
                                  <m:t>2</m:t>
                                </m:r>
                              </m:sup>
                            </m:sSubSup>
                          </m:den>
                        </m:f>
                      </m:e>
                    </m:d>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b="0" i="1" smtClean="0">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𝐿</m:t>
                        </m:r>
                      </m:num>
                      <m:den>
                        <m:sSubSup>
                          <m:sSubSupPr>
                            <m:ctrlPr>
                              <a:rPr lang="fr-CH" i="1">
                                <a:latin typeface="Cambria Math" panose="02040503050406030204" pitchFamily="18" charset="0"/>
                                <a:ea typeface="Cambria Math" panose="02040503050406030204" pitchFamily="18" charset="0"/>
                              </a:rPr>
                            </m:ctrlPr>
                          </m:sSubSupPr>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𝑔</m:t>
                                </m:r>
                              </m:sub>
                            </m:sSub>
                          </m:e>
                          <m:sub>
                            <m:r>
                              <a:rPr lang="fr-CH" altLang="en-CH" i="1">
                                <a:latin typeface="Cambria Math" panose="02040503050406030204" pitchFamily="18" charset="0"/>
                                <a:ea typeface="Cambria Math" panose="02040503050406030204" pitchFamily="18" charset="0"/>
                              </a:rPr>
                              <m:t> </m:t>
                            </m:r>
                          </m:sub>
                          <m:sup>
                            <m:r>
                              <a:rPr lang="fr-CH" i="1">
                                <a:latin typeface="Cambria Math" panose="02040503050406030204" pitchFamily="18" charset="0"/>
                                <a:ea typeface="Cambria Math" panose="02040503050406030204" pitchFamily="18" charset="0"/>
                              </a:rPr>
                              <m:t>2</m:t>
                            </m:r>
                          </m:sup>
                        </m:sSubSup>
                      </m:den>
                    </m:f>
                    <m:d>
                      <m:dPr>
                        <m:ctrlPr>
                          <a:rPr lang="fr-CH" i="1">
                            <a:latin typeface="Cambria Math" panose="02040503050406030204" pitchFamily="18" charset="0"/>
                            <a:ea typeface="Cambria Math" panose="02040503050406030204" pitchFamily="18" charset="0"/>
                          </a:rPr>
                        </m:ctrlPr>
                      </m:dPr>
                      <m:e>
                        <m:f>
                          <m:fPr>
                            <m:ctrlPr>
                              <a:rPr lang="fr-CH" i="1">
                                <a:latin typeface="Cambria Math" panose="02040503050406030204" pitchFamily="18" charset="0"/>
                                <a:ea typeface="Cambria Math" panose="02040503050406030204" pitchFamily="18" charset="0"/>
                              </a:rPr>
                            </m:ctrlPr>
                          </m:fPr>
                          <m:num>
                            <m:r>
                              <a:rPr lang="fr-CH" b="0" i="1" smtClean="0">
                                <a:latin typeface="Cambria Math" panose="02040503050406030204" pitchFamily="18" charset="0"/>
                                <a:ea typeface="Cambria Math" panose="02040503050406030204" pitchFamily="18" charset="0"/>
                              </a:rPr>
                              <m:t>𝑑</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𝑔</m:t>
                                </m:r>
                              </m:sub>
                            </m:sSub>
                          </m:num>
                          <m:den>
                            <m:r>
                              <a:rPr lang="fr-CH" altLang="en-CH" i="1">
                                <a:latin typeface="Cambria Math" panose="02040503050406030204" pitchFamily="18" charset="0"/>
                                <a:ea typeface="Cambria Math" panose="02040503050406030204" pitchFamily="18" charset="0"/>
                              </a:rPr>
                              <m:t>𝑑</m:t>
                            </m:r>
                            <m:r>
                              <a:rPr lang="fr-CH" altLang="en-CH" i="1">
                                <a:latin typeface="Cambria Math" panose="02040503050406030204" pitchFamily="18" charset="0"/>
                                <a:ea typeface="Cambria Math" panose="02040503050406030204" pitchFamily="18" charset="0"/>
                              </a:rPr>
                              <m:t>𝜔</m:t>
                            </m:r>
                          </m:den>
                        </m:f>
                      </m:e>
                    </m:d>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𝐿</m:t>
                    </m:r>
                    <m:d>
                      <m:dPr>
                        <m:ctrlPr>
                          <a:rPr lang="fr-CH" i="1">
                            <a:latin typeface="Cambria Math" panose="02040503050406030204" pitchFamily="18" charset="0"/>
                            <a:ea typeface="Cambria Math" panose="02040503050406030204" pitchFamily="18" charset="0"/>
                          </a:rPr>
                        </m:ctrlPr>
                      </m:dPr>
                      <m:e>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𝑑</m:t>
                            </m:r>
                            <m:r>
                              <a:rPr lang="fr-CH" b="0" i="1" smtClean="0">
                                <a:latin typeface="Cambria Math" panose="02040503050406030204" pitchFamily="18" charset="0"/>
                                <a:ea typeface="Cambria Math" panose="02040503050406030204" pitchFamily="18" charset="0"/>
                              </a:rPr>
                              <m:t>(1/</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𝑔</m:t>
                                </m:r>
                              </m:sub>
                            </m:sSub>
                            <m:r>
                              <a:rPr lang="fr-CH" b="0" i="1" smtClean="0">
                                <a:latin typeface="Cambria Math" panose="02040503050406030204" pitchFamily="18" charset="0"/>
                                <a:ea typeface="Cambria Math" panose="02040503050406030204" pitchFamily="18" charset="0"/>
                              </a:rPr>
                              <m:t>)</m:t>
                            </m:r>
                          </m:num>
                          <m:den>
                            <m:r>
                              <a:rPr lang="fr-CH" altLang="en-CH" i="1">
                                <a:latin typeface="Cambria Math" panose="02040503050406030204" pitchFamily="18" charset="0"/>
                                <a:ea typeface="Cambria Math" panose="02040503050406030204" pitchFamily="18" charset="0"/>
                              </a:rPr>
                              <m:t>𝑑</m:t>
                            </m:r>
                            <m:r>
                              <a:rPr lang="fr-CH" altLang="en-CH" i="1">
                                <a:latin typeface="Cambria Math" panose="02040503050406030204" pitchFamily="18" charset="0"/>
                                <a:ea typeface="Cambria Math" panose="02040503050406030204" pitchFamily="18" charset="0"/>
                              </a:rPr>
                              <m:t>𝜔</m:t>
                            </m:r>
                          </m:den>
                        </m:f>
                      </m:e>
                    </m:d>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𝐷</m:t>
                        </m:r>
                      </m:e>
                      <m:sub>
                        <m:r>
                          <a:rPr lang="fr-CH" i="1">
                            <a:latin typeface="Cambria Math" panose="02040503050406030204" pitchFamily="18" charset="0"/>
                            <a:ea typeface="Cambria Math" panose="02040503050406030204" pitchFamily="18" charset="0"/>
                          </a:rPr>
                          <m:t>𝜔</m:t>
                        </m:r>
                      </m:sub>
                    </m:sSub>
                    <m:r>
                      <a:rPr lang="fr-CH" i="1">
                        <a:latin typeface="Cambria Math" panose="02040503050406030204" pitchFamily="18" charset="0"/>
                        <a:ea typeface="Cambria Math" panose="02040503050406030204" pitchFamily="18" charset="0"/>
                      </a:rPr>
                      <m:t>𝐿</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𝜔</m:t>
                    </m:r>
                  </m:oMath>
                </a14:m>
                <a:r>
                  <a:rPr lang="fr-CH" dirty="0"/>
                  <a:t> . </a:t>
                </a:r>
              </a:p>
              <a:p>
                <a:pPr marL="342900" indent="-342900" eaLnBrk="1" hangingPunct="1">
                  <a:lnSpc>
                    <a:spcPct val="120000"/>
                  </a:lnSpc>
                  <a:buFont typeface="Arial" panose="020B0604020202020204" pitchFamily="34" charset="0"/>
                  <a:buChar char="•"/>
                </a:pP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𝐷</m:t>
                        </m:r>
                      </m:e>
                      <m:sub>
                        <m:r>
                          <a:rPr lang="fr-CH" i="1">
                            <a:latin typeface="Cambria Math" panose="02040503050406030204" pitchFamily="18" charset="0"/>
                            <a:ea typeface="Cambria Math" panose="02040503050406030204" pitchFamily="18" charset="0"/>
                          </a:rPr>
                          <m:t>𝜔</m:t>
                        </m:r>
                      </m:sub>
                    </m:sSub>
                    <m:r>
                      <a:rPr lang="fr-CH" i="1">
                        <a:latin typeface="Cambria Math" panose="02040503050406030204" pitchFamily="18" charset="0"/>
                        <a:ea typeface="Cambria Math" panose="02040503050406030204" pitchFamily="18" charset="0"/>
                      </a:rPr>
                      <m:t>≡</m:t>
                    </m:r>
                    <m:d>
                      <m:dPr>
                        <m:ctrlPr>
                          <a:rPr lang="fr-CH" i="1">
                            <a:latin typeface="Cambria Math" panose="02040503050406030204" pitchFamily="18" charset="0"/>
                            <a:ea typeface="Cambria Math" panose="02040503050406030204" pitchFamily="18" charset="0"/>
                          </a:rPr>
                        </m:ctrlPr>
                      </m:dPr>
                      <m:e>
                        <m:f>
                          <m:fPr>
                            <m:ctrlPr>
                              <a:rPr lang="fr-CH" i="1">
                                <a:latin typeface="Cambria Math" panose="02040503050406030204" pitchFamily="18" charset="0"/>
                                <a:ea typeface="Cambria Math" panose="02040503050406030204" pitchFamily="18" charset="0"/>
                              </a:rPr>
                            </m:ctrlPr>
                          </m:fPr>
                          <m:num>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𝑑</m:t>
                                </m:r>
                                <m:r>
                                  <a:rPr lang="fr-CH" i="1">
                                    <a:latin typeface="Cambria Math" panose="02040503050406030204" pitchFamily="18" charset="0"/>
                                    <a:ea typeface="Cambria Math" panose="02040503050406030204" pitchFamily="18" charset="0"/>
                                  </a:rPr>
                                  <m:t>(1/</m:t>
                                </m:r>
                                <m:r>
                                  <a:rPr lang="fr-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𝑔</m:t>
                                </m:r>
                              </m:sub>
                            </m:sSub>
                            <m:r>
                              <a:rPr lang="fr-CH" altLang="en-CH" i="1">
                                <a:latin typeface="Cambria Math" panose="02040503050406030204" pitchFamily="18" charset="0"/>
                                <a:ea typeface="Cambria Math" panose="02040503050406030204" pitchFamily="18" charset="0"/>
                              </a:rPr>
                              <m:t>) </m:t>
                            </m:r>
                          </m:num>
                          <m:den>
                            <m:r>
                              <a:rPr lang="fr-CH" altLang="en-CH" i="1">
                                <a:latin typeface="Cambria Math" panose="02040503050406030204" pitchFamily="18" charset="0"/>
                                <a:ea typeface="Cambria Math" panose="02040503050406030204" pitchFamily="18" charset="0"/>
                              </a:rPr>
                              <m:t>𝑑</m:t>
                            </m:r>
                            <m:r>
                              <a:rPr lang="fr-CH" altLang="en-CH" i="1">
                                <a:latin typeface="Cambria Math" panose="02040503050406030204" pitchFamily="18" charset="0"/>
                                <a:ea typeface="Cambria Math" panose="02040503050406030204" pitchFamily="18" charset="0"/>
                              </a:rPr>
                              <m:t>𝜔</m:t>
                            </m:r>
                          </m:den>
                        </m:f>
                      </m:e>
                    </m:d>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𝑑</m:t>
                            </m:r>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𝑘</m:t>
                        </m:r>
                        <m:r>
                          <a:rPr lang="fr-CH" altLang="en-CH" i="1">
                            <a:latin typeface="Cambria Math" panose="02040503050406030204" pitchFamily="18" charset="0"/>
                            <a:ea typeface="Cambria Math" panose="02040503050406030204" pitchFamily="18" charset="0"/>
                          </a:rPr>
                          <m:t> </m:t>
                        </m:r>
                      </m:num>
                      <m:den>
                        <m:r>
                          <a:rPr lang="fr-CH" altLang="en-CH" i="1">
                            <a:latin typeface="Cambria Math" panose="02040503050406030204" pitchFamily="18" charset="0"/>
                            <a:ea typeface="Cambria Math" panose="02040503050406030204" pitchFamily="18" charset="0"/>
                          </a:rPr>
                          <m:t>𝑑</m:t>
                        </m:r>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𝜔</m:t>
                            </m:r>
                          </m:e>
                          <m:sup>
                            <m:r>
                              <a:rPr lang="fr-CH" altLang="en-CH" i="1">
                                <a:latin typeface="Cambria Math" panose="02040503050406030204" pitchFamily="18" charset="0"/>
                                <a:ea typeface="Cambria Math" panose="02040503050406030204" pitchFamily="18" charset="0"/>
                              </a:rPr>
                              <m:t>2</m:t>
                            </m:r>
                          </m:sup>
                        </m:sSup>
                      </m:den>
                    </m:f>
                  </m:oMath>
                </a14:m>
                <a:r>
                  <a:rPr lang="fr-CH" dirty="0"/>
                  <a:t>  est la </a:t>
                </a:r>
                <a:r>
                  <a:rPr lang="fr-CH" b="1" dirty="0"/>
                  <a:t>dispersion de la vitesse de groupe</a:t>
                </a:r>
                <a:r>
                  <a:rPr lang="fr-CH" dirty="0"/>
                  <a:t>. En utilisant </a:t>
                </a:r>
                <a14:m>
                  <m:oMath xmlns:m="http://schemas.openxmlformats.org/officeDocument/2006/math">
                    <m:r>
                      <a:rPr lang="fr-CH" i="1">
                        <a:latin typeface="Cambria Math" panose="02040503050406030204" pitchFamily="18" charset="0"/>
                        <a:ea typeface="Cambria Math" panose="02040503050406030204" pitchFamily="18" charset="0"/>
                      </a:rPr>
                      <m:t>𝑘</m:t>
                    </m:r>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altLang="en-CH" i="1">
                            <a:latin typeface="Cambria Math" panose="02040503050406030204" pitchFamily="18" charset="0"/>
                            <a:ea typeface="Cambria Math" panose="02040503050406030204" pitchFamily="18" charset="0"/>
                          </a:rPr>
                          <m:t>𝜔</m:t>
                        </m:r>
                        <m:r>
                          <a:rPr lang="fr-CH" altLang="en-CH" i="1">
                            <a:latin typeface="Cambria Math" panose="02040503050406030204" pitchFamily="18" charset="0"/>
                            <a:ea typeface="Cambria Math" panose="02040503050406030204" pitchFamily="18" charset="0"/>
                          </a:rPr>
                          <m:t>𝑛</m:t>
                        </m:r>
                      </m:num>
                      <m:den>
                        <m:r>
                          <a:rPr lang="fr-CH" i="1">
                            <a:latin typeface="Cambria Math" panose="02040503050406030204" pitchFamily="18" charset="0"/>
                            <a:ea typeface="Cambria Math" panose="02040503050406030204" pitchFamily="18" charset="0"/>
                          </a:rPr>
                          <m:t>𝑐</m:t>
                        </m:r>
                      </m:den>
                    </m:f>
                  </m:oMath>
                </a14:m>
                <a:r>
                  <a:rPr lang="fr-CH" dirty="0"/>
                  <a:t> , nous obtenons: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𝐷</m:t>
                        </m:r>
                      </m:e>
                      <m:sub>
                        <m:r>
                          <a:rPr lang="fr-CH" i="1">
                            <a:latin typeface="Cambria Math" panose="02040503050406030204" pitchFamily="18" charset="0"/>
                            <a:ea typeface="Cambria Math" panose="02040503050406030204" pitchFamily="18" charset="0"/>
                          </a:rPr>
                          <m:t>𝜔</m:t>
                        </m:r>
                      </m:sub>
                    </m:sSub>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altLang="en-CH" i="1">
                            <a:latin typeface="Cambria Math" panose="02040503050406030204" pitchFamily="18" charset="0"/>
                            <a:ea typeface="Cambria Math" panose="02040503050406030204" pitchFamily="18" charset="0"/>
                          </a:rPr>
                          <m:t>𝜔</m:t>
                        </m:r>
                      </m:num>
                      <m:den>
                        <m:r>
                          <a:rPr lang="fr-CH" i="1">
                            <a:latin typeface="Cambria Math" panose="02040503050406030204" pitchFamily="18" charset="0"/>
                            <a:ea typeface="Cambria Math" panose="02040503050406030204" pitchFamily="18" charset="0"/>
                          </a:rPr>
                          <m:t>𝑐</m:t>
                        </m:r>
                      </m:den>
                    </m:f>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𝑑</m:t>
                            </m:r>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𝑛</m:t>
                        </m:r>
                        <m:r>
                          <a:rPr lang="fr-CH" altLang="en-CH" i="1">
                            <a:latin typeface="Cambria Math" panose="02040503050406030204" pitchFamily="18" charset="0"/>
                            <a:ea typeface="Cambria Math" panose="02040503050406030204" pitchFamily="18" charset="0"/>
                          </a:rPr>
                          <m:t> </m:t>
                        </m:r>
                      </m:num>
                      <m:den>
                        <m:r>
                          <a:rPr lang="fr-CH" altLang="en-CH" i="1">
                            <a:latin typeface="Cambria Math" panose="02040503050406030204" pitchFamily="18" charset="0"/>
                            <a:ea typeface="Cambria Math" panose="02040503050406030204" pitchFamily="18" charset="0"/>
                          </a:rPr>
                          <m:t>𝑑</m:t>
                        </m:r>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𝜔</m:t>
                            </m:r>
                          </m:e>
                          <m:sup>
                            <m:r>
                              <a:rPr lang="fr-CH" altLang="en-CH" i="1">
                                <a:latin typeface="Cambria Math" panose="02040503050406030204" pitchFamily="18" charset="0"/>
                                <a:ea typeface="Cambria Math" panose="02040503050406030204" pitchFamily="18" charset="0"/>
                              </a:rPr>
                              <m:t>2</m:t>
                            </m:r>
                          </m:sup>
                        </m:sSup>
                      </m:den>
                    </m:f>
                  </m:oMath>
                </a14:m>
                <a:r>
                  <a:rPr lang="fr-CH" dirty="0"/>
                  <a:t> . </a:t>
                </a:r>
              </a:p>
              <a:p>
                <a:pPr marL="342900" indent="-342900" eaLnBrk="1" hangingPunct="1">
                  <a:lnSpc>
                    <a:spcPct val="120000"/>
                  </a:lnSpc>
                  <a:buFont typeface="Arial" panose="020B0604020202020204" pitchFamily="34" charset="0"/>
                  <a:buChar char="•"/>
                </a:pPr>
                <a:r>
                  <a:rPr lang="fr-CH" dirty="0"/>
                  <a:t>Dans la pratique, on utilise souvent la longueur d'onde: </a:t>
                </a:r>
                <a14:m>
                  <m:oMath xmlns:m="http://schemas.openxmlformats.org/officeDocument/2006/math">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𝑡</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𝐿</m:t>
                    </m:r>
                    <m:d>
                      <m:dPr>
                        <m:ctrlPr>
                          <a:rPr lang="fr-CH" i="1">
                            <a:latin typeface="Cambria Math" panose="02040503050406030204" pitchFamily="18" charset="0"/>
                            <a:ea typeface="Cambria Math" panose="02040503050406030204" pitchFamily="18" charset="0"/>
                          </a:rPr>
                        </m:ctrlPr>
                      </m:dPr>
                      <m:e>
                        <m:f>
                          <m:fPr>
                            <m:ctrlPr>
                              <a:rPr lang="fr-CH" i="1">
                                <a:latin typeface="Cambria Math" panose="02040503050406030204" pitchFamily="18" charset="0"/>
                                <a:ea typeface="Cambria Math" panose="02040503050406030204" pitchFamily="18" charset="0"/>
                              </a:rPr>
                            </m:ctrlPr>
                          </m:fPr>
                          <m:num>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𝑑</m:t>
                                </m:r>
                                <m:r>
                                  <a:rPr lang="fr-CH" i="1">
                                    <a:latin typeface="Cambria Math" panose="02040503050406030204" pitchFamily="18" charset="0"/>
                                    <a:ea typeface="Cambria Math" panose="02040503050406030204" pitchFamily="18" charset="0"/>
                                  </a:rPr>
                                  <m:t>(1/</m:t>
                                </m:r>
                                <m:r>
                                  <a:rPr lang="fr-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𝑔</m:t>
                                </m:r>
                              </m:sub>
                            </m:sSub>
                            <m:r>
                              <a:rPr lang="fr-CH" altLang="en-CH" i="1">
                                <a:latin typeface="Cambria Math" panose="02040503050406030204" pitchFamily="18" charset="0"/>
                                <a:ea typeface="Cambria Math" panose="02040503050406030204" pitchFamily="18" charset="0"/>
                              </a:rPr>
                              <m:t>) </m:t>
                            </m:r>
                          </m:num>
                          <m:den>
                            <m:r>
                              <a:rPr lang="fr-CH" altLang="en-CH" i="1">
                                <a:latin typeface="Cambria Math" panose="02040503050406030204" pitchFamily="18" charset="0"/>
                                <a:ea typeface="Cambria Math" panose="02040503050406030204" pitchFamily="18" charset="0"/>
                              </a:rPr>
                              <m:t>𝑑</m:t>
                            </m:r>
                            <m:r>
                              <a:rPr lang="fr-CH" altLang="en-CH" i="1">
                                <a:latin typeface="Cambria Math" panose="02040503050406030204" pitchFamily="18" charset="0"/>
                                <a:ea typeface="Cambria Math" panose="02040503050406030204" pitchFamily="18" charset="0"/>
                              </a:rPr>
                              <m:t>𝜆</m:t>
                            </m:r>
                          </m:den>
                        </m:f>
                      </m:e>
                    </m:d>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𝜆</m:t>
                    </m:r>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𝐷</m:t>
                        </m:r>
                      </m:e>
                      <m:sub>
                        <m:r>
                          <a:rPr lang="fr-CH" i="1">
                            <a:latin typeface="Cambria Math" panose="02040503050406030204" pitchFamily="18" charset="0"/>
                            <a:ea typeface="Cambria Math" panose="02040503050406030204" pitchFamily="18" charset="0"/>
                          </a:rPr>
                          <m:t>𝜆</m:t>
                        </m:r>
                      </m:sub>
                    </m:sSub>
                    <m:r>
                      <a:rPr lang="fr-CH" i="1">
                        <a:latin typeface="Cambria Math" panose="02040503050406030204" pitchFamily="18" charset="0"/>
                        <a:ea typeface="Cambria Math" panose="02040503050406030204" pitchFamily="18" charset="0"/>
                      </a:rPr>
                      <m:t>𝐿</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𝜆</m:t>
                    </m:r>
                  </m:oMath>
                </a14:m>
                <a:r>
                  <a:rPr lang="fr-CH" dirty="0"/>
                  <a:t> , ce qui donne: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𝐷</m:t>
                        </m:r>
                      </m:e>
                      <m:sub>
                        <m:r>
                          <a:rPr lang="fr-CH" i="1">
                            <a:latin typeface="Cambria Math" panose="02040503050406030204" pitchFamily="18" charset="0"/>
                            <a:ea typeface="Cambria Math" panose="02040503050406030204" pitchFamily="18" charset="0"/>
                          </a:rPr>
                          <m:t>𝜆</m:t>
                        </m:r>
                      </m:sub>
                    </m:sSub>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𝜆</m:t>
                        </m:r>
                      </m:num>
                      <m:den>
                        <m:r>
                          <a:rPr lang="fr-CH" i="1">
                            <a:latin typeface="Cambria Math" panose="02040503050406030204" pitchFamily="18" charset="0"/>
                            <a:ea typeface="Cambria Math" panose="02040503050406030204" pitchFamily="18" charset="0"/>
                          </a:rPr>
                          <m:t>𝑐</m:t>
                        </m:r>
                      </m:den>
                    </m:f>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𝑑</m:t>
                            </m:r>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𝑛</m:t>
                        </m:r>
                        <m:r>
                          <a:rPr lang="fr-CH" altLang="en-CH" i="1">
                            <a:latin typeface="Cambria Math" panose="02040503050406030204" pitchFamily="18" charset="0"/>
                            <a:ea typeface="Cambria Math" panose="02040503050406030204" pitchFamily="18" charset="0"/>
                          </a:rPr>
                          <m:t> </m:t>
                        </m:r>
                      </m:num>
                      <m:den>
                        <m:r>
                          <a:rPr lang="fr-CH" altLang="en-CH" i="1">
                            <a:latin typeface="Cambria Math" panose="02040503050406030204" pitchFamily="18" charset="0"/>
                            <a:ea typeface="Cambria Math" panose="02040503050406030204" pitchFamily="18" charset="0"/>
                          </a:rPr>
                          <m:t>𝑑</m:t>
                        </m:r>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𝜆</m:t>
                            </m:r>
                          </m:e>
                          <m:sup>
                            <m:r>
                              <a:rPr lang="fr-CH" altLang="en-CH" i="1">
                                <a:latin typeface="Cambria Math" panose="02040503050406030204" pitchFamily="18" charset="0"/>
                                <a:ea typeface="Cambria Math" panose="02040503050406030204" pitchFamily="18" charset="0"/>
                              </a:rPr>
                              <m:t>2</m:t>
                            </m:r>
                          </m:sup>
                        </m:sSup>
                      </m:den>
                    </m:f>
                  </m:oMath>
                </a14:m>
                <a:r>
                  <a:rPr lang="fr-CH" dirty="0"/>
                  <a:t>.</a:t>
                </a:r>
              </a:p>
              <a:p>
                <a:pPr marL="342900" indent="-342900">
                  <a:lnSpc>
                    <a:spcPct val="120000"/>
                  </a:lnSpc>
                  <a:buFont typeface="Arial" panose="020B0604020202020204" pitchFamily="34" charset="0"/>
                  <a:buChar char="•"/>
                </a:pPr>
                <a:r>
                  <a:rPr lang="fr-CH" dirty="0"/>
                  <a:t>Les mêmes arguments sont valables pour les différents</a:t>
                </a:r>
              </a:p>
              <a:p>
                <a:pPr>
                  <a:lnSpc>
                    <a:spcPct val="120000"/>
                  </a:lnSpc>
                </a:pPr>
                <a:r>
                  <a:rPr lang="fr-CH" dirty="0"/>
                  <a:t>     composants fréquentiels d'un paquet d'ondes.</a:t>
                </a:r>
              </a:p>
              <a:p>
                <a:pPr marL="342900" indent="-342900">
                  <a:lnSpc>
                    <a:spcPct val="120000"/>
                  </a:lnSpc>
                  <a:buFont typeface="Arial" panose="020B0604020202020204" pitchFamily="34" charset="0"/>
                  <a:buChar char="•"/>
                </a:pPr>
                <a:r>
                  <a:rPr lang="fr-CH" dirty="0"/>
                  <a:t>Les différents temps d'arrivée résultent</a:t>
                </a:r>
              </a:p>
              <a:p>
                <a:pPr>
                  <a:lnSpc>
                    <a:spcPct val="120000"/>
                  </a:lnSpc>
                </a:pPr>
                <a:r>
                  <a:rPr lang="fr-CH" dirty="0"/>
                  <a:t>     en un élargissement du paquet d'ondes. </a:t>
                </a:r>
              </a:p>
            </p:txBody>
          </p:sp>
        </mc:Choice>
        <mc:Fallback xmlns="">
          <p:sp>
            <p:nvSpPr>
              <p:cNvPr id="6154" name="Text Box 7"/>
              <p:cNvSpPr txBox="1">
                <a:spLocks noRot="1" noChangeAspect="1" noMove="1" noResize="1" noEditPoints="1" noAdjustHandles="1" noChangeArrowheads="1" noChangeShapeType="1" noTextEdit="1"/>
              </p:cNvSpPr>
              <p:nvPr/>
            </p:nvSpPr>
            <p:spPr bwMode="auto">
              <a:xfrm>
                <a:off x="1" y="1649065"/>
                <a:ext cx="12191999" cy="3768917"/>
              </a:xfrm>
              <a:prstGeom prst="rect">
                <a:avLst/>
              </a:prstGeom>
              <a:blipFill>
                <a:blip r:embed="rId2"/>
                <a:stretch>
                  <a:fillRect l="-312" r="-728" b="-1684"/>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152" name="Text Box 3"/>
          <p:cNvSpPr txBox="1">
            <a:spLocks noChangeArrowheads="1"/>
          </p:cNvSpPr>
          <p:nvPr/>
        </p:nvSpPr>
        <p:spPr bwMode="auto">
          <a:xfrm>
            <a:off x="0" y="0"/>
            <a:ext cx="12191999"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fr-CH" sz="3200"/>
              <a:t>La propagation d'un paquet d'ondes et la dispersion</a:t>
            </a:r>
          </a:p>
        </p:txBody>
      </p:sp>
      <p:pic>
        <p:nvPicPr>
          <p:cNvPr id="6" name="Picture 14" descr="Fig">
            <a:extLst>
              <a:ext uri="{FF2B5EF4-FFF2-40B4-BE49-F238E27FC236}">
                <a16:creationId xmlns:a16="http://schemas.microsoft.com/office/drawing/2014/main" id="{63412C43-0B5B-EE4E-98DC-9B8BBF227B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23817"/>
          <a:stretch>
            <a:fillRect/>
          </a:stretch>
        </p:blipFill>
        <p:spPr bwMode="auto">
          <a:xfrm>
            <a:off x="8542886" y="4114064"/>
            <a:ext cx="3649112" cy="27439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3FA2A868-402C-6745-9FCA-309857307BC3}"/>
              </a:ext>
            </a:extLst>
          </p:cNvPr>
          <p:cNvPicPr>
            <a:picLocks noChangeAspect="1" noChangeArrowheads="1"/>
          </p:cNvPicPr>
          <p:nvPr/>
        </p:nvPicPr>
        <p:blipFill>
          <a:blip r:embed="rId4" cstate="print"/>
          <a:srcRect/>
          <a:stretch>
            <a:fillRect/>
          </a:stretch>
        </p:blipFill>
        <p:spPr bwMode="auto">
          <a:xfrm>
            <a:off x="4475820" y="4810030"/>
            <a:ext cx="4067064" cy="2047969"/>
          </a:xfrm>
          <a:prstGeom prst="rect">
            <a:avLst/>
          </a:prstGeom>
          <a:noFill/>
          <a:ln w="9525">
            <a:noFill/>
            <a:miter lim="800000"/>
            <a:headEnd/>
            <a:tailEnd/>
          </a:ln>
        </p:spPr>
      </p:pic>
      <p:pic>
        <p:nvPicPr>
          <p:cNvPr id="10" name="Picture 7">
            <a:extLst>
              <a:ext uri="{FF2B5EF4-FFF2-40B4-BE49-F238E27FC236}">
                <a16:creationId xmlns:a16="http://schemas.microsoft.com/office/drawing/2014/main" id="{C9E4D4BA-FC76-D347-9B8C-8477CE3BC887}"/>
              </a:ext>
            </a:extLst>
          </p:cNvPr>
          <p:cNvPicPr>
            <a:picLocks noChangeAspect="1" noChangeArrowheads="1"/>
          </p:cNvPicPr>
          <p:nvPr/>
        </p:nvPicPr>
        <p:blipFill>
          <a:blip r:embed="rId5" cstate="print"/>
          <a:srcRect/>
          <a:stretch>
            <a:fillRect/>
          </a:stretch>
        </p:blipFill>
        <p:spPr bwMode="auto">
          <a:xfrm>
            <a:off x="2351584" y="656693"/>
            <a:ext cx="5868652" cy="992372"/>
          </a:xfrm>
          <a:prstGeom prst="rect">
            <a:avLst/>
          </a:prstGeom>
          <a:noFill/>
          <a:ln w="9525">
            <a:noFill/>
            <a:miter lim="800000"/>
            <a:headEnd/>
            <a:tailEnd/>
          </a:ln>
        </p:spPr>
      </p:pic>
    </p:spTree>
    <p:extLst>
      <p:ext uri="{BB962C8B-B14F-4D97-AF65-F5344CB8AC3E}">
        <p14:creationId xmlns:p14="http://schemas.microsoft.com/office/powerpoint/2010/main" val="1732871527"/>
      </p:ext>
    </p:extLst>
  </p:cSld>
  <p:clrMapOvr>
    <a:masterClrMapping/>
  </p:clrMapOvr>
  <mc:AlternateContent xmlns:mc="http://schemas.openxmlformats.org/markup-compatibility/2006" xmlns:p14="http://schemas.microsoft.com/office/powerpoint/2010/main">
    <mc:Choice Requires="p14">
      <p:transition spd="slow" p14:dur="2000" advTm="198913"/>
    </mc:Choice>
    <mc:Fallback xmlns="">
      <p:transition spd="slow" advTm="19891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4E15681-138A-2548-A9E9-E2CB307B6D32}"/>
              </a:ext>
            </a:extLst>
          </p:cNvPr>
          <p:cNvSpPr txBox="1"/>
          <p:nvPr/>
        </p:nvSpPr>
        <p:spPr>
          <a:xfrm>
            <a:off x="119336" y="4558831"/>
            <a:ext cx="2520280" cy="984885"/>
          </a:xfrm>
          <a:prstGeom prst="rect">
            <a:avLst/>
          </a:prstGeom>
          <a:solidFill>
            <a:schemeClr val="bg1"/>
          </a:solidFill>
        </p:spPr>
        <p:txBody>
          <a:bodyPr wrap="square" lIns="0" tIns="0" rIns="0" bIns="0" rtlCol="0">
            <a:spAutoFit/>
          </a:bodyPr>
          <a:lstStyle/>
          <a:p>
            <a:r>
              <a:rPr lang="fr-CH" sz="1600" dirty="0"/>
              <a:t>La largeur d'un paquet d'onde Gaussien (</a:t>
            </a:r>
            <a:r>
              <a:rPr lang="fr-CH" sz="1600" dirty="0">
                <a:latin typeface="Symbol" pitchFamily="2" charset="2"/>
              </a:rPr>
              <a:t>l</a:t>
            </a:r>
            <a:r>
              <a:rPr lang="fr-CH" sz="1600" dirty="0"/>
              <a:t>=800 nm) après un passage de 20 mm dans un verre BK7</a:t>
            </a:r>
          </a:p>
        </p:txBody>
      </p:sp>
      <mc:AlternateContent xmlns:mc="http://schemas.openxmlformats.org/markup-compatibility/2006" xmlns:a14="http://schemas.microsoft.com/office/drawing/2010/main">
        <mc:Choice Requires="a14">
          <p:sp>
            <p:nvSpPr>
              <p:cNvPr id="6154" name="Text Box 7"/>
              <p:cNvSpPr txBox="1">
                <a:spLocks noChangeArrowheads="1"/>
              </p:cNvSpPr>
              <p:nvPr/>
            </p:nvSpPr>
            <p:spPr bwMode="auto">
              <a:xfrm>
                <a:off x="29953" y="1430143"/>
                <a:ext cx="12191999" cy="2809231"/>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342900" indent="-342900" eaLnBrk="1" hangingPunct="1">
                  <a:buFont typeface="Arial" panose="020B0604020202020204" pitchFamily="34" charset="0"/>
                  <a:buChar char="•"/>
                </a:pPr>
                <a:r>
                  <a:rPr lang="fr-CH" dirty="0"/>
                  <a:t>Prenons un paquet d'ondes de largeur temporel </a:t>
                </a:r>
                <a:r>
                  <a:rPr lang="fr-CH" dirty="0">
                    <a:latin typeface="Symbol" pitchFamily="2" charset="2"/>
                  </a:rPr>
                  <a:t>t</a:t>
                </a:r>
                <a:r>
                  <a:rPr lang="fr-CH" baseline="-25000" dirty="0">
                    <a:latin typeface="Symbol" pitchFamily="2" charset="2"/>
                  </a:rPr>
                  <a:t>0</a:t>
                </a:r>
                <a:r>
                  <a:rPr lang="fr-CH" baseline="-25000" dirty="0"/>
                  <a:t> </a:t>
                </a:r>
                <a:r>
                  <a:rPr lang="fr-CH" dirty="0"/>
                  <a:t>, donc une largeur spectrale: </a:t>
                </a:r>
                <a14:m>
                  <m:oMath xmlns:m="http://schemas.openxmlformats.org/officeDocument/2006/math">
                    <m:r>
                      <a:rPr lang="fr-CH" i="1" smtClean="0">
                        <a:latin typeface="Cambria Math" panose="02040503050406030204" pitchFamily="18" charset="0"/>
                        <a:ea typeface="Cambria Math" panose="02040503050406030204" pitchFamily="18" charset="0"/>
                      </a:rPr>
                      <m:t>𝛿</m:t>
                    </m:r>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=1/</m:t>
                    </m:r>
                    <m:sSub>
                      <m:sSubPr>
                        <m:ctrlPr>
                          <a:rPr lang="fr-CH" b="0" i="1" smtClean="0">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𝜏</m:t>
                        </m:r>
                      </m:e>
                      <m:sub>
                        <m:r>
                          <a:rPr lang="fr-CH" b="0" i="1" smtClean="0">
                            <a:latin typeface="Cambria Math" panose="02040503050406030204" pitchFamily="18" charset="0"/>
                            <a:ea typeface="Cambria Math" panose="02040503050406030204" pitchFamily="18" charset="0"/>
                          </a:rPr>
                          <m:t>0</m:t>
                        </m:r>
                      </m:sub>
                    </m:sSub>
                  </m:oMath>
                </a14:m>
                <a:r>
                  <a:rPr lang="fr-CH" dirty="0"/>
                  <a:t> .</a:t>
                </a:r>
              </a:p>
              <a:p>
                <a:pPr marL="342900" indent="-342900" eaLnBrk="1" hangingPunct="1">
                  <a:buFont typeface="Arial" panose="020B0604020202020204" pitchFamily="34" charset="0"/>
                  <a:buChar char="•"/>
                </a:pPr>
                <a:r>
                  <a:rPr lang="fr-CH" dirty="0"/>
                  <a:t>Après le passage par le milieu dispersif, les différents composants fréquentiels auront une dispersion de temps d'arrivée de: </a:t>
                </a:r>
                <a14:m>
                  <m:oMath xmlns:m="http://schemas.openxmlformats.org/officeDocument/2006/math">
                    <m:r>
                      <a:rPr lang="fr-CH" i="1" smtClean="0">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𝑡</m:t>
                    </m:r>
                    <m:r>
                      <a:rPr lang="fr-CH" i="1">
                        <a:latin typeface="Cambria Math" panose="02040503050406030204" pitchFamily="18" charset="0"/>
                        <a:ea typeface="Cambria Math" panose="02040503050406030204" pitchFamily="18" charset="0"/>
                      </a:rPr>
                      <m:t>=</m:t>
                    </m:r>
                    <m:d>
                      <m:dPr>
                        <m:begChr m:val="|"/>
                        <m:endChr m:val="|"/>
                        <m:ctrlPr>
                          <a:rPr lang="fr-CH" i="1" smtClean="0">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𝐷</m:t>
                            </m:r>
                          </m:e>
                          <m:sub>
                            <m:r>
                              <a:rPr lang="fr-CH" i="1">
                                <a:latin typeface="Cambria Math" panose="02040503050406030204" pitchFamily="18" charset="0"/>
                                <a:ea typeface="Cambria Math" panose="02040503050406030204" pitchFamily="18" charset="0"/>
                              </a:rPr>
                              <m:t>𝜔</m:t>
                            </m:r>
                          </m:sub>
                        </m:sSub>
                      </m:e>
                    </m:d>
                    <m:r>
                      <a:rPr lang="fr-CH" i="1">
                        <a:latin typeface="Cambria Math" panose="02040503050406030204" pitchFamily="18" charset="0"/>
                        <a:ea typeface="Cambria Math" panose="02040503050406030204" pitchFamily="18" charset="0"/>
                      </a:rPr>
                      <m:t>𝐿</m:t>
                    </m:r>
                    <m:r>
                      <a:rPr lang="fr-CH" i="1">
                        <a:latin typeface="Cambria Math" panose="02040503050406030204" pitchFamily="18" charset="0"/>
                        <a:ea typeface="Cambria Math" panose="02040503050406030204" pitchFamily="18" charset="0"/>
                      </a:rPr>
                      <m:t>𝛿𝜔</m:t>
                    </m:r>
                    <m:r>
                      <a:rPr lang="fr-CH" i="1">
                        <a:latin typeface="Cambria Math" panose="02040503050406030204" pitchFamily="18" charset="0"/>
                        <a:ea typeface="Cambria Math" panose="02040503050406030204" pitchFamily="18" charset="0"/>
                      </a:rPr>
                      <m:t>=</m:t>
                    </m:r>
                    <m:d>
                      <m:dPr>
                        <m:begChr m:val="|"/>
                        <m:endChr m:val="|"/>
                        <m:ctrlPr>
                          <a:rPr lang="fr-CH" i="1">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𝐷</m:t>
                            </m:r>
                          </m:e>
                          <m:sub>
                            <m:r>
                              <a:rPr lang="fr-CH" i="1">
                                <a:latin typeface="Cambria Math" panose="02040503050406030204" pitchFamily="18" charset="0"/>
                                <a:ea typeface="Cambria Math" panose="02040503050406030204" pitchFamily="18" charset="0"/>
                              </a:rPr>
                              <m:t>𝜔</m:t>
                            </m:r>
                          </m:sub>
                        </m:sSub>
                      </m:e>
                    </m:d>
                    <m:r>
                      <a:rPr lang="fr-CH" i="1">
                        <a:latin typeface="Cambria Math" panose="02040503050406030204" pitchFamily="18" charset="0"/>
                        <a:ea typeface="Cambria Math" panose="02040503050406030204" pitchFamily="18" charset="0"/>
                      </a:rPr>
                      <m:t>𝐿</m:t>
                    </m:r>
                    <m:r>
                      <a:rPr lang="fr-CH" i="1">
                        <a:latin typeface="Cambria Math" panose="02040503050406030204" pitchFamily="18" charset="0"/>
                        <a:ea typeface="Cambria Math" panose="02040503050406030204" pitchFamily="18" charset="0"/>
                      </a:rPr>
                      <m:t>/</m:t>
                    </m:r>
                    <m:r>
                      <m:rPr>
                        <m:nor/>
                      </m:rPr>
                      <a:rPr lang="fr-CH">
                        <a:latin typeface="Symbol" pitchFamily="2" charset="2"/>
                      </a:rPr>
                      <m:t>t</m:t>
                    </m:r>
                    <m:r>
                      <m:rPr>
                        <m:nor/>
                      </m:rPr>
                      <a:rPr lang="fr-CH" baseline="-25000">
                        <a:latin typeface="Symbol" pitchFamily="2" charset="2"/>
                      </a:rPr>
                      <m:t>0</m:t>
                    </m:r>
                  </m:oMath>
                </a14:m>
                <a:r>
                  <a:rPr lang="fr-CH" dirty="0"/>
                  <a:t> . La largeur du paquet d'ondes serait: </a:t>
                </a:r>
                <a14:m>
                  <m:oMath xmlns:m="http://schemas.openxmlformats.org/officeDocument/2006/math">
                    <m:sSup>
                      <m:sSupPr>
                        <m:ctrlPr>
                          <a:rPr lang="fr-CH" b="0" i="1" smtClean="0">
                            <a:latin typeface="Cambria Math" panose="02040503050406030204" pitchFamily="18" charset="0"/>
                            <a:ea typeface="Cambria Math" panose="02040503050406030204" pitchFamily="18" charset="0"/>
                          </a:rPr>
                        </m:ctrlPr>
                      </m:sSupPr>
                      <m:e>
                        <m:r>
                          <a:rPr lang="fr-CH" b="0" i="1" smtClean="0">
                            <a:latin typeface="Cambria Math" panose="02040503050406030204" pitchFamily="18" charset="0"/>
                            <a:ea typeface="Cambria Math" panose="02040503050406030204" pitchFamily="18" charset="0"/>
                          </a:rPr>
                          <m:t>𝜏</m:t>
                        </m:r>
                      </m:e>
                      <m:sup>
                        <m:r>
                          <a:rPr lang="fr-CH" b="0" i="1" smtClean="0">
                            <a:latin typeface="Cambria Math" panose="02040503050406030204" pitchFamily="18" charset="0"/>
                            <a:ea typeface="Cambria Math" panose="02040503050406030204" pitchFamily="18" charset="0"/>
                          </a:rPr>
                          <m:t>′</m:t>
                        </m:r>
                      </m:sup>
                    </m:sSup>
                    <m:r>
                      <a:rPr lang="fr-CH" i="1" smtClean="0">
                        <a:latin typeface="Cambria Math" panose="02040503050406030204" pitchFamily="18" charset="0"/>
                        <a:ea typeface="Cambria Math" panose="02040503050406030204" pitchFamily="18" charset="0"/>
                      </a:rPr>
                      <m:t>≈</m:t>
                    </m:r>
                    <m:r>
                      <m:rPr>
                        <m:nor/>
                      </m:rPr>
                      <a:rPr lang="fr-CH">
                        <a:latin typeface="Symbol" pitchFamily="2" charset="2"/>
                      </a:rPr>
                      <m:t>t</m:t>
                    </m:r>
                    <m:r>
                      <m:rPr>
                        <m:nor/>
                      </m:rPr>
                      <a:rPr lang="fr-CH" baseline="-25000">
                        <a:latin typeface="Symbol" pitchFamily="2" charset="2"/>
                      </a:rPr>
                      <m:t>0</m:t>
                    </m:r>
                    <m:r>
                      <a:rPr lang="fr-CH" b="0" i="1" smtClean="0">
                        <a:latin typeface="Cambria Math" panose="02040503050406030204" pitchFamily="18" charset="0"/>
                        <a:ea typeface="Cambria Math" panose="02040503050406030204" pitchFamily="18" charset="0"/>
                      </a:rPr>
                      <m:t>+</m:t>
                    </m:r>
                    <m:r>
                      <a:rPr lang="fr-CH"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𝑡</m:t>
                    </m:r>
                    <m:r>
                      <a:rPr lang="fr-CH" b="0" i="1" smtClean="0">
                        <a:latin typeface="Cambria Math" panose="02040503050406030204" pitchFamily="18" charset="0"/>
                        <a:ea typeface="Cambria Math" panose="02040503050406030204" pitchFamily="18" charset="0"/>
                      </a:rPr>
                      <m:t>=</m:t>
                    </m:r>
                    <m:r>
                      <m:rPr>
                        <m:nor/>
                      </m:rPr>
                      <a:rPr lang="fr-CH">
                        <a:latin typeface="Symbol" pitchFamily="2" charset="2"/>
                      </a:rPr>
                      <m:t>t</m:t>
                    </m:r>
                    <m:r>
                      <m:rPr>
                        <m:nor/>
                      </m:rPr>
                      <a:rPr lang="fr-CH" baseline="-25000">
                        <a:latin typeface="Symbol" pitchFamily="2" charset="2"/>
                      </a:rPr>
                      <m:t>0</m:t>
                    </m:r>
                    <m:r>
                      <a:rPr lang="fr-CH" i="1">
                        <a:latin typeface="Cambria Math" panose="02040503050406030204" pitchFamily="18" charset="0"/>
                        <a:ea typeface="Cambria Math" panose="02040503050406030204" pitchFamily="18" charset="0"/>
                      </a:rPr>
                      <m:t>+</m:t>
                    </m:r>
                    <m:d>
                      <m:dPr>
                        <m:begChr m:val="|"/>
                        <m:endChr m:val="|"/>
                        <m:ctrlPr>
                          <a:rPr lang="fr-CH" i="1">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𝐷</m:t>
                            </m:r>
                          </m:e>
                          <m:sub>
                            <m:r>
                              <a:rPr lang="fr-CH" i="1">
                                <a:latin typeface="Cambria Math" panose="02040503050406030204" pitchFamily="18" charset="0"/>
                                <a:ea typeface="Cambria Math" panose="02040503050406030204" pitchFamily="18" charset="0"/>
                              </a:rPr>
                              <m:t>𝜔</m:t>
                            </m:r>
                          </m:sub>
                        </m:sSub>
                      </m:e>
                    </m:d>
                    <m:r>
                      <a:rPr lang="fr-CH" i="1">
                        <a:latin typeface="Cambria Math" panose="02040503050406030204" pitchFamily="18" charset="0"/>
                        <a:ea typeface="Cambria Math" panose="02040503050406030204" pitchFamily="18" charset="0"/>
                      </a:rPr>
                      <m:t>𝐿</m:t>
                    </m:r>
                    <m:r>
                      <a:rPr lang="fr-CH" b="0" i="1" smtClean="0">
                        <a:latin typeface="Cambria Math" panose="02040503050406030204" pitchFamily="18" charset="0"/>
                        <a:ea typeface="Cambria Math" panose="02040503050406030204" pitchFamily="18" charset="0"/>
                      </a:rPr>
                      <m:t>/</m:t>
                    </m:r>
                    <m:r>
                      <m:rPr>
                        <m:nor/>
                      </m:rPr>
                      <a:rPr lang="fr-CH">
                        <a:latin typeface="Symbol" pitchFamily="2" charset="2"/>
                      </a:rPr>
                      <m:t>t</m:t>
                    </m:r>
                    <m:r>
                      <m:rPr>
                        <m:nor/>
                      </m:rPr>
                      <a:rPr lang="fr-CH" baseline="-25000">
                        <a:latin typeface="Symbol" pitchFamily="2" charset="2"/>
                      </a:rPr>
                      <m:t>0</m:t>
                    </m:r>
                    <m:r>
                      <a:rPr lang="fr-CH" i="1">
                        <a:latin typeface="Cambria Math" panose="02040503050406030204" pitchFamily="18" charset="0"/>
                        <a:ea typeface="Cambria Math" panose="02040503050406030204" pitchFamily="18" charset="0"/>
                      </a:rPr>
                      <m:t>=</m:t>
                    </m:r>
                    <m:r>
                      <m:rPr>
                        <m:nor/>
                      </m:rPr>
                      <a:rPr lang="fr-CH">
                        <a:latin typeface="Symbol" pitchFamily="2" charset="2"/>
                      </a:rPr>
                      <m:t>t</m:t>
                    </m:r>
                    <m:r>
                      <m:rPr>
                        <m:nor/>
                      </m:rPr>
                      <a:rPr lang="fr-CH" baseline="-25000">
                        <a:latin typeface="Symbol" pitchFamily="2" charset="2"/>
                      </a:rPr>
                      <m:t>0</m:t>
                    </m:r>
                    <m:d>
                      <m:dPr>
                        <m:ctrlPr>
                          <a:rPr lang="fr-CH" i="1" smtClean="0">
                            <a:latin typeface="Cambria Math" panose="02040503050406030204" pitchFamily="18" charset="0"/>
                            <a:ea typeface="Cambria Math" panose="02040503050406030204" pitchFamily="18" charset="0"/>
                          </a:rPr>
                        </m:ctrlPr>
                      </m:dPr>
                      <m:e>
                        <m:r>
                          <a:rPr lang="fr-CH" b="0" i="1" smtClean="0">
                            <a:latin typeface="Cambria Math" panose="02040503050406030204" pitchFamily="18" charset="0"/>
                            <a:ea typeface="Cambria Math" panose="02040503050406030204" pitchFamily="18" charset="0"/>
                          </a:rPr>
                          <m:t>1+</m:t>
                        </m:r>
                        <m:f>
                          <m:fPr>
                            <m:ctrlPr>
                              <a:rPr lang="fr-CH" b="0" i="1" smtClean="0">
                                <a:latin typeface="Cambria Math" panose="02040503050406030204" pitchFamily="18" charset="0"/>
                                <a:ea typeface="Cambria Math" panose="02040503050406030204" pitchFamily="18" charset="0"/>
                              </a:rPr>
                            </m:ctrlPr>
                          </m:fPr>
                          <m:num>
                            <m:d>
                              <m:dPr>
                                <m:begChr m:val="|"/>
                                <m:endChr m:val="|"/>
                                <m:ctrlPr>
                                  <a:rPr lang="fr-CH" i="1">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𝐷</m:t>
                                    </m:r>
                                  </m:e>
                                  <m:sub>
                                    <m:r>
                                      <a:rPr lang="fr-CH" i="1">
                                        <a:latin typeface="Cambria Math" panose="02040503050406030204" pitchFamily="18" charset="0"/>
                                        <a:ea typeface="Cambria Math" panose="02040503050406030204" pitchFamily="18" charset="0"/>
                                      </a:rPr>
                                      <m:t>𝜔</m:t>
                                    </m:r>
                                  </m:sub>
                                </m:sSub>
                              </m:e>
                            </m:d>
                            <m:r>
                              <a:rPr lang="fr-CH" i="1">
                                <a:latin typeface="Cambria Math" panose="02040503050406030204" pitchFamily="18" charset="0"/>
                                <a:ea typeface="Cambria Math" panose="02040503050406030204" pitchFamily="18" charset="0"/>
                              </a:rPr>
                              <m:t>𝐿</m:t>
                            </m:r>
                          </m:num>
                          <m:den>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𝜏</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den>
                        </m:f>
                      </m:e>
                    </m:d>
                  </m:oMath>
                </a14:m>
                <a:r>
                  <a:rPr lang="fr-CH" dirty="0"/>
                  <a:t>. Le signe de </a:t>
                </a:r>
                <a:r>
                  <a:rPr lang="fr-CH" i="1" dirty="0" err="1"/>
                  <a:t>D</a:t>
                </a:r>
                <a:r>
                  <a:rPr lang="fr-CH" baseline="-25000" dirty="0" err="1">
                    <a:latin typeface="Symbol" pitchFamily="2" charset="2"/>
                  </a:rPr>
                  <a:t>w</a:t>
                </a:r>
                <a:r>
                  <a:rPr lang="fr-CH" dirty="0"/>
                  <a:t> ne change rien (il indique si les composants HF ou BF arrivent en premier).</a:t>
                </a:r>
              </a:p>
              <a:p>
                <a:pPr marL="342900" indent="-342900" eaLnBrk="1" hangingPunct="1">
                  <a:buFont typeface="Arial" panose="020B0604020202020204" pitchFamily="34" charset="0"/>
                  <a:buChar char="•"/>
                </a:pPr>
                <a:r>
                  <a:rPr lang="fr-CH" dirty="0"/>
                  <a:t>Résultat: une impulsion </a:t>
                </a:r>
                <a:r>
                  <a:rPr lang="fr-CH" b="1" dirty="0"/>
                  <a:t>plus courte</a:t>
                </a:r>
                <a:r>
                  <a:rPr lang="fr-CH" dirty="0"/>
                  <a:t> s'élargit </a:t>
                </a:r>
                <a:r>
                  <a:rPr lang="fr-CH" b="1" dirty="0"/>
                  <a:t>plus rapidement</a:t>
                </a:r>
                <a:r>
                  <a:rPr lang="fr-CH" dirty="0"/>
                  <a:t> dans un milieu dispersif.</a:t>
                </a:r>
              </a:p>
              <a:p>
                <a:pPr marL="342900" indent="-342900" eaLnBrk="1" hangingPunct="1">
                  <a:buFont typeface="Arial" panose="020B0604020202020204" pitchFamily="34" charset="0"/>
                  <a:buChar char="•"/>
                </a:pPr>
                <a:r>
                  <a:rPr lang="fr-CH" dirty="0"/>
                  <a:t>La distance où l'impulsion double de largeur serait: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𝐿</m:t>
                        </m:r>
                      </m:e>
                      <m:sub>
                        <m:r>
                          <a:rPr lang="fr-CH" i="1">
                            <a:latin typeface="Cambria Math" panose="02040503050406030204" pitchFamily="18" charset="0"/>
                            <a:ea typeface="Cambria Math" panose="02040503050406030204" pitchFamily="18" charset="0"/>
                          </a:rPr>
                          <m:t>𝐷</m:t>
                        </m:r>
                      </m:sub>
                    </m:sSub>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𝜏</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num>
                      <m:den>
                        <m:d>
                          <m:dPr>
                            <m:begChr m:val="|"/>
                            <m:endChr m:val="|"/>
                            <m:ctrlPr>
                              <a:rPr lang="fr-CH" i="1">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𝐷</m:t>
                                </m:r>
                              </m:e>
                              <m:sub>
                                <m:r>
                                  <a:rPr lang="fr-CH" i="1">
                                    <a:latin typeface="Cambria Math" panose="02040503050406030204" pitchFamily="18" charset="0"/>
                                    <a:ea typeface="Cambria Math" panose="02040503050406030204" pitchFamily="18" charset="0"/>
                                  </a:rPr>
                                  <m:t>𝜔</m:t>
                                </m:r>
                              </m:sub>
                            </m:sSub>
                          </m:e>
                        </m:d>
                      </m:den>
                    </m:f>
                  </m:oMath>
                </a14:m>
                <a:r>
                  <a:rPr lang="fr-CH" dirty="0"/>
                  <a:t> .</a:t>
                </a:r>
              </a:p>
              <a:p>
                <a:pPr marL="342900" indent="-342900" eaLnBrk="1" hangingPunct="1">
                  <a:lnSpc>
                    <a:spcPct val="130000"/>
                  </a:lnSpc>
                  <a:buFont typeface="Arial" panose="020B0604020202020204" pitchFamily="34" charset="0"/>
                  <a:buChar char="•"/>
                </a:pPr>
                <a:r>
                  <a:rPr lang="fr-CH" b="1" dirty="0"/>
                  <a:t>Exemple</a:t>
                </a:r>
                <a:r>
                  <a:rPr lang="fr-CH" dirty="0"/>
                  <a:t>: Pour le verre BK7 (très rependu en optique), </a:t>
                </a:r>
                <a:r>
                  <a:rPr lang="fr-CH" dirty="0" err="1"/>
                  <a:t>D</a:t>
                </a:r>
                <a:r>
                  <a:rPr lang="fr-CH" baseline="-25000" dirty="0" err="1">
                    <a:latin typeface="Symbol" pitchFamily="2" charset="2"/>
                  </a:rPr>
                  <a:t>w</a:t>
                </a:r>
                <a:r>
                  <a:rPr lang="fr-CH" dirty="0"/>
                  <a:t>=45 fs</a:t>
                </a:r>
                <a:r>
                  <a:rPr lang="fr-CH" baseline="30000" dirty="0"/>
                  <a:t>2</a:t>
                </a:r>
                <a:r>
                  <a:rPr lang="fr-CH" dirty="0"/>
                  <a:t>/mm; pour </a:t>
                </a:r>
                <a:r>
                  <a:rPr lang="fr-CH" dirty="0">
                    <a:latin typeface="Symbol" pitchFamily="2" charset="2"/>
                  </a:rPr>
                  <a:t>t</a:t>
                </a:r>
                <a:r>
                  <a:rPr lang="fr-CH" baseline="-25000" dirty="0"/>
                  <a:t>0</a:t>
                </a:r>
                <a:r>
                  <a:rPr lang="fr-CH" dirty="0"/>
                  <a:t>=50 </a:t>
                </a:r>
                <a:r>
                  <a:rPr lang="fr-CH" dirty="0" err="1"/>
                  <a:t>fs</a:t>
                </a:r>
                <a:r>
                  <a:rPr lang="fr-CH" dirty="0"/>
                  <a:t>, </a:t>
                </a:r>
                <a:r>
                  <a:rPr lang="fr-CH" i="1" dirty="0"/>
                  <a:t>L</a:t>
                </a:r>
                <a:r>
                  <a:rPr lang="fr-CH" i="1" baseline="-25000" dirty="0"/>
                  <a:t>D</a:t>
                </a:r>
                <a:r>
                  <a:rPr lang="fr-CH" dirty="0"/>
                  <a:t>=56 mm. Un élément optique (p. ex. cube diviseur de faisceau) de 20 mm de taille, donnera une impulsion de 68 </a:t>
                </a:r>
                <a:r>
                  <a:rPr lang="fr-CH" dirty="0" err="1"/>
                  <a:t>fs</a:t>
                </a:r>
                <a:r>
                  <a:rPr lang="fr-CH" dirty="0"/>
                  <a:t>, ou +36% .</a:t>
                </a:r>
              </a:p>
            </p:txBody>
          </p:sp>
        </mc:Choice>
        <mc:Fallback xmlns="">
          <p:sp>
            <p:nvSpPr>
              <p:cNvPr id="6154" name="Text Box 7"/>
              <p:cNvSpPr txBox="1">
                <a:spLocks noRot="1" noChangeAspect="1" noMove="1" noResize="1" noEditPoints="1" noAdjustHandles="1" noChangeArrowheads="1" noChangeShapeType="1" noTextEdit="1"/>
              </p:cNvSpPr>
              <p:nvPr/>
            </p:nvSpPr>
            <p:spPr bwMode="auto">
              <a:xfrm>
                <a:off x="29953" y="1430143"/>
                <a:ext cx="12191999" cy="2809231"/>
              </a:xfrm>
              <a:prstGeom prst="rect">
                <a:avLst/>
              </a:prstGeom>
              <a:blipFill>
                <a:blip r:embed="rId2"/>
                <a:stretch>
                  <a:fillRect l="-312" t="-901" b="-2703"/>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152" name="Text Box 3"/>
          <p:cNvSpPr txBox="1">
            <a:spLocks noChangeArrowheads="1"/>
          </p:cNvSpPr>
          <p:nvPr/>
        </p:nvSpPr>
        <p:spPr bwMode="auto">
          <a:xfrm>
            <a:off x="0" y="0"/>
            <a:ext cx="1219199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fr-CH" sz="2800"/>
              <a:t>L'élargissement d'un paquet d'ondes et la dispersion: traitement simplifié</a:t>
            </a:r>
          </a:p>
        </p:txBody>
      </p:sp>
      <p:pic>
        <p:nvPicPr>
          <p:cNvPr id="4" name="Picture 3">
            <a:extLst>
              <a:ext uri="{FF2B5EF4-FFF2-40B4-BE49-F238E27FC236}">
                <a16:creationId xmlns:a16="http://schemas.microsoft.com/office/drawing/2014/main" id="{C88FDD04-CD4B-B94F-9187-627D394CF9AF}"/>
              </a:ext>
            </a:extLst>
          </p:cNvPr>
          <p:cNvPicPr>
            <a:picLocks noChangeAspect="1"/>
          </p:cNvPicPr>
          <p:nvPr/>
        </p:nvPicPr>
        <p:blipFill>
          <a:blip r:embed="rId3"/>
          <a:stretch>
            <a:fillRect/>
          </a:stretch>
        </p:blipFill>
        <p:spPr>
          <a:xfrm>
            <a:off x="8924682" y="4273189"/>
            <a:ext cx="3267317" cy="2584810"/>
          </a:xfrm>
          <a:prstGeom prst="rect">
            <a:avLst/>
          </a:prstGeom>
        </p:spPr>
      </p:pic>
      <p:sp>
        <p:nvSpPr>
          <p:cNvPr id="2" name="TextBox 1">
            <a:extLst>
              <a:ext uri="{FF2B5EF4-FFF2-40B4-BE49-F238E27FC236}">
                <a16:creationId xmlns:a16="http://schemas.microsoft.com/office/drawing/2014/main" id="{B70F4716-866A-E949-BE7D-08E418BA6ABB}"/>
              </a:ext>
            </a:extLst>
          </p:cNvPr>
          <p:cNvSpPr txBox="1"/>
          <p:nvPr/>
        </p:nvSpPr>
        <p:spPr>
          <a:xfrm>
            <a:off x="6036297" y="4788016"/>
            <a:ext cx="2543979" cy="830997"/>
          </a:xfrm>
          <a:prstGeom prst="rect">
            <a:avLst/>
          </a:prstGeom>
          <a:solidFill>
            <a:schemeClr val="bg1"/>
          </a:solidFill>
        </p:spPr>
        <p:txBody>
          <a:bodyPr wrap="square" lIns="0" tIns="0" rIns="0" bIns="0" rtlCol="0">
            <a:spAutoFit/>
          </a:bodyPr>
          <a:lstStyle/>
          <a:p>
            <a:r>
              <a:rPr lang="fr-CH" dirty="0"/>
              <a:t>La propagation et l'élargissement d'un paquet d'onde Gaussien:</a:t>
            </a:r>
          </a:p>
        </p:txBody>
      </p:sp>
      <p:pic>
        <p:nvPicPr>
          <p:cNvPr id="7" name="Picture 7">
            <a:extLst>
              <a:ext uri="{FF2B5EF4-FFF2-40B4-BE49-F238E27FC236}">
                <a16:creationId xmlns:a16="http://schemas.microsoft.com/office/drawing/2014/main" id="{8F9F698A-2FBA-5D4E-BA7E-0E9D980120D2}"/>
              </a:ext>
            </a:extLst>
          </p:cNvPr>
          <p:cNvPicPr>
            <a:picLocks noChangeAspect="1" noChangeArrowheads="1"/>
          </p:cNvPicPr>
          <p:nvPr/>
        </p:nvPicPr>
        <p:blipFill>
          <a:blip r:embed="rId4" cstate="print"/>
          <a:srcRect/>
          <a:stretch>
            <a:fillRect/>
          </a:stretch>
        </p:blipFill>
        <p:spPr bwMode="auto">
          <a:xfrm>
            <a:off x="3899756" y="518316"/>
            <a:ext cx="5192352" cy="878012"/>
          </a:xfrm>
          <a:prstGeom prst="rect">
            <a:avLst/>
          </a:prstGeom>
          <a:noFill/>
          <a:ln w="9525">
            <a:noFill/>
            <a:miter lim="800000"/>
            <a:headEnd/>
            <a:tailEnd/>
          </a:ln>
        </p:spPr>
      </p:pic>
      <p:pic>
        <p:nvPicPr>
          <p:cNvPr id="57346" name="Picture 2">
            <a:extLst>
              <a:ext uri="{FF2B5EF4-FFF2-40B4-BE49-F238E27FC236}">
                <a16:creationId xmlns:a16="http://schemas.microsoft.com/office/drawing/2014/main" id="{5664F815-EDE5-F24C-8E13-8BA4DFE0F1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1604" y="4239373"/>
            <a:ext cx="3111752" cy="260868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8F3F41C-0DE2-BB48-A307-A5EF8A98F86B}"/>
              </a:ext>
            </a:extLst>
          </p:cNvPr>
          <p:cNvSpPr/>
          <p:nvPr/>
        </p:nvSpPr>
        <p:spPr>
          <a:xfrm>
            <a:off x="19791" y="6632615"/>
            <a:ext cx="3510390" cy="215444"/>
          </a:xfrm>
          <a:prstGeom prst="rect">
            <a:avLst/>
          </a:prstGeom>
        </p:spPr>
        <p:txBody>
          <a:bodyPr wrap="square">
            <a:spAutoFit/>
          </a:bodyPr>
          <a:lstStyle/>
          <a:p>
            <a:r>
              <a:rPr lang="en-US" sz="800"/>
              <a:t>https://</a:t>
            </a:r>
            <a:r>
              <a:rPr lang="en-US" sz="800" err="1"/>
              <a:t>www.newport.com</a:t>
            </a:r>
            <a:r>
              <a:rPr lang="en-US" sz="800"/>
              <a:t>/n/the-effect-of-dispersion-on-ultrashort-pulses</a:t>
            </a:r>
          </a:p>
        </p:txBody>
      </p:sp>
    </p:spTree>
    <p:extLst>
      <p:ext uri="{BB962C8B-B14F-4D97-AF65-F5344CB8AC3E}">
        <p14:creationId xmlns:p14="http://schemas.microsoft.com/office/powerpoint/2010/main" val="8620613"/>
      </p:ext>
    </p:extLst>
  </p:cSld>
  <p:clrMapOvr>
    <a:masterClrMapping/>
  </p:clrMapOvr>
  <mc:AlternateContent xmlns:mc="http://schemas.openxmlformats.org/markup-compatibility/2006" xmlns:p14="http://schemas.microsoft.com/office/powerpoint/2010/main">
    <mc:Choice Requires="p14">
      <p:transition spd="slow" p14:dur="2000" advTm="237590"/>
    </mc:Choice>
    <mc:Fallback xmlns="">
      <p:transition spd="slow" advTm="23759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 name="Text Box 7"/>
          <p:cNvSpPr txBox="1">
            <a:spLocks noChangeArrowheads="1"/>
          </p:cNvSpPr>
          <p:nvPr/>
        </p:nvSpPr>
        <p:spPr bwMode="auto">
          <a:xfrm>
            <a:off x="-1" y="523220"/>
            <a:ext cx="12191999" cy="775084"/>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342900" indent="-342900" eaLnBrk="1" hangingPunct="1">
              <a:lnSpc>
                <a:spcPct val="130000"/>
              </a:lnSpc>
              <a:buFont typeface="Arial" panose="020B0604020202020204" pitchFamily="34" charset="0"/>
              <a:buChar char="•"/>
            </a:pPr>
            <a:r>
              <a:rPr lang="fr-CH" dirty="0"/>
              <a:t>Un paquet d'onde Gaussien avec </a:t>
            </a:r>
            <a:r>
              <a:rPr lang="fr-CH" dirty="0">
                <a:latin typeface="Symbol" pitchFamily="2" charset="2"/>
              </a:rPr>
              <a:t>s</a:t>
            </a:r>
            <a:r>
              <a:rPr lang="fr-CH" dirty="0"/>
              <a:t>=15 </a:t>
            </a:r>
            <a:r>
              <a:rPr lang="fr-CH" dirty="0" err="1"/>
              <a:t>fs</a:t>
            </a:r>
            <a:r>
              <a:rPr lang="fr-CH" dirty="0"/>
              <a:t> (largeur =35 </a:t>
            </a:r>
            <a:r>
              <a:rPr lang="fr-CH" dirty="0" err="1"/>
              <a:t>fs</a:t>
            </a:r>
            <a:r>
              <a:rPr lang="fr-CH" dirty="0"/>
              <a:t>) passant par 2 mm de verre BK7, </a:t>
            </a:r>
            <a:r>
              <a:rPr lang="fr-CH" dirty="0" err="1"/>
              <a:t>D</a:t>
            </a:r>
            <a:r>
              <a:rPr lang="fr-CH" baseline="-25000" dirty="0" err="1">
                <a:latin typeface="Symbol" pitchFamily="2" charset="2"/>
              </a:rPr>
              <a:t>w</a:t>
            </a:r>
            <a:r>
              <a:rPr lang="fr-CH" dirty="0"/>
              <a:t>=45 fs</a:t>
            </a:r>
            <a:r>
              <a:rPr lang="fr-CH" baseline="30000" dirty="0"/>
              <a:t>2</a:t>
            </a:r>
            <a:r>
              <a:rPr lang="fr-CH" dirty="0"/>
              <a:t>/mm est élargi à </a:t>
            </a:r>
            <a:r>
              <a:rPr lang="fr-CH" dirty="0">
                <a:latin typeface="Symbol" pitchFamily="2" charset="2"/>
              </a:rPr>
              <a:t>s</a:t>
            </a:r>
            <a:r>
              <a:rPr lang="fr-CH" dirty="0"/>
              <a:t>=41 </a:t>
            </a:r>
            <a:r>
              <a:rPr lang="fr-CH" dirty="0" err="1"/>
              <a:t>fs</a:t>
            </a:r>
            <a:r>
              <a:rPr lang="fr-CH" dirty="0"/>
              <a:t> (largeur =96 </a:t>
            </a:r>
            <a:r>
              <a:rPr lang="fr-CH" dirty="0" err="1"/>
              <a:t>fs</a:t>
            </a:r>
            <a:r>
              <a:rPr lang="fr-CH" dirty="0"/>
              <a:t>).</a:t>
            </a:r>
          </a:p>
        </p:txBody>
      </p:sp>
      <p:sp>
        <p:nvSpPr>
          <p:cNvPr id="6152" name="Text Box 3"/>
          <p:cNvSpPr txBox="1">
            <a:spLocks noChangeArrowheads="1"/>
          </p:cNvSpPr>
          <p:nvPr/>
        </p:nvSpPr>
        <p:spPr bwMode="auto">
          <a:xfrm>
            <a:off x="0" y="0"/>
            <a:ext cx="1219199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fr-CH" sz="2800" dirty="0"/>
              <a:t>L'élargissement d'un paquet d'ondes court par la dispersion: exemple</a:t>
            </a:r>
          </a:p>
        </p:txBody>
      </p:sp>
      <p:sp>
        <p:nvSpPr>
          <p:cNvPr id="2" name="TextBox 1">
            <a:extLst>
              <a:ext uri="{FF2B5EF4-FFF2-40B4-BE49-F238E27FC236}">
                <a16:creationId xmlns:a16="http://schemas.microsoft.com/office/drawing/2014/main" id="{B70F4716-866A-E949-BE7D-08E418BA6ABB}"/>
              </a:ext>
            </a:extLst>
          </p:cNvPr>
          <p:cNvSpPr txBox="1"/>
          <p:nvPr/>
        </p:nvSpPr>
        <p:spPr>
          <a:xfrm>
            <a:off x="7320136" y="5065729"/>
            <a:ext cx="4860540" cy="830997"/>
          </a:xfrm>
          <a:prstGeom prst="rect">
            <a:avLst/>
          </a:prstGeom>
          <a:solidFill>
            <a:schemeClr val="bg1"/>
          </a:solidFill>
        </p:spPr>
        <p:txBody>
          <a:bodyPr wrap="square" lIns="0" tIns="0" rIns="0" bIns="0" rtlCol="0">
            <a:spAutoFit/>
          </a:bodyPr>
          <a:lstStyle/>
          <a:p>
            <a:r>
              <a:rPr lang="fr-CH"/>
              <a:t>La largeur spectrale du paquet d'onde est importante (presque tout le spectre visible!), donc la dispersion est conséquente.</a:t>
            </a:r>
          </a:p>
        </p:txBody>
      </p:sp>
      <p:sp>
        <p:nvSpPr>
          <p:cNvPr id="9" name="TextBox 8">
            <a:extLst>
              <a:ext uri="{FF2B5EF4-FFF2-40B4-BE49-F238E27FC236}">
                <a16:creationId xmlns:a16="http://schemas.microsoft.com/office/drawing/2014/main" id="{C4E15681-138A-2548-A9E9-E2CB307B6D32}"/>
              </a:ext>
            </a:extLst>
          </p:cNvPr>
          <p:cNvSpPr txBox="1"/>
          <p:nvPr/>
        </p:nvSpPr>
        <p:spPr>
          <a:xfrm>
            <a:off x="11324" y="6119336"/>
            <a:ext cx="7740860" cy="738664"/>
          </a:xfrm>
          <a:prstGeom prst="rect">
            <a:avLst/>
          </a:prstGeom>
          <a:solidFill>
            <a:schemeClr val="bg1"/>
          </a:solidFill>
        </p:spPr>
        <p:txBody>
          <a:bodyPr wrap="square" lIns="0" tIns="0" rIns="0" bIns="0" rtlCol="0">
            <a:spAutoFit/>
          </a:bodyPr>
          <a:lstStyle/>
          <a:p>
            <a:r>
              <a:rPr lang="fr-CH" sz="1600" dirty="0"/>
              <a:t>Un paquet d'onde Gaussien (</a:t>
            </a:r>
            <a:r>
              <a:rPr lang="fr-CH" sz="1600" dirty="0" err="1">
                <a:latin typeface="Symbol" pitchFamily="2" charset="2"/>
              </a:rPr>
              <a:t>l</a:t>
            </a:r>
            <a:r>
              <a:rPr lang="fr-CH" sz="1600" baseline="-25000" dirty="0" err="1">
                <a:latin typeface="+mn-lt"/>
              </a:rPr>
              <a:t>c</a:t>
            </a:r>
            <a:r>
              <a:rPr lang="fr-CH" sz="1600" dirty="0"/>
              <a:t>=500 nm) s'élargit après un passage de 2mm dans un verre BK7: rouge/orange: l'enveloppe et le champ électrique; noir: l'enveloppe du paquet élargi, composé des composants avancés et retardés (différentes couleurs).</a:t>
            </a:r>
          </a:p>
        </p:txBody>
      </p:sp>
      <p:graphicFrame>
        <p:nvGraphicFramePr>
          <p:cNvPr id="6" name="Graphique 5">
            <a:extLst>
              <a:ext uri="{FF2B5EF4-FFF2-40B4-BE49-F238E27FC236}">
                <a16:creationId xmlns:a16="http://schemas.microsoft.com/office/drawing/2014/main" id="{38F81412-656B-C3F1-9596-3C2245E2BE44}"/>
              </a:ext>
            </a:extLst>
          </p:cNvPr>
          <p:cNvGraphicFramePr>
            <a:graphicFrameLocks/>
          </p:cNvGraphicFramePr>
          <p:nvPr>
            <p:extLst>
              <p:ext uri="{D42A27DB-BD31-4B8C-83A1-F6EECF244321}">
                <p14:modId xmlns:p14="http://schemas.microsoft.com/office/powerpoint/2010/main" val="2344860240"/>
              </p:ext>
            </p:extLst>
          </p:nvPr>
        </p:nvGraphicFramePr>
        <p:xfrm>
          <a:off x="11324" y="1376772"/>
          <a:ext cx="6876764" cy="48069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aphique 7">
            <a:extLst>
              <a:ext uri="{FF2B5EF4-FFF2-40B4-BE49-F238E27FC236}">
                <a16:creationId xmlns:a16="http://schemas.microsoft.com/office/drawing/2014/main" id="{8A4FBCAA-526C-0F3E-BEBC-9E0F3132C27E}"/>
              </a:ext>
            </a:extLst>
          </p:cNvPr>
          <p:cNvGraphicFramePr>
            <a:graphicFrameLocks/>
          </p:cNvGraphicFramePr>
          <p:nvPr>
            <p:extLst>
              <p:ext uri="{D42A27DB-BD31-4B8C-83A1-F6EECF244321}">
                <p14:modId xmlns:p14="http://schemas.microsoft.com/office/powerpoint/2010/main" val="1361159152"/>
              </p:ext>
            </p:extLst>
          </p:nvPr>
        </p:nvGraphicFramePr>
        <p:xfrm>
          <a:off x="6960096" y="1376772"/>
          <a:ext cx="5231904" cy="35877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67030006"/>
      </p:ext>
    </p:extLst>
  </p:cSld>
  <p:clrMapOvr>
    <a:masterClrMapping/>
  </p:clrMapOvr>
  <mc:AlternateContent xmlns:mc="http://schemas.openxmlformats.org/markup-compatibility/2006" xmlns:p14="http://schemas.microsoft.com/office/powerpoint/2010/main">
    <mc:Choice Requires="p14">
      <p:transition spd="slow" p14:dur="2000" advTm="237590"/>
    </mc:Choice>
    <mc:Fallback xmlns="">
      <p:transition spd="slow" advTm="23759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154" name="Text Box 7"/>
              <p:cNvSpPr txBox="1">
                <a:spLocks noChangeArrowheads="1"/>
              </p:cNvSpPr>
              <p:nvPr/>
            </p:nvSpPr>
            <p:spPr bwMode="auto">
              <a:xfrm>
                <a:off x="2" y="548680"/>
                <a:ext cx="12191998" cy="516263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342900" indent="-342900" eaLnBrk="1" hangingPunct="1">
                  <a:lnSpc>
                    <a:spcPct val="120000"/>
                  </a:lnSpc>
                  <a:buFont typeface="Arial" panose="020B0604020202020204" pitchFamily="34" charset="0"/>
                  <a:buChar char="•"/>
                </a:pPr>
                <a:r>
                  <a:rPr lang="fr-CH" dirty="0"/>
                  <a:t>Dans un paquet d'ondes, les fréquences sont proches de la fréquence centrale </a:t>
                </a:r>
                <a:r>
                  <a:rPr lang="fr-CH" dirty="0">
                    <a:latin typeface="Symbol" pitchFamily="2" charset="2"/>
                  </a:rPr>
                  <a:t>w</a:t>
                </a:r>
                <a:r>
                  <a:rPr lang="fr-CH" baseline="-25000" dirty="0"/>
                  <a:t>0</a:t>
                </a:r>
                <a:r>
                  <a:rPr lang="fr-CH" dirty="0"/>
                  <a:t> : </a:t>
                </a:r>
                <a14:m>
                  <m:oMath xmlns:m="http://schemas.openxmlformats.org/officeDocument/2006/math">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0</m:t>
                        </m:r>
                      </m:sub>
                    </m:sSub>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𝛿𝜔</m:t>
                    </m:r>
                  </m:oMath>
                </a14:m>
                <a:r>
                  <a:rPr lang="fr-CH" dirty="0"/>
                  <a:t> , </a:t>
                </a:r>
                <a14:m>
                  <m:oMath xmlns:m="http://schemas.openxmlformats.org/officeDocument/2006/math">
                    <m:r>
                      <a:rPr lang="fr-CH" i="1">
                        <a:latin typeface="Cambria Math" panose="02040503050406030204" pitchFamily="18" charset="0"/>
                        <a:ea typeface="Cambria Math" panose="02040503050406030204" pitchFamily="18" charset="0"/>
                      </a:rPr>
                      <m:t>𝛿𝜔</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0</m:t>
                        </m:r>
                      </m:sub>
                    </m:sSub>
                  </m:oMath>
                </a14:m>
                <a:r>
                  <a:rPr lang="fr-CH" dirty="0"/>
                  <a:t> .</a:t>
                </a:r>
              </a:p>
              <a:p>
                <a:pPr marL="342900" indent="-342900" eaLnBrk="1" hangingPunct="1">
                  <a:lnSpc>
                    <a:spcPct val="120000"/>
                  </a:lnSpc>
                  <a:buFont typeface="Arial" panose="020B0604020202020204" pitchFamily="34" charset="0"/>
                  <a:buChar char="•"/>
                </a:pPr>
                <a:r>
                  <a:rPr lang="fr-CH" dirty="0"/>
                  <a:t>En conséquence, nous pouvons développer </a:t>
                </a:r>
                <a:r>
                  <a:rPr lang="fr-CH" i="1" dirty="0"/>
                  <a:t>k</a:t>
                </a:r>
                <a:r>
                  <a:rPr lang="fr-CH" dirty="0"/>
                  <a:t>(</a:t>
                </a:r>
                <a:r>
                  <a:rPr lang="fr-CH" dirty="0">
                    <a:latin typeface="Symbol" pitchFamily="2" charset="2"/>
                  </a:rPr>
                  <a:t>w</a:t>
                </a:r>
                <a:r>
                  <a:rPr lang="fr-CH" dirty="0"/>
                  <a:t>) en série: </a:t>
                </a:r>
                <a14:m>
                  <m:oMath xmlns:m="http://schemas.openxmlformats.org/officeDocument/2006/math">
                    <m:r>
                      <a:rPr lang="fr-CH" i="1">
                        <a:latin typeface="Cambria Math" panose="02040503050406030204" pitchFamily="18" charset="0"/>
                        <a:ea typeface="Cambria Math" panose="02040503050406030204" pitchFamily="18" charset="0"/>
                      </a:rPr>
                      <m:t>𝑘</m:t>
                    </m:r>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𝜔</m:t>
                        </m:r>
                      </m:e>
                    </m:d>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𝑘</m:t>
                    </m:r>
                    <m:d>
                      <m:dPr>
                        <m:ctrlPr>
                          <a:rPr lang="fr-CH" i="1">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0</m:t>
                            </m:r>
                          </m:sub>
                        </m:sSub>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𝛿𝜔</m:t>
                        </m:r>
                      </m:e>
                    </m:d>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𝑘</m:t>
                        </m:r>
                      </m:e>
                      <m:sub>
                        <m:r>
                          <a:rPr lang="fr-CH" i="1">
                            <a:latin typeface="Cambria Math" panose="02040503050406030204" pitchFamily="18" charset="0"/>
                            <a:ea typeface="Cambria Math" panose="02040503050406030204" pitchFamily="18" charset="0"/>
                          </a:rPr>
                          <m:t>0</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𝑘</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𝛿𝜔</m:t>
                    </m:r>
                    <m:r>
                      <a:rPr lang="fr-CH">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𝑘</m:t>
                            </m:r>
                          </m:e>
                          <m:sub>
                            <m:r>
                              <a:rPr lang="fr-CH" i="1">
                                <a:latin typeface="Cambria Math" panose="02040503050406030204" pitchFamily="18" charset="0"/>
                                <a:ea typeface="Cambria Math" panose="02040503050406030204" pitchFamily="18" charset="0"/>
                              </a:rPr>
                              <m:t>2</m:t>
                            </m:r>
                          </m:sub>
                        </m:sSub>
                      </m:num>
                      <m:den>
                        <m:r>
                          <a:rPr lang="fr-CH" i="1">
                            <a:latin typeface="Cambria Math" panose="02040503050406030204" pitchFamily="18" charset="0"/>
                            <a:ea typeface="Cambria Math" panose="02040503050406030204" pitchFamily="18" charset="0"/>
                          </a:rPr>
                          <m:t>2</m:t>
                        </m:r>
                      </m:den>
                    </m:f>
                    <m:r>
                      <a:rPr lang="fr-CH" i="1">
                        <a:latin typeface="Cambria Math" panose="02040503050406030204" pitchFamily="18" charset="0"/>
                        <a:ea typeface="Cambria Math" panose="02040503050406030204" pitchFamily="18" charset="0"/>
                      </a:rPr>
                      <m:t>𝛿</m:t>
                    </m:r>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𝜔</m:t>
                        </m:r>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m:t>
                    </m:r>
                  </m:oMath>
                </a14:m>
                <a:r>
                  <a:rPr lang="fr-CH" dirty="0"/>
                  <a:t>  . </a:t>
                </a:r>
              </a:p>
              <a:p>
                <a:pPr marL="342900" indent="-342900" eaLnBrk="1" hangingPunct="1">
                  <a:lnSpc>
                    <a:spcPct val="120000"/>
                  </a:lnSpc>
                  <a:buFont typeface="Arial" panose="020B0604020202020204" pitchFamily="34" charset="0"/>
                  <a:buChar char="•"/>
                </a:pPr>
                <a:r>
                  <a:rPr lang="fr-CH" dirty="0"/>
                  <a:t>Nous pouvons aussi développer: </a:t>
                </a:r>
                <a14:m>
                  <m:oMath xmlns:m="http://schemas.openxmlformats.org/officeDocument/2006/math">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𝑔</m:t>
                            </m:r>
                          </m:sub>
                        </m:sSub>
                        <m:r>
                          <a:rPr lang="fr-CH" altLang="en-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𝜔</m:t>
                        </m:r>
                        <m:r>
                          <a:rPr lang="fr-CH" altLang="en-CH" i="1">
                            <a:latin typeface="Cambria Math" panose="02040503050406030204" pitchFamily="18" charset="0"/>
                            <a:ea typeface="Cambria Math" panose="02040503050406030204" pitchFamily="18" charset="0"/>
                          </a:rPr>
                          <m:t>)</m:t>
                        </m:r>
                      </m:den>
                    </m:f>
                    <m:r>
                      <a:rPr lang="fr-CH" altLang="en-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𝛿</m:t>
                        </m:r>
                        <m:r>
                          <a:rPr lang="fr-CH" i="1">
                            <a:latin typeface="Cambria Math" panose="02040503050406030204" pitchFamily="18" charset="0"/>
                            <a:ea typeface="Cambria Math" panose="02040503050406030204" pitchFamily="18" charset="0"/>
                          </a:rPr>
                          <m:t>𝑘</m:t>
                        </m:r>
                      </m:num>
                      <m:den>
                        <m:r>
                          <a:rPr lang="fr-CH" i="1">
                            <a:latin typeface="Cambria Math" panose="02040503050406030204" pitchFamily="18" charset="0"/>
                            <a:ea typeface="Cambria Math" panose="02040503050406030204" pitchFamily="18" charset="0"/>
                          </a:rPr>
                          <m:t>𝛿𝜔</m:t>
                        </m:r>
                      </m:den>
                    </m:f>
                    <m:r>
                      <a:rPr lang="fr-CH" altLang="en-CH" b="0" i="1" smtClean="0">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𝑘</m:t>
                        </m:r>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𝜔</m:t>
                            </m:r>
                          </m:e>
                        </m:d>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𝑘</m:t>
                            </m:r>
                          </m:e>
                          <m:sub>
                            <m:r>
                              <a:rPr lang="fr-CH" i="1">
                                <a:latin typeface="Cambria Math" panose="02040503050406030204" pitchFamily="18" charset="0"/>
                                <a:ea typeface="Cambria Math" panose="02040503050406030204" pitchFamily="18" charset="0"/>
                              </a:rPr>
                              <m:t>0</m:t>
                            </m:r>
                          </m:sub>
                        </m:sSub>
                      </m:num>
                      <m:den>
                        <m:r>
                          <a:rPr lang="fr-CH" i="1">
                            <a:latin typeface="Cambria Math" panose="02040503050406030204" pitchFamily="18" charset="0"/>
                            <a:ea typeface="Cambria Math" panose="02040503050406030204" pitchFamily="18" charset="0"/>
                          </a:rPr>
                          <m:t>𝛿𝜔</m:t>
                        </m:r>
                      </m:den>
                    </m:f>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𝑔</m:t>
                            </m:r>
                          </m:sub>
                        </m:sSub>
                        <m:r>
                          <a:rPr lang="fr-CH" altLang="en-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0</m:t>
                            </m:r>
                          </m:sub>
                        </m:sSub>
                        <m:r>
                          <a:rPr lang="fr-CH" altLang="en-CH" i="1">
                            <a:latin typeface="Cambria Math" panose="02040503050406030204" pitchFamily="18" charset="0"/>
                            <a:ea typeface="Cambria Math" panose="02040503050406030204" pitchFamily="18" charset="0"/>
                          </a:rPr>
                          <m:t>)</m:t>
                        </m:r>
                      </m:den>
                    </m:f>
                    <m:r>
                      <a:rPr lang="fr-CH" smtClean="0">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𝑘</m:t>
                            </m:r>
                          </m:e>
                          <m:sub>
                            <m:r>
                              <a:rPr lang="fr-CH" i="1">
                                <a:latin typeface="Cambria Math" panose="02040503050406030204" pitchFamily="18" charset="0"/>
                                <a:ea typeface="Cambria Math" panose="02040503050406030204" pitchFamily="18" charset="0"/>
                              </a:rPr>
                              <m:t>2</m:t>
                            </m:r>
                          </m:sub>
                        </m:sSub>
                      </m:num>
                      <m:den>
                        <m:r>
                          <a:rPr lang="fr-CH" i="1">
                            <a:latin typeface="Cambria Math" panose="02040503050406030204" pitchFamily="18" charset="0"/>
                            <a:ea typeface="Cambria Math" panose="02040503050406030204" pitchFamily="18" charset="0"/>
                          </a:rPr>
                          <m:t>2</m:t>
                        </m:r>
                      </m:den>
                    </m:f>
                    <m:r>
                      <a:rPr lang="fr-CH" i="1">
                        <a:latin typeface="Cambria Math" panose="02040503050406030204" pitchFamily="18" charset="0"/>
                        <a:ea typeface="Cambria Math" panose="02040503050406030204" pitchFamily="18" charset="0"/>
                      </a:rPr>
                      <m:t>𝛿𝜔</m:t>
                    </m:r>
                  </m:oMath>
                </a14:m>
                <a:r>
                  <a:rPr lang="fr-CH" dirty="0"/>
                  <a:t> , pour obtenir: </a:t>
                </a:r>
                <a14:m>
                  <m:oMath xmlns:m="http://schemas.openxmlformats.org/officeDocument/2006/math">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𝑔</m:t>
                        </m:r>
                      </m:sub>
                    </m:sSub>
                    <m:r>
                      <a:rPr lang="fr-CH" altLang="en-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𝜔</m:t>
                    </m:r>
                    <m:r>
                      <a:rPr lang="fr-CH" altLang="en-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𝑔</m:t>
                            </m:r>
                          </m:sub>
                        </m:sSub>
                        <m:r>
                          <a:rPr lang="fr-CH" altLang="en-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0</m:t>
                            </m:r>
                          </m:sub>
                        </m:sSub>
                        <m:r>
                          <a:rPr lang="fr-CH" altLang="en-CH" i="1">
                            <a:latin typeface="Cambria Math" panose="02040503050406030204" pitchFamily="18" charset="0"/>
                            <a:ea typeface="Cambria Math" panose="02040503050406030204" pitchFamily="18" charset="0"/>
                          </a:rPr>
                          <m:t>)</m:t>
                        </m:r>
                      </m:num>
                      <m:den>
                        <m:r>
                          <a:rPr lang="fr-CH" i="1">
                            <a:latin typeface="Cambria Math" panose="02040503050406030204" pitchFamily="18" charset="0"/>
                            <a:ea typeface="Cambria Math" panose="02040503050406030204" pitchFamily="18" charset="0"/>
                          </a:rPr>
                          <m:t>1+</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𝑘</m:t>
                            </m:r>
                          </m:e>
                          <m:sub>
                            <m:r>
                              <a:rPr lang="fr-CH" i="1">
                                <a:latin typeface="Cambria Math" panose="02040503050406030204" pitchFamily="18" charset="0"/>
                                <a:ea typeface="Cambria Math" panose="02040503050406030204" pitchFamily="18" charset="0"/>
                              </a:rPr>
                              <m:t>2</m:t>
                            </m:r>
                          </m:sub>
                        </m:sSub>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𝑔</m:t>
                            </m:r>
                          </m:sub>
                        </m:sSub>
                        <m:d>
                          <m:dPr>
                            <m:ctrlPr>
                              <a:rPr lang="fr-CH" altLang="en-CH" i="1">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0</m:t>
                                </m:r>
                              </m:sub>
                            </m:sSub>
                          </m:e>
                        </m:d>
                        <m:r>
                          <a:rPr lang="fr-CH" i="1">
                            <a:latin typeface="Cambria Math" panose="02040503050406030204" pitchFamily="18" charset="0"/>
                            <a:ea typeface="Cambria Math" panose="02040503050406030204" pitchFamily="18" charset="0"/>
                          </a:rPr>
                          <m:t>𝛿𝜔</m:t>
                        </m:r>
                        <m:r>
                          <a:rPr lang="fr-CH" i="1">
                            <a:latin typeface="Cambria Math" panose="02040503050406030204" pitchFamily="18" charset="0"/>
                            <a:ea typeface="Cambria Math" panose="02040503050406030204" pitchFamily="18" charset="0"/>
                          </a:rPr>
                          <m:t>/2</m:t>
                        </m:r>
                      </m:den>
                    </m:f>
                  </m:oMath>
                </a14:m>
                <a:r>
                  <a:rPr lang="fr-CH" dirty="0"/>
                  <a:t> . C'est la dispersion de la vitesse de groupe .</a:t>
                </a:r>
              </a:p>
              <a:p>
                <a:pPr marL="342900" indent="-342900" eaLnBrk="1" hangingPunct="1">
                  <a:lnSpc>
                    <a:spcPct val="120000"/>
                  </a:lnSpc>
                  <a:buFont typeface="Arial" panose="020B0604020202020204" pitchFamily="34" charset="0"/>
                  <a:buChar char="•"/>
                </a:pPr>
                <a:r>
                  <a:rPr lang="fr-CH" dirty="0"/>
                  <a:t>Nous connaissons déjà: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𝑘</m:t>
                        </m:r>
                      </m:e>
                      <m:sub>
                        <m:r>
                          <a:rPr lang="fr-CH" i="1">
                            <a:latin typeface="Cambria Math" panose="02040503050406030204" pitchFamily="18" charset="0"/>
                            <a:ea typeface="Cambria Math" panose="02040503050406030204" pitchFamily="18" charset="0"/>
                          </a:rPr>
                          <m:t>0</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0</m:t>
                        </m:r>
                      </m:sub>
                    </m:sSub>
                    <m:r>
                      <a:rPr lang="fr-CH" i="1">
                        <a:latin typeface="Cambria Math" panose="02040503050406030204" pitchFamily="18" charset="0"/>
                        <a:ea typeface="Cambria Math" panose="02040503050406030204" pitchFamily="18" charset="0"/>
                      </a:rPr>
                      <m:t>𝑛</m:t>
                    </m:r>
                    <m:r>
                      <a:rPr lang="fr-CH" b="0" i="1" smtClean="0">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0</m:t>
                        </m:r>
                      </m:sub>
                    </m:sSub>
                    <m:r>
                      <a:rPr lang="fr-CH" b="0" i="1" smtClean="0">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𝑐</m:t>
                    </m:r>
                  </m:oMath>
                </a14:m>
                <a:r>
                  <a:rPr lang="fr-CH" dirty="0"/>
                  <a:t> ,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𝑘</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𝑑𝑘</m:t>
                                </m:r>
                              </m:num>
                              <m:den>
                                <m:r>
                                  <a:rPr lang="fr-CH" i="1">
                                    <a:latin typeface="Cambria Math" panose="02040503050406030204" pitchFamily="18" charset="0"/>
                                    <a:ea typeface="Cambria Math" panose="02040503050406030204" pitchFamily="18" charset="0"/>
                                  </a:rPr>
                                  <m:t>𝑑</m:t>
                                </m:r>
                                <m:r>
                                  <a:rPr lang="fr-CH" i="1">
                                    <a:latin typeface="Cambria Math" panose="02040503050406030204" pitchFamily="18" charset="0"/>
                                    <a:ea typeface="Cambria Math" panose="02040503050406030204" pitchFamily="18" charset="0"/>
                                  </a:rPr>
                                  <m:t>𝜔</m:t>
                                </m:r>
                              </m:den>
                            </m:f>
                          </m:e>
                        </m:d>
                      </m:e>
                      <m:sub>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0</m:t>
                            </m:r>
                          </m:sub>
                        </m:sSub>
                      </m:sub>
                    </m:sSub>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𝑔</m:t>
                            </m:r>
                          </m:sub>
                        </m:sSub>
                        <m:r>
                          <a:rPr lang="fr-CH" altLang="en-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0</m:t>
                            </m:r>
                          </m:sub>
                        </m:sSub>
                        <m:r>
                          <a:rPr lang="fr-CH" altLang="en-CH" i="1">
                            <a:latin typeface="Cambria Math" panose="02040503050406030204" pitchFamily="18" charset="0"/>
                            <a:ea typeface="Cambria Math" panose="02040503050406030204" pitchFamily="18" charset="0"/>
                          </a:rPr>
                          <m:t>)</m:t>
                        </m:r>
                      </m:den>
                    </m:f>
                  </m:oMath>
                </a14:m>
                <a:r>
                  <a:rPr lang="fr-CH" dirty="0"/>
                  <a:t> , et: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𝑘</m:t>
                        </m:r>
                      </m:e>
                      <m:sub>
                        <m:r>
                          <a:rPr lang="fr-CH" b="0" i="1" smtClean="0">
                            <a:latin typeface="Cambria Math" panose="02040503050406030204" pitchFamily="18" charset="0"/>
                            <a:ea typeface="Cambria Math" panose="02040503050406030204" pitchFamily="18" charset="0"/>
                          </a:rPr>
                          <m:t>2</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𝑑</m:t>
                                    </m:r>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𝑘</m:t>
                                </m:r>
                                <m:r>
                                  <a:rPr lang="fr-CH" altLang="en-CH" i="1">
                                    <a:latin typeface="Cambria Math" panose="02040503050406030204" pitchFamily="18" charset="0"/>
                                    <a:ea typeface="Cambria Math" panose="02040503050406030204" pitchFamily="18" charset="0"/>
                                  </a:rPr>
                                  <m:t> </m:t>
                                </m:r>
                              </m:num>
                              <m:den>
                                <m:r>
                                  <a:rPr lang="fr-CH" altLang="en-CH" i="1">
                                    <a:latin typeface="Cambria Math" panose="02040503050406030204" pitchFamily="18" charset="0"/>
                                    <a:ea typeface="Cambria Math" panose="02040503050406030204" pitchFamily="18" charset="0"/>
                                  </a:rPr>
                                  <m:t>𝑑</m:t>
                                </m:r>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𝜔</m:t>
                                    </m:r>
                                  </m:e>
                                  <m:sup>
                                    <m:r>
                                      <a:rPr lang="fr-CH" altLang="en-CH" i="1">
                                        <a:latin typeface="Cambria Math" panose="02040503050406030204" pitchFamily="18" charset="0"/>
                                        <a:ea typeface="Cambria Math" panose="02040503050406030204" pitchFamily="18" charset="0"/>
                                      </a:rPr>
                                      <m:t>2</m:t>
                                    </m:r>
                                  </m:sup>
                                </m:sSup>
                              </m:den>
                            </m:f>
                          </m:e>
                        </m:d>
                      </m:e>
                      <m:sub>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0</m:t>
                            </m:r>
                          </m:sub>
                        </m:sSub>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𝐷</m:t>
                        </m:r>
                      </m:e>
                      <m:sub>
                        <m:r>
                          <a:rPr lang="fr-CH" i="1">
                            <a:latin typeface="Cambria Math" panose="02040503050406030204" pitchFamily="18" charset="0"/>
                            <a:ea typeface="Cambria Math" panose="02040503050406030204" pitchFamily="18" charset="0"/>
                          </a:rPr>
                          <m:t>𝜔</m:t>
                        </m:r>
                      </m:sub>
                    </m:sSub>
                  </m:oMath>
                </a14:m>
                <a:r>
                  <a:rPr lang="fr-CH" dirty="0"/>
                  <a:t> .</a:t>
                </a:r>
              </a:p>
              <a:p>
                <a:pPr marL="342900" indent="-342900" eaLnBrk="1" hangingPunct="1">
                  <a:lnSpc>
                    <a:spcPct val="120000"/>
                  </a:lnSpc>
                  <a:buFont typeface="Arial" panose="020B0604020202020204" pitchFamily="34" charset="0"/>
                  <a:buChar char="•"/>
                </a:pPr>
                <a:r>
                  <a:rPr lang="fr-CH" dirty="0"/>
                  <a:t>Un paquet d'ondes a la forme: </a:t>
                </a:r>
                <a14:m>
                  <m:oMath xmlns:m="http://schemas.openxmlformats.org/officeDocument/2006/math">
                    <m:r>
                      <a:rPr lang="fr-CH" i="1">
                        <a:latin typeface="Cambria Math" panose="02040503050406030204" pitchFamily="18" charset="0"/>
                      </a:rPr>
                      <m:t>𝐸</m:t>
                    </m:r>
                    <m:d>
                      <m:dPr>
                        <m:ctrlPr>
                          <a:rPr lang="fr-CH" i="1">
                            <a:latin typeface="Cambria Math" panose="02040503050406030204" pitchFamily="18" charset="0"/>
                          </a:rPr>
                        </m:ctrlPr>
                      </m:dPr>
                      <m:e>
                        <m:r>
                          <a:rPr lang="fr-CH" b="1" i="1">
                            <a:latin typeface="Cambria Math" panose="02040503050406030204" pitchFamily="18" charset="0"/>
                          </a:rPr>
                          <m:t>𝒓</m:t>
                        </m:r>
                        <m:r>
                          <a:rPr lang="fr-CH" i="1">
                            <a:latin typeface="Cambria Math" panose="02040503050406030204" pitchFamily="18" charset="0"/>
                          </a:rPr>
                          <m:t>,</m:t>
                        </m:r>
                        <m:r>
                          <a:rPr lang="fr-CH" i="1">
                            <a:latin typeface="Cambria Math" panose="02040503050406030204" pitchFamily="18" charset="0"/>
                          </a:rPr>
                          <m:t>𝑡</m:t>
                        </m:r>
                      </m:e>
                    </m:d>
                    <m:r>
                      <a:rPr lang="fr-CH" i="1">
                        <a:latin typeface="Cambria Math" panose="02040503050406030204" pitchFamily="18" charset="0"/>
                      </a:rPr>
                      <m:t>=</m:t>
                    </m:r>
                    <m:sSup>
                      <m:sSupPr>
                        <m:ctrlPr>
                          <a:rPr lang="fr-CH" i="1">
                            <a:latin typeface="Cambria Math" panose="02040503050406030204" pitchFamily="18" charset="0"/>
                          </a:rPr>
                        </m:ctrlPr>
                      </m:sSupPr>
                      <m:e>
                        <m:r>
                          <a:rPr lang="fr-CH" i="1">
                            <a:latin typeface="Cambria Math" panose="02040503050406030204" pitchFamily="18" charset="0"/>
                          </a:rPr>
                          <m:t>𝐹</m:t>
                        </m:r>
                        <m:d>
                          <m:dPr>
                            <m:ctrlPr>
                              <a:rPr lang="fr-CH" i="1">
                                <a:latin typeface="Cambria Math" panose="02040503050406030204" pitchFamily="18" charset="0"/>
                              </a:rPr>
                            </m:ctrlPr>
                          </m:dPr>
                          <m:e>
                            <m:r>
                              <a:rPr lang="fr-CH" i="1">
                                <a:latin typeface="Cambria Math" panose="02040503050406030204" pitchFamily="18" charset="0"/>
                              </a:rPr>
                              <m:t>𝑥</m:t>
                            </m:r>
                            <m:r>
                              <a:rPr lang="fr-CH" i="1">
                                <a:latin typeface="Cambria Math" panose="02040503050406030204" pitchFamily="18" charset="0"/>
                              </a:rPr>
                              <m:t>,</m:t>
                            </m:r>
                            <m:r>
                              <a:rPr lang="fr-CH" i="1">
                                <a:latin typeface="Cambria Math" panose="02040503050406030204" pitchFamily="18" charset="0"/>
                              </a:rPr>
                              <m:t>𝑦</m:t>
                            </m:r>
                          </m:e>
                        </m:d>
                        <m:r>
                          <a:rPr lang="fr-CH" i="1">
                            <a:latin typeface="Cambria Math" panose="02040503050406030204" pitchFamily="18" charset="0"/>
                          </a:rPr>
                          <m:t>𝐴</m:t>
                        </m:r>
                        <m:r>
                          <a:rPr lang="fr-CH" i="1">
                            <a:latin typeface="Cambria Math" panose="02040503050406030204" pitchFamily="18" charset="0"/>
                          </a:rPr>
                          <m:t>(</m:t>
                        </m:r>
                        <m:r>
                          <a:rPr lang="fr-CH" i="1">
                            <a:latin typeface="Cambria Math" panose="02040503050406030204" pitchFamily="18" charset="0"/>
                          </a:rPr>
                          <m:t>𝑧</m:t>
                        </m:r>
                        <m:r>
                          <a:rPr lang="fr-CH" i="1">
                            <a:latin typeface="Cambria Math" panose="02040503050406030204" pitchFamily="18" charset="0"/>
                          </a:rPr>
                          <m:t>,</m:t>
                        </m:r>
                        <m:r>
                          <a:rPr lang="fr-CH" i="1">
                            <a:latin typeface="Cambria Math" panose="02040503050406030204" pitchFamily="18" charset="0"/>
                          </a:rPr>
                          <m:t>𝑡</m:t>
                        </m:r>
                        <m:r>
                          <a:rPr lang="fr-CH" i="1">
                            <a:latin typeface="Cambria Math" panose="02040503050406030204" pitchFamily="18" charset="0"/>
                          </a:rPr>
                          <m:t>)</m:t>
                        </m:r>
                        <m:r>
                          <a:rPr lang="fr-CH" i="1">
                            <a:latin typeface="Cambria Math" panose="02040503050406030204" pitchFamily="18" charset="0"/>
                          </a:rPr>
                          <m:t>𝑒</m:t>
                        </m:r>
                      </m:e>
                      <m:sup>
                        <m:r>
                          <a:rPr lang="fr-CH" i="1">
                            <a:latin typeface="Cambria Math" panose="02040503050406030204" pitchFamily="18" charset="0"/>
                          </a:rPr>
                          <m:t>𝑖</m:t>
                        </m:r>
                        <m:d>
                          <m:dPr>
                            <m:ctrlPr>
                              <a:rPr lang="fr-CH" i="1">
                                <a:latin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0</m:t>
                                </m:r>
                              </m:sub>
                            </m:sSub>
                            <m:r>
                              <a:rPr lang="fr-CH" i="1">
                                <a:latin typeface="Cambria Math" panose="02040503050406030204" pitchFamily="18" charset="0"/>
                                <a:ea typeface="Cambria Math" panose="02040503050406030204" pitchFamily="18" charset="0"/>
                              </a:rPr>
                              <m:t>𝑡</m:t>
                            </m:r>
                            <m:r>
                              <a:rPr lang="fr-CH" b="0" i="1" smtClean="0">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𝑘</m:t>
                                </m:r>
                              </m:e>
                              <m:sub>
                                <m:r>
                                  <a:rPr lang="fr-CH" i="1">
                                    <a:latin typeface="Cambria Math" panose="02040503050406030204" pitchFamily="18" charset="0"/>
                                    <a:ea typeface="Cambria Math" panose="02040503050406030204" pitchFamily="18" charset="0"/>
                                  </a:rPr>
                                  <m:t>0</m:t>
                                </m:r>
                              </m:sub>
                            </m:sSub>
                            <m:r>
                              <a:rPr lang="fr-CH" i="1">
                                <a:latin typeface="Cambria Math" panose="02040503050406030204" pitchFamily="18" charset="0"/>
                              </a:rPr>
                              <m:t>𝑧</m:t>
                            </m:r>
                          </m:e>
                        </m:d>
                      </m:sup>
                    </m:sSup>
                  </m:oMath>
                </a14:m>
                <a:r>
                  <a:rPr lang="fr-CH" dirty="0"/>
                  <a:t> , </a:t>
                </a:r>
                <a:r>
                  <a:rPr lang="fr-CH" i="1" dirty="0"/>
                  <a:t>F</a:t>
                </a:r>
                <a:r>
                  <a:rPr lang="fr-CH" dirty="0"/>
                  <a:t>(</a:t>
                </a:r>
                <a:r>
                  <a:rPr lang="fr-CH" i="1" dirty="0" err="1"/>
                  <a:t>x,y</a:t>
                </a:r>
                <a:r>
                  <a:rPr lang="fr-CH" dirty="0"/>
                  <a:t>) est la forme spatiale en </a:t>
                </a:r>
                <a:r>
                  <a:rPr lang="fr-CH" i="1" dirty="0" err="1"/>
                  <a:t>x</a:t>
                </a:r>
                <a:r>
                  <a:rPr lang="fr-CH" dirty="0" err="1"/>
                  <a:t>,y</a:t>
                </a:r>
                <a:r>
                  <a:rPr lang="fr-CH" dirty="0"/>
                  <a:t> (p. ex. Gaussienne), </a:t>
                </a:r>
                <a:r>
                  <a:rPr lang="fr-CH" i="1" dirty="0"/>
                  <a:t>A</a:t>
                </a:r>
                <a:r>
                  <a:rPr lang="fr-CH" dirty="0"/>
                  <a:t>(</a:t>
                </a:r>
                <a:r>
                  <a:rPr lang="fr-CH" i="1" dirty="0" err="1"/>
                  <a:t>z</a:t>
                </a:r>
                <a:r>
                  <a:rPr lang="fr-CH" dirty="0" err="1"/>
                  <a:t>,</a:t>
                </a:r>
                <a:r>
                  <a:rPr lang="fr-CH" i="1" dirty="0" err="1"/>
                  <a:t>t</a:t>
                </a:r>
                <a:r>
                  <a:rPr lang="fr-CH" dirty="0"/>
                  <a:t>) est l'enveloppe du paquet, qui pourrait aussi être Gaussienne et qui évolue dans le temps.</a:t>
                </a:r>
              </a:p>
              <a:p>
                <a:pPr marL="342900" indent="-342900" eaLnBrk="1" hangingPunct="1">
                  <a:lnSpc>
                    <a:spcPct val="120000"/>
                  </a:lnSpc>
                  <a:buFont typeface="Arial" panose="020B0604020202020204" pitchFamily="34" charset="0"/>
                  <a:buChar char="•"/>
                </a:pPr>
                <a:r>
                  <a:rPr lang="fr-CH" dirty="0"/>
                  <a:t>Si la transformée de Fourier de l'enveloppe est: </a:t>
                </a:r>
                <a14:m>
                  <m:oMath xmlns:m="http://schemas.openxmlformats.org/officeDocument/2006/math">
                    <m:r>
                      <a:rPr lang="fr-CH" i="1">
                        <a:latin typeface="Cambria Math" panose="02040503050406030204" pitchFamily="18" charset="0"/>
                        <a:ea typeface="Cambria Math" panose="02040503050406030204" pitchFamily="18" charset="0"/>
                      </a:rPr>
                      <m:t>𝒜</m:t>
                    </m:r>
                    <m:d>
                      <m:dPr>
                        <m:ctrlPr>
                          <a:rPr lang="fr-CH" i="1">
                            <a:latin typeface="Cambria Math" panose="02040503050406030204" pitchFamily="18" charset="0"/>
                          </a:rPr>
                        </m:ctrlPr>
                      </m:dPr>
                      <m:e>
                        <m:r>
                          <a:rPr lang="fr-CH" i="1">
                            <a:latin typeface="Cambria Math" panose="02040503050406030204" pitchFamily="18" charset="0"/>
                          </a:rPr>
                          <m:t>𝑧</m:t>
                        </m:r>
                        <m:r>
                          <a:rPr lang="fr-CH" i="1">
                            <a:latin typeface="Cambria Math" panose="02040503050406030204" pitchFamily="18" charset="0"/>
                          </a:rPr>
                          <m:t>,</m:t>
                        </m:r>
                        <m:r>
                          <a:rPr lang="fr-CH" i="1">
                            <a:latin typeface="Cambria Math" panose="02040503050406030204" pitchFamily="18" charset="0"/>
                            <a:ea typeface="Cambria Math" panose="02040503050406030204" pitchFamily="18" charset="0"/>
                          </a:rPr>
                          <m:t>𝜔</m:t>
                        </m:r>
                      </m:e>
                    </m:d>
                  </m:oMath>
                </a14:m>
                <a:r>
                  <a:rPr lang="fr-CH" dirty="0"/>
                  <a:t> , La propagation dans le milieu va en </a:t>
                </a:r>
                <a:r>
                  <a:rPr lang="fr-CH" b="1" dirty="0"/>
                  <a:t>ajouter</a:t>
                </a:r>
                <a:r>
                  <a:rPr lang="fr-CH" dirty="0"/>
                  <a:t> une phase: </a:t>
                </a:r>
                <a14:m>
                  <m:oMath xmlns:m="http://schemas.openxmlformats.org/officeDocument/2006/math">
                    <m:r>
                      <a:rPr lang="fr-CH" i="1" smtClean="0">
                        <a:latin typeface="Cambria Math" panose="02040503050406030204" pitchFamily="18" charset="0"/>
                        <a:ea typeface="Cambria Math" panose="02040503050406030204" pitchFamily="18" charset="0"/>
                      </a:rPr>
                      <m:t>𝒜</m:t>
                    </m:r>
                    <m:d>
                      <m:dPr>
                        <m:ctrlPr>
                          <a:rPr lang="fr-CH" i="1">
                            <a:latin typeface="Cambria Math" panose="02040503050406030204" pitchFamily="18" charset="0"/>
                          </a:rPr>
                        </m:ctrlPr>
                      </m:dPr>
                      <m:e>
                        <m:r>
                          <a:rPr lang="fr-CH" i="1">
                            <a:latin typeface="Cambria Math" panose="02040503050406030204" pitchFamily="18" charset="0"/>
                          </a:rPr>
                          <m:t>𝑧</m:t>
                        </m:r>
                        <m:r>
                          <a:rPr lang="fr-CH" i="1">
                            <a:latin typeface="Cambria Math" panose="02040503050406030204" pitchFamily="18" charset="0"/>
                          </a:rPr>
                          <m:t>,</m:t>
                        </m:r>
                        <m:r>
                          <a:rPr lang="fr-CH" i="1" smtClean="0">
                            <a:latin typeface="Cambria Math" panose="02040503050406030204" pitchFamily="18" charset="0"/>
                            <a:ea typeface="Cambria Math" panose="02040503050406030204" pitchFamily="18" charset="0"/>
                          </a:rPr>
                          <m:t>𝜔</m:t>
                        </m:r>
                      </m:e>
                    </m:d>
                    <m:r>
                      <a:rPr lang="fr-CH" i="1">
                        <a:latin typeface="Cambria Math" panose="02040503050406030204" pitchFamily="18" charset="0"/>
                      </a:rPr>
                      <m:t>=</m:t>
                    </m:r>
                    <m:r>
                      <a:rPr lang="fr-CH" i="1">
                        <a:latin typeface="Cambria Math" panose="02040503050406030204" pitchFamily="18" charset="0"/>
                        <a:ea typeface="Cambria Math" panose="02040503050406030204" pitchFamily="18" charset="0"/>
                      </a:rPr>
                      <m:t>𝒜</m:t>
                    </m:r>
                    <m:d>
                      <m:dPr>
                        <m:ctrlPr>
                          <a:rPr lang="fr-CH" i="1">
                            <a:latin typeface="Cambria Math" panose="02040503050406030204" pitchFamily="18" charset="0"/>
                          </a:rPr>
                        </m:ctrlPr>
                      </m:dPr>
                      <m:e>
                        <m:r>
                          <a:rPr lang="fr-CH" b="0" i="1" smtClean="0">
                            <a:latin typeface="Cambria Math" panose="02040503050406030204" pitchFamily="18" charset="0"/>
                          </a:rPr>
                          <m:t>0</m:t>
                        </m:r>
                        <m:r>
                          <a:rPr lang="fr-CH" i="1">
                            <a:latin typeface="Cambria Math" panose="02040503050406030204" pitchFamily="18" charset="0"/>
                          </a:rPr>
                          <m:t>,</m:t>
                        </m:r>
                        <m:r>
                          <a:rPr lang="fr-CH" i="1">
                            <a:latin typeface="Cambria Math" panose="02040503050406030204" pitchFamily="18" charset="0"/>
                            <a:ea typeface="Cambria Math" panose="02040503050406030204" pitchFamily="18" charset="0"/>
                          </a:rPr>
                          <m:t>𝜔</m:t>
                        </m:r>
                      </m:e>
                    </m:d>
                    <m:sSup>
                      <m:sSupPr>
                        <m:ctrlPr>
                          <a:rPr lang="fr-CH" i="1">
                            <a:latin typeface="Cambria Math" panose="02040503050406030204" pitchFamily="18" charset="0"/>
                          </a:rPr>
                        </m:ctrlPr>
                      </m:sSupPr>
                      <m:e>
                        <m:r>
                          <a:rPr lang="fr-CH" i="1">
                            <a:latin typeface="Cambria Math" panose="02040503050406030204" pitchFamily="18" charset="0"/>
                          </a:rPr>
                          <m:t>𝑒</m:t>
                        </m:r>
                      </m:e>
                      <m:sup>
                        <m:r>
                          <a:rPr lang="fr-CH" b="0" i="1" smtClean="0">
                            <a:latin typeface="Cambria Math" panose="02040503050406030204" pitchFamily="18" charset="0"/>
                          </a:rPr>
                          <m:t>−</m:t>
                        </m:r>
                        <m:r>
                          <a:rPr lang="fr-CH" i="1">
                            <a:latin typeface="Cambria Math" panose="02040503050406030204" pitchFamily="18" charset="0"/>
                          </a:rPr>
                          <m:t>𝑖</m:t>
                        </m:r>
                        <m:d>
                          <m:dPr>
                            <m:ctrlPr>
                              <a:rPr lang="fr-CH" i="1" smtClean="0">
                                <a:latin typeface="Cambria Math" panose="02040503050406030204" pitchFamily="18" charset="0"/>
                              </a:rPr>
                            </m:ctrlPr>
                          </m:dPr>
                          <m:e>
                            <m:r>
                              <a:rPr lang="fr-CH" i="1">
                                <a:latin typeface="Cambria Math" panose="02040503050406030204" pitchFamily="18" charset="0"/>
                              </a:rPr>
                              <m:t>𝑘</m:t>
                            </m:r>
                            <m:d>
                              <m:dPr>
                                <m:ctrlPr>
                                  <a:rPr lang="fr-CH" i="1">
                                    <a:latin typeface="Cambria Math" panose="02040503050406030204" pitchFamily="18" charset="0"/>
                                  </a:rPr>
                                </m:ctrlPr>
                              </m:dPr>
                              <m:e>
                                <m:r>
                                  <a:rPr lang="fr-CH" i="1">
                                    <a:latin typeface="Cambria Math" panose="02040503050406030204" pitchFamily="18" charset="0"/>
                                    <a:ea typeface="Cambria Math" panose="02040503050406030204" pitchFamily="18" charset="0"/>
                                  </a:rPr>
                                  <m:t>𝜔</m:t>
                                </m:r>
                              </m:e>
                            </m:d>
                            <m:r>
                              <a:rPr lang="fr-CH" b="0" i="1" smtClean="0">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𝑘</m:t>
                                </m:r>
                              </m:e>
                              <m:sub>
                                <m:r>
                                  <a:rPr lang="fr-CH" i="1">
                                    <a:latin typeface="Cambria Math" panose="02040503050406030204" pitchFamily="18" charset="0"/>
                                    <a:ea typeface="Cambria Math" panose="02040503050406030204" pitchFamily="18" charset="0"/>
                                  </a:rPr>
                                  <m:t>0</m:t>
                                </m:r>
                              </m:sub>
                            </m:sSub>
                          </m:e>
                        </m:d>
                        <m:r>
                          <a:rPr lang="fr-CH" b="0" i="1" smtClean="0">
                            <a:latin typeface="Cambria Math" panose="02040503050406030204" pitchFamily="18" charset="0"/>
                            <a:ea typeface="Cambria Math" panose="02040503050406030204" pitchFamily="18" charset="0"/>
                          </a:rPr>
                          <m:t>𝑧</m:t>
                        </m:r>
                      </m:sup>
                    </m:sSup>
                    <m:r>
                      <a:rPr lang="fr-CH" i="1">
                        <a:latin typeface="Cambria Math" panose="02040503050406030204" pitchFamily="18" charset="0"/>
                      </a:rPr>
                      <m:t>=</m:t>
                    </m:r>
                    <m:r>
                      <a:rPr lang="fr-CH" i="1">
                        <a:latin typeface="Cambria Math" panose="02040503050406030204" pitchFamily="18" charset="0"/>
                        <a:ea typeface="Cambria Math" panose="02040503050406030204" pitchFamily="18" charset="0"/>
                      </a:rPr>
                      <m:t>𝒜</m:t>
                    </m:r>
                    <m:d>
                      <m:dPr>
                        <m:ctrlPr>
                          <a:rPr lang="fr-CH" i="1">
                            <a:latin typeface="Cambria Math" panose="02040503050406030204" pitchFamily="18" charset="0"/>
                          </a:rPr>
                        </m:ctrlPr>
                      </m:dPr>
                      <m:e>
                        <m:r>
                          <a:rPr lang="fr-CH" i="1">
                            <a:latin typeface="Cambria Math" panose="02040503050406030204" pitchFamily="18" charset="0"/>
                          </a:rPr>
                          <m:t>0,</m:t>
                        </m:r>
                        <m:r>
                          <a:rPr lang="fr-CH" i="1">
                            <a:latin typeface="Cambria Math" panose="02040503050406030204" pitchFamily="18" charset="0"/>
                            <a:ea typeface="Cambria Math" panose="02040503050406030204" pitchFamily="18" charset="0"/>
                          </a:rPr>
                          <m:t>𝜔</m:t>
                        </m:r>
                      </m:e>
                    </m:d>
                    <m:sSup>
                      <m:sSupPr>
                        <m:ctrlPr>
                          <a:rPr lang="fr-CH" i="1">
                            <a:latin typeface="Cambria Math" panose="02040503050406030204" pitchFamily="18" charset="0"/>
                          </a:rPr>
                        </m:ctrlPr>
                      </m:sSupPr>
                      <m:e>
                        <m:r>
                          <a:rPr lang="fr-CH" i="1">
                            <a:latin typeface="Cambria Math" panose="02040503050406030204" pitchFamily="18" charset="0"/>
                          </a:rPr>
                          <m:t>𝑒</m:t>
                        </m:r>
                      </m:e>
                      <m:sup>
                        <m:r>
                          <a:rPr lang="fr-CH" b="0" i="1" smtClean="0">
                            <a:latin typeface="Cambria Math" panose="02040503050406030204" pitchFamily="18" charset="0"/>
                          </a:rPr>
                          <m:t>−</m:t>
                        </m:r>
                        <m:r>
                          <a:rPr lang="fr-CH" i="1">
                            <a:latin typeface="Cambria Math" panose="02040503050406030204" pitchFamily="18" charset="0"/>
                          </a:rPr>
                          <m:t>𝑖</m:t>
                        </m:r>
                        <m:r>
                          <a:rPr lang="fr-CH" b="0" i="1" smtClean="0">
                            <a:latin typeface="Cambria Math" panose="02040503050406030204" pitchFamily="18" charset="0"/>
                          </a:rPr>
                          <m:t>𝑧</m:t>
                        </m:r>
                        <m:d>
                          <m:dPr>
                            <m:ctrlPr>
                              <a:rPr lang="fr-CH" i="1">
                                <a:latin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𝑘</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𝛿𝜔</m:t>
                            </m:r>
                            <m:r>
                              <a:rPr lang="fr-CH">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𝑘</m:t>
                                    </m:r>
                                  </m:e>
                                  <m:sub>
                                    <m:r>
                                      <a:rPr lang="fr-CH" i="1">
                                        <a:latin typeface="Cambria Math" panose="02040503050406030204" pitchFamily="18" charset="0"/>
                                        <a:ea typeface="Cambria Math" panose="02040503050406030204" pitchFamily="18" charset="0"/>
                                      </a:rPr>
                                      <m:t>2</m:t>
                                    </m:r>
                                  </m:sub>
                                </m:sSub>
                              </m:num>
                              <m:den>
                                <m:r>
                                  <a:rPr lang="fr-CH" i="1">
                                    <a:latin typeface="Cambria Math" panose="02040503050406030204" pitchFamily="18" charset="0"/>
                                    <a:ea typeface="Cambria Math" panose="02040503050406030204" pitchFamily="18" charset="0"/>
                                  </a:rPr>
                                  <m:t>2</m:t>
                                </m:r>
                              </m:den>
                            </m:f>
                            <m:r>
                              <a:rPr lang="fr-CH" i="1">
                                <a:latin typeface="Cambria Math" panose="02040503050406030204" pitchFamily="18" charset="0"/>
                                <a:ea typeface="Cambria Math" panose="02040503050406030204" pitchFamily="18" charset="0"/>
                              </a:rPr>
                              <m:t>𝛿</m:t>
                            </m:r>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𝜔</m:t>
                                </m:r>
                              </m:e>
                              <m:sup>
                                <m:r>
                                  <a:rPr lang="fr-CH" i="1">
                                    <a:latin typeface="Cambria Math" panose="02040503050406030204" pitchFamily="18" charset="0"/>
                                    <a:ea typeface="Cambria Math" panose="02040503050406030204" pitchFamily="18" charset="0"/>
                                  </a:rPr>
                                  <m:t>2</m:t>
                                </m:r>
                              </m:sup>
                            </m:sSup>
                          </m:e>
                        </m:d>
                      </m:sup>
                    </m:sSup>
                    <m:r>
                      <a:rPr lang="fr-CH" i="1">
                        <a:latin typeface="Cambria Math" panose="02040503050406030204" pitchFamily="18" charset="0"/>
                      </a:rPr>
                      <m:t>=</m:t>
                    </m:r>
                    <m:r>
                      <a:rPr lang="fr-CH" i="1">
                        <a:latin typeface="Cambria Math" panose="02040503050406030204" pitchFamily="18" charset="0"/>
                        <a:ea typeface="Cambria Math" panose="02040503050406030204" pitchFamily="18" charset="0"/>
                      </a:rPr>
                      <m:t>𝒜</m:t>
                    </m:r>
                    <m:d>
                      <m:dPr>
                        <m:ctrlPr>
                          <a:rPr lang="fr-CH" i="1">
                            <a:latin typeface="Cambria Math" panose="02040503050406030204" pitchFamily="18" charset="0"/>
                          </a:rPr>
                        </m:ctrlPr>
                      </m:dPr>
                      <m:e>
                        <m:r>
                          <a:rPr lang="fr-CH" i="1">
                            <a:latin typeface="Cambria Math" panose="02040503050406030204" pitchFamily="18" charset="0"/>
                          </a:rPr>
                          <m:t>0,</m:t>
                        </m:r>
                        <m:r>
                          <a:rPr lang="fr-CH" i="1">
                            <a:latin typeface="Cambria Math" panose="02040503050406030204" pitchFamily="18" charset="0"/>
                            <a:ea typeface="Cambria Math" panose="02040503050406030204" pitchFamily="18" charset="0"/>
                          </a:rPr>
                          <m:t>𝜔</m:t>
                        </m:r>
                      </m:e>
                    </m:d>
                    <m:sSup>
                      <m:sSupPr>
                        <m:ctrlPr>
                          <a:rPr lang="fr-CH" i="1">
                            <a:latin typeface="Cambria Math" panose="02040503050406030204" pitchFamily="18" charset="0"/>
                          </a:rPr>
                        </m:ctrlPr>
                      </m:sSupPr>
                      <m:e>
                        <m:r>
                          <a:rPr lang="fr-CH" i="1">
                            <a:latin typeface="Cambria Math" panose="02040503050406030204" pitchFamily="18" charset="0"/>
                          </a:rPr>
                          <m:t>𝑒</m:t>
                        </m:r>
                      </m:e>
                      <m:sup>
                        <m:r>
                          <a:rPr lang="fr-CH" b="0" i="1" smtClean="0">
                            <a:latin typeface="Cambria Math" panose="02040503050406030204" pitchFamily="18" charset="0"/>
                          </a:rPr>
                          <m:t>−</m:t>
                        </m:r>
                        <m:r>
                          <a:rPr lang="fr-CH" i="1">
                            <a:latin typeface="Cambria Math" panose="02040503050406030204" pitchFamily="18" charset="0"/>
                          </a:rPr>
                          <m:t>𝑖𝑧</m:t>
                        </m:r>
                        <m:d>
                          <m:dPr>
                            <m:ctrlPr>
                              <a:rPr lang="fr-CH" i="1">
                                <a:latin typeface="Cambria Math" panose="02040503050406030204" pitchFamily="18" charset="0"/>
                              </a:rPr>
                            </m:ctrlPr>
                          </m:dPr>
                          <m:e>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𝛿𝜔</m:t>
                                </m:r>
                              </m:num>
                              <m:den>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𝑔</m:t>
                                    </m:r>
                                  </m:sub>
                                </m:sSub>
                                <m:r>
                                  <a:rPr lang="fr-CH" altLang="en-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0</m:t>
                                    </m:r>
                                  </m:sub>
                                </m:sSub>
                                <m:r>
                                  <a:rPr lang="fr-CH" altLang="en-CH" i="1">
                                    <a:latin typeface="Cambria Math" panose="02040503050406030204" pitchFamily="18" charset="0"/>
                                    <a:ea typeface="Cambria Math" panose="02040503050406030204" pitchFamily="18" charset="0"/>
                                  </a:rPr>
                                  <m:t>)</m:t>
                                </m:r>
                              </m:den>
                            </m:f>
                            <m:r>
                              <a:rPr lang="fr-CH">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𝐷</m:t>
                                    </m:r>
                                  </m:e>
                                  <m:sub>
                                    <m:r>
                                      <a:rPr lang="fr-CH" i="1">
                                        <a:latin typeface="Cambria Math" panose="02040503050406030204" pitchFamily="18" charset="0"/>
                                        <a:ea typeface="Cambria Math" panose="02040503050406030204" pitchFamily="18" charset="0"/>
                                      </a:rPr>
                                      <m:t>𝜔</m:t>
                                    </m:r>
                                  </m:sub>
                                </m:sSub>
                              </m:num>
                              <m:den>
                                <m:r>
                                  <a:rPr lang="fr-CH" i="1">
                                    <a:latin typeface="Cambria Math" panose="02040503050406030204" pitchFamily="18" charset="0"/>
                                    <a:ea typeface="Cambria Math" panose="02040503050406030204" pitchFamily="18" charset="0"/>
                                  </a:rPr>
                                  <m:t>2</m:t>
                                </m:r>
                              </m:den>
                            </m:f>
                            <m:r>
                              <a:rPr lang="fr-CH" i="1">
                                <a:latin typeface="Cambria Math" panose="02040503050406030204" pitchFamily="18" charset="0"/>
                                <a:ea typeface="Cambria Math" panose="02040503050406030204" pitchFamily="18" charset="0"/>
                              </a:rPr>
                              <m:t>𝛿</m:t>
                            </m:r>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𝜔</m:t>
                                </m:r>
                              </m:e>
                              <m:sup>
                                <m:r>
                                  <a:rPr lang="fr-CH" i="1">
                                    <a:latin typeface="Cambria Math" panose="02040503050406030204" pitchFamily="18" charset="0"/>
                                    <a:ea typeface="Cambria Math" panose="02040503050406030204" pitchFamily="18" charset="0"/>
                                  </a:rPr>
                                  <m:t>2</m:t>
                                </m:r>
                              </m:sup>
                            </m:sSup>
                          </m:e>
                        </m:d>
                      </m:sup>
                    </m:sSup>
                  </m:oMath>
                </a14:m>
                <a:r>
                  <a:rPr lang="fr-CH" dirty="0"/>
                  <a:t> . </a:t>
                </a:r>
              </a:p>
              <a:p>
                <a:pPr marL="342900" indent="-342900" eaLnBrk="1" hangingPunct="1">
                  <a:lnSpc>
                    <a:spcPct val="120000"/>
                  </a:lnSpc>
                  <a:buFont typeface="Arial" panose="020B0604020202020204" pitchFamily="34" charset="0"/>
                  <a:buChar char="•"/>
                </a:pPr>
                <a:r>
                  <a:rPr lang="fr-CH" dirty="0"/>
                  <a:t>La première partie est l'équivalente (dans le plan temporel) d'un délai (appelé </a:t>
                </a:r>
                <a:r>
                  <a:rPr lang="fr-CH" b="1" dirty="0"/>
                  <a:t>délai </a:t>
                </a:r>
              </a:p>
              <a:p>
                <a:pPr eaLnBrk="1" hangingPunct="1">
                  <a:lnSpc>
                    <a:spcPct val="120000"/>
                  </a:lnSpc>
                </a:pPr>
                <a:r>
                  <a:rPr lang="fr-CH" b="1" dirty="0"/>
                  <a:t>     de groupe</a:t>
                </a:r>
                <a:r>
                  <a:rPr lang="fr-CH" dirty="0"/>
                  <a:t>): </a:t>
                </a:r>
                <a14:m>
                  <m:oMath xmlns:m="http://schemas.openxmlformats.org/officeDocument/2006/math">
                    <m:sSub>
                      <m:sSubPr>
                        <m:ctrlPr>
                          <a:rPr lang="fr-CH" altLang="en-CH" i="1">
                            <a:latin typeface="Cambria Math" panose="02040503050406030204" pitchFamily="18" charset="0"/>
                            <a:ea typeface="Cambria Math" panose="02040503050406030204" pitchFamily="18" charset="0"/>
                          </a:rPr>
                        </m:ctrlPr>
                      </m:sSubPr>
                      <m:e>
                        <m:r>
                          <a:rPr lang="fr-CH" altLang="en-CH" i="1" smtClean="0">
                            <a:latin typeface="Cambria Math" panose="02040503050406030204" pitchFamily="18" charset="0"/>
                            <a:ea typeface="Cambria Math" panose="02040503050406030204" pitchFamily="18" charset="0"/>
                          </a:rPr>
                          <m:t>𝜏</m:t>
                        </m:r>
                      </m:e>
                      <m:sub>
                        <m:r>
                          <a:rPr lang="fr-CH" altLang="en-CH" i="1">
                            <a:latin typeface="Cambria Math" panose="02040503050406030204" pitchFamily="18" charset="0"/>
                            <a:ea typeface="Cambria Math" panose="02040503050406030204" pitchFamily="18" charset="0"/>
                          </a:rPr>
                          <m:t>𝑔</m:t>
                        </m:r>
                      </m:sub>
                    </m:sSub>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b="0" i="1" smtClean="0">
                            <a:latin typeface="Cambria Math" panose="02040503050406030204" pitchFamily="18" charset="0"/>
                            <a:ea typeface="Cambria Math" panose="02040503050406030204" pitchFamily="18" charset="0"/>
                          </a:rPr>
                          <m:t>𝑧</m:t>
                        </m:r>
                      </m:num>
                      <m:den>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𝑔</m:t>
                            </m:r>
                          </m:sub>
                        </m:sSub>
                        <m:r>
                          <a:rPr lang="fr-CH" altLang="en-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0</m:t>
                            </m:r>
                          </m:sub>
                        </m:sSub>
                        <m:r>
                          <a:rPr lang="fr-CH" altLang="en-CH" i="1">
                            <a:latin typeface="Cambria Math" panose="02040503050406030204" pitchFamily="18" charset="0"/>
                            <a:ea typeface="Cambria Math" panose="02040503050406030204" pitchFamily="18" charset="0"/>
                          </a:rPr>
                          <m:t>)</m:t>
                        </m:r>
                      </m:den>
                    </m:f>
                  </m:oMath>
                </a14:m>
                <a:r>
                  <a:rPr lang="fr-CH" dirty="0"/>
                  <a:t> . C'est le temps de propagation du paquet à la vitesse </a:t>
                </a:r>
                <a14:m>
                  <m:oMath xmlns:m="http://schemas.openxmlformats.org/officeDocument/2006/math">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𝑔</m:t>
                        </m:r>
                      </m:sub>
                    </m:sSub>
                    <m:r>
                      <a:rPr lang="fr-CH" altLang="en-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0</m:t>
                        </m:r>
                      </m:sub>
                    </m:sSub>
                    <m:r>
                      <a:rPr lang="fr-CH" altLang="en-CH" i="1">
                        <a:latin typeface="Cambria Math" panose="02040503050406030204" pitchFamily="18" charset="0"/>
                        <a:ea typeface="Cambria Math" panose="02040503050406030204" pitchFamily="18" charset="0"/>
                      </a:rPr>
                      <m:t>)</m:t>
                    </m:r>
                  </m:oMath>
                </a14:m>
                <a:r>
                  <a:rPr lang="fr-CH" dirty="0"/>
                  <a:t>.</a:t>
                </a:r>
              </a:p>
              <a:p>
                <a:pPr marL="358775" indent="-349250" eaLnBrk="1" hangingPunct="1">
                  <a:lnSpc>
                    <a:spcPct val="120000"/>
                  </a:lnSpc>
                  <a:buFont typeface="Arial" panose="020B0604020202020204" pitchFamily="34" charset="0"/>
                  <a:buChar char="•"/>
                </a:pPr>
                <a:r>
                  <a:rPr lang="fr-CH" dirty="0"/>
                  <a:t>La deuxième partie est liée à la dispersion </a:t>
                </a:r>
                <a14:m>
                  <m:oMath xmlns:m="http://schemas.openxmlformats.org/officeDocument/2006/math">
                    <m:sSub>
                      <m:sSubPr>
                        <m:ctrlPr>
                          <a:rPr lang="fr-CH" i="1" smtClean="0">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𝐷</m:t>
                        </m:r>
                      </m:e>
                      <m:sub>
                        <m:r>
                          <a:rPr lang="fr-CH" i="1">
                            <a:latin typeface="Cambria Math" panose="02040503050406030204" pitchFamily="18" charset="0"/>
                            <a:ea typeface="Cambria Math" panose="02040503050406030204" pitchFamily="18" charset="0"/>
                          </a:rPr>
                          <m:t>𝜔</m:t>
                        </m:r>
                      </m:sub>
                    </m:sSub>
                  </m:oMath>
                </a14:m>
                <a:r>
                  <a:rPr lang="fr-CH" dirty="0"/>
                  <a:t> .</a:t>
                </a:r>
              </a:p>
            </p:txBody>
          </p:sp>
        </mc:Choice>
        <mc:Fallback xmlns="">
          <p:sp>
            <p:nvSpPr>
              <p:cNvPr id="6154" name="Text Box 7"/>
              <p:cNvSpPr txBox="1">
                <a:spLocks noRot="1" noChangeAspect="1" noMove="1" noResize="1" noEditPoints="1" noAdjustHandles="1" noChangeArrowheads="1" noChangeShapeType="1" noTextEdit="1"/>
              </p:cNvSpPr>
              <p:nvPr/>
            </p:nvSpPr>
            <p:spPr bwMode="auto">
              <a:xfrm>
                <a:off x="2" y="548680"/>
                <a:ext cx="12191998" cy="5162632"/>
              </a:xfrm>
              <a:prstGeom prst="rect">
                <a:avLst/>
              </a:prstGeom>
              <a:blipFill>
                <a:blip r:embed="rId2"/>
                <a:stretch>
                  <a:fillRect l="-312" t="-246" b="-983"/>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152" name="Text Box 3"/>
          <p:cNvSpPr txBox="1">
            <a:spLocks noChangeArrowheads="1"/>
          </p:cNvSpPr>
          <p:nvPr/>
        </p:nvSpPr>
        <p:spPr bwMode="auto">
          <a:xfrm>
            <a:off x="1" y="0"/>
            <a:ext cx="1219199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fr-CH" sz="2400">
                <a:solidFill>
                  <a:srgbClr val="FF0000"/>
                </a:solidFill>
              </a:rPr>
              <a:t>Bonus: </a:t>
            </a:r>
            <a:r>
              <a:rPr lang="fr-CH" sz="2400"/>
              <a:t>L'élargissement d'un paquet d'ondes par la dispersion: traitement précis (1)</a:t>
            </a:r>
          </a:p>
        </p:txBody>
      </p:sp>
      <p:pic>
        <p:nvPicPr>
          <p:cNvPr id="4" name="Picture 3">
            <a:extLst>
              <a:ext uri="{FF2B5EF4-FFF2-40B4-BE49-F238E27FC236}">
                <a16:creationId xmlns:a16="http://schemas.microsoft.com/office/drawing/2014/main" id="{52475FF3-0B40-0741-B349-964884D73C57}"/>
              </a:ext>
            </a:extLst>
          </p:cNvPr>
          <p:cNvPicPr>
            <a:picLocks noChangeAspect="1"/>
          </p:cNvPicPr>
          <p:nvPr/>
        </p:nvPicPr>
        <p:blipFill>
          <a:blip r:embed="rId3"/>
          <a:stretch>
            <a:fillRect/>
          </a:stretch>
        </p:blipFill>
        <p:spPr>
          <a:xfrm>
            <a:off x="9300356" y="4570390"/>
            <a:ext cx="2891643" cy="2287610"/>
          </a:xfrm>
          <a:prstGeom prst="rect">
            <a:avLst/>
          </a:prstGeom>
        </p:spPr>
      </p:pic>
    </p:spTree>
    <p:extLst>
      <p:ext uri="{BB962C8B-B14F-4D97-AF65-F5344CB8AC3E}">
        <p14:creationId xmlns:p14="http://schemas.microsoft.com/office/powerpoint/2010/main" val="3881633346"/>
      </p:ext>
    </p:extLst>
  </p:cSld>
  <p:clrMapOvr>
    <a:masterClrMapping/>
  </p:clrMapOvr>
  <mc:AlternateContent xmlns:mc="http://schemas.openxmlformats.org/markup-compatibility/2006" xmlns:p14="http://schemas.microsoft.com/office/powerpoint/2010/main">
    <mc:Choice Requires="p14">
      <p:transition spd="slow" p14:dur="2000" advTm="380855"/>
    </mc:Choice>
    <mc:Fallback xmlns="">
      <p:transition spd="slow" advTm="38085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154" name="Text Box 7"/>
              <p:cNvSpPr txBox="1">
                <a:spLocks noChangeArrowheads="1"/>
              </p:cNvSpPr>
              <p:nvPr/>
            </p:nvSpPr>
            <p:spPr bwMode="auto">
              <a:xfrm>
                <a:off x="372" y="461665"/>
                <a:ext cx="12191999" cy="5763757"/>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342900" indent="-342900" eaLnBrk="1" hangingPunct="1">
                  <a:lnSpc>
                    <a:spcPct val="120000"/>
                  </a:lnSpc>
                  <a:buFont typeface="Arial" panose="020B0604020202020204" pitchFamily="34" charset="0"/>
                  <a:buChar char="•"/>
                </a:pPr>
                <a:r>
                  <a:rPr lang="fr-CH" dirty="0"/>
                  <a:t>Si </a:t>
                </a:r>
                <a14:m>
                  <m:oMath xmlns:m="http://schemas.openxmlformats.org/officeDocument/2006/math">
                    <m:r>
                      <a:rPr lang="fr-CH" i="1">
                        <a:latin typeface="Cambria Math" panose="02040503050406030204" pitchFamily="18" charset="0"/>
                        <a:ea typeface="Cambria Math" panose="02040503050406030204" pitchFamily="18" charset="0"/>
                      </a:rPr>
                      <m:t>𝒜</m:t>
                    </m:r>
                    <m:d>
                      <m:dPr>
                        <m:ctrlPr>
                          <a:rPr lang="fr-CH" i="1">
                            <a:latin typeface="Cambria Math" panose="02040503050406030204" pitchFamily="18" charset="0"/>
                          </a:rPr>
                        </m:ctrlPr>
                      </m:dPr>
                      <m:e>
                        <m:r>
                          <a:rPr lang="fr-CH" i="1">
                            <a:latin typeface="Cambria Math" panose="02040503050406030204" pitchFamily="18" charset="0"/>
                          </a:rPr>
                          <m:t>𝑧</m:t>
                        </m:r>
                        <m:r>
                          <a:rPr lang="fr-CH" i="1">
                            <a:latin typeface="Cambria Math" panose="02040503050406030204" pitchFamily="18" charset="0"/>
                          </a:rPr>
                          <m:t>,</m:t>
                        </m:r>
                        <m:r>
                          <a:rPr lang="fr-CH" i="1">
                            <a:latin typeface="Cambria Math" panose="02040503050406030204" pitchFamily="18" charset="0"/>
                            <a:ea typeface="Cambria Math" panose="02040503050406030204" pitchFamily="18" charset="0"/>
                          </a:rPr>
                          <m:t>𝜔</m:t>
                        </m:r>
                      </m:e>
                    </m:d>
                  </m:oMath>
                </a14:m>
                <a:r>
                  <a:rPr lang="fr-CH" dirty="0"/>
                  <a:t> ne varie que lentement avec </a:t>
                </a:r>
                <a:r>
                  <a:rPr lang="fr-CH" i="1" dirty="0"/>
                  <a:t>z</a:t>
                </a:r>
                <a:r>
                  <a:rPr lang="fr-CH" dirty="0"/>
                  <a:t>, nous pouvons calculer la dérivée: </a:t>
                </a:r>
                <a14:m>
                  <m:oMath xmlns:m="http://schemas.openxmlformats.org/officeDocument/2006/math">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𝑑</m:t>
                        </m:r>
                        <m:r>
                          <a:rPr lang="fr-CH" i="1">
                            <a:latin typeface="Cambria Math" panose="02040503050406030204" pitchFamily="18" charset="0"/>
                            <a:ea typeface="Cambria Math" panose="02040503050406030204" pitchFamily="18" charset="0"/>
                          </a:rPr>
                          <m:t>𝒜</m:t>
                        </m:r>
                        <m:d>
                          <m:dPr>
                            <m:ctrlPr>
                              <a:rPr lang="fr-CH" i="1">
                                <a:latin typeface="Cambria Math" panose="02040503050406030204" pitchFamily="18" charset="0"/>
                              </a:rPr>
                            </m:ctrlPr>
                          </m:dPr>
                          <m:e>
                            <m:r>
                              <a:rPr lang="fr-CH" i="1">
                                <a:latin typeface="Cambria Math" panose="02040503050406030204" pitchFamily="18" charset="0"/>
                              </a:rPr>
                              <m:t>𝑧</m:t>
                            </m:r>
                            <m:r>
                              <a:rPr lang="fr-CH" i="1">
                                <a:latin typeface="Cambria Math" panose="02040503050406030204" pitchFamily="18" charset="0"/>
                              </a:rPr>
                              <m:t>,</m:t>
                            </m:r>
                            <m:r>
                              <a:rPr lang="fr-CH" i="1">
                                <a:latin typeface="Cambria Math" panose="02040503050406030204" pitchFamily="18" charset="0"/>
                                <a:ea typeface="Cambria Math" panose="02040503050406030204" pitchFamily="18" charset="0"/>
                              </a:rPr>
                              <m:t>𝜔</m:t>
                            </m:r>
                          </m:e>
                        </m:d>
                      </m:num>
                      <m:den>
                        <m:r>
                          <a:rPr lang="fr-CH" i="1">
                            <a:latin typeface="Cambria Math" panose="02040503050406030204" pitchFamily="18" charset="0"/>
                            <a:ea typeface="Cambria Math" panose="02040503050406030204" pitchFamily="18" charset="0"/>
                          </a:rPr>
                          <m:t>𝑑𝑧</m:t>
                        </m:r>
                      </m:den>
                    </m:f>
                    <m:r>
                      <a:rPr lang="fr-CH" i="1">
                        <a:latin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𝑑</m:t>
                        </m:r>
                        <m:r>
                          <a:rPr lang="fr-CH" i="1">
                            <a:latin typeface="Cambria Math" panose="02040503050406030204" pitchFamily="18" charset="0"/>
                            <a:ea typeface="Cambria Math" panose="02040503050406030204" pitchFamily="18" charset="0"/>
                          </a:rPr>
                          <m:t>𝒜</m:t>
                        </m:r>
                        <m:d>
                          <m:dPr>
                            <m:ctrlPr>
                              <a:rPr lang="fr-CH" i="1">
                                <a:latin typeface="Cambria Math" panose="02040503050406030204" pitchFamily="18" charset="0"/>
                              </a:rPr>
                            </m:ctrlPr>
                          </m:dPr>
                          <m:e>
                            <m:r>
                              <a:rPr lang="fr-CH" i="1">
                                <a:latin typeface="Cambria Math" panose="02040503050406030204" pitchFamily="18" charset="0"/>
                              </a:rPr>
                              <m:t>0,</m:t>
                            </m:r>
                            <m:r>
                              <a:rPr lang="fr-CH" i="1">
                                <a:latin typeface="Cambria Math" panose="02040503050406030204" pitchFamily="18" charset="0"/>
                                <a:ea typeface="Cambria Math" panose="02040503050406030204" pitchFamily="18" charset="0"/>
                              </a:rPr>
                              <m:t>𝜔</m:t>
                            </m:r>
                          </m:e>
                        </m:d>
                      </m:num>
                      <m:den>
                        <m:r>
                          <a:rPr lang="fr-CH" i="1">
                            <a:latin typeface="Cambria Math" panose="02040503050406030204" pitchFamily="18" charset="0"/>
                            <a:ea typeface="Cambria Math" panose="02040503050406030204" pitchFamily="18" charset="0"/>
                          </a:rPr>
                          <m:t>𝑑𝑧</m:t>
                        </m:r>
                      </m:den>
                    </m:f>
                    <m:sSup>
                      <m:sSupPr>
                        <m:ctrlPr>
                          <a:rPr lang="fr-CH" i="1">
                            <a:latin typeface="Cambria Math" panose="02040503050406030204" pitchFamily="18" charset="0"/>
                          </a:rPr>
                        </m:ctrlPr>
                      </m:sSupPr>
                      <m:e>
                        <m:r>
                          <a:rPr lang="fr-CH" i="1">
                            <a:latin typeface="Cambria Math" panose="02040503050406030204" pitchFamily="18" charset="0"/>
                          </a:rPr>
                          <m:t>𝑒</m:t>
                        </m:r>
                      </m:e>
                      <m:sup>
                        <m:r>
                          <a:rPr lang="fr-CH" i="1">
                            <a:latin typeface="Cambria Math" panose="02040503050406030204" pitchFamily="18" charset="0"/>
                          </a:rPr>
                          <m:t>−</m:t>
                        </m:r>
                        <m:r>
                          <a:rPr lang="fr-CH" i="1">
                            <a:latin typeface="Cambria Math" panose="02040503050406030204" pitchFamily="18" charset="0"/>
                          </a:rPr>
                          <m:t>𝑖𝑧</m:t>
                        </m:r>
                        <m:d>
                          <m:dPr>
                            <m:ctrlPr>
                              <a:rPr lang="fr-CH" i="1">
                                <a:latin typeface="Cambria Math" panose="02040503050406030204" pitchFamily="18" charset="0"/>
                              </a:rPr>
                            </m:ctrlPr>
                          </m:dPr>
                          <m:e>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𝛿𝜔</m:t>
                                </m:r>
                              </m:num>
                              <m:den>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𝑔</m:t>
                                    </m:r>
                                  </m:sub>
                                </m:sSub>
                                <m:r>
                                  <a:rPr lang="fr-CH" altLang="en-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0</m:t>
                                    </m:r>
                                  </m:sub>
                                </m:sSub>
                                <m:r>
                                  <a:rPr lang="fr-CH" altLang="en-CH" i="1">
                                    <a:latin typeface="Cambria Math" panose="02040503050406030204" pitchFamily="18" charset="0"/>
                                    <a:ea typeface="Cambria Math" panose="02040503050406030204" pitchFamily="18" charset="0"/>
                                  </a:rPr>
                                  <m:t>)</m:t>
                                </m:r>
                              </m:den>
                            </m:f>
                            <m:r>
                              <a:rPr lang="fr-CH">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𝐷</m:t>
                                    </m:r>
                                  </m:e>
                                  <m:sub>
                                    <m:r>
                                      <a:rPr lang="fr-CH" i="1">
                                        <a:latin typeface="Cambria Math" panose="02040503050406030204" pitchFamily="18" charset="0"/>
                                        <a:ea typeface="Cambria Math" panose="02040503050406030204" pitchFamily="18" charset="0"/>
                                      </a:rPr>
                                      <m:t>𝜔</m:t>
                                    </m:r>
                                  </m:sub>
                                </m:sSub>
                              </m:num>
                              <m:den>
                                <m:r>
                                  <a:rPr lang="fr-CH" i="1">
                                    <a:latin typeface="Cambria Math" panose="02040503050406030204" pitchFamily="18" charset="0"/>
                                    <a:ea typeface="Cambria Math" panose="02040503050406030204" pitchFamily="18" charset="0"/>
                                  </a:rPr>
                                  <m:t>2</m:t>
                                </m:r>
                              </m:den>
                            </m:f>
                            <m:r>
                              <a:rPr lang="fr-CH" i="1">
                                <a:latin typeface="Cambria Math" panose="02040503050406030204" pitchFamily="18" charset="0"/>
                                <a:ea typeface="Cambria Math" panose="02040503050406030204" pitchFamily="18" charset="0"/>
                              </a:rPr>
                              <m:t>𝛿</m:t>
                            </m:r>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𝜔</m:t>
                                </m:r>
                              </m:e>
                              <m:sup>
                                <m:r>
                                  <a:rPr lang="fr-CH" i="1">
                                    <a:latin typeface="Cambria Math" panose="02040503050406030204" pitchFamily="18" charset="0"/>
                                    <a:ea typeface="Cambria Math" panose="02040503050406030204" pitchFamily="18" charset="0"/>
                                  </a:rPr>
                                  <m:t>2</m:t>
                                </m:r>
                              </m:sup>
                            </m:sSup>
                          </m:e>
                        </m:d>
                      </m:sup>
                    </m:s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𝒜</m:t>
                    </m:r>
                    <m:d>
                      <m:dPr>
                        <m:ctrlPr>
                          <a:rPr lang="fr-CH" i="1">
                            <a:latin typeface="Cambria Math" panose="02040503050406030204" pitchFamily="18" charset="0"/>
                          </a:rPr>
                        </m:ctrlPr>
                      </m:dPr>
                      <m:e>
                        <m:r>
                          <a:rPr lang="fr-CH" i="1">
                            <a:latin typeface="Cambria Math" panose="02040503050406030204" pitchFamily="18" charset="0"/>
                          </a:rPr>
                          <m:t>0,</m:t>
                        </m:r>
                        <m:r>
                          <a:rPr lang="fr-CH" i="1">
                            <a:latin typeface="Cambria Math" panose="02040503050406030204" pitchFamily="18" charset="0"/>
                            <a:ea typeface="Cambria Math" panose="02040503050406030204" pitchFamily="18" charset="0"/>
                          </a:rPr>
                          <m:t>𝜔</m:t>
                        </m:r>
                      </m:e>
                    </m:d>
                    <m:d>
                      <m:dPr>
                        <m:begChr m:val="["/>
                        <m:endChr m:val="]"/>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m:t>
                        </m:r>
                        <m:d>
                          <m:dPr>
                            <m:ctrlPr>
                              <a:rPr lang="fr-CH" i="1">
                                <a:latin typeface="Cambria Math" panose="02040503050406030204" pitchFamily="18" charset="0"/>
                              </a:rPr>
                            </m:ctrlPr>
                          </m:dPr>
                          <m:e>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𝛿𝜔</m:t>
                                </m:r>
                              </m:num>
                              <m:den>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𝑔</m:t>
                                    </m:r>
                                  </m:sub>
                                </m:sSub>
                                <m:r>
                                  <a:rPr lang="fr-CH" altLang="en-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0</m:t>
                                    </m:r>
                                  </m:sub>
                                </m:sSub>
                                <m:r>
                                  <a:rPr lang="fr-CH" altLang="en-CH" i="1">
                                    <a:latin typeface="Cambria Math" panose="02040503050406030204" pitchFamily="18" charset="0"/>
                                    <a:ea typeface="Cambria Math" panose="02040503050406030204" pitchFamily="18" charset="0"/>
                                  </a:rPr>
                                  <m:t>)</m:t>
                                </m:r>
                              </m:den>
                            </m:f>
                            <m:r>
                              <a:rPr lang="fr-CH">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𝐷</m:t>
                                    </m:r>
                                  </m:e>
                                  <m:sub>
                                    <m:r>
                                      <a:rPr lang="fr-CH" i="1">
                                        <a:latin typeface="Cambria Math" panose="02040503050406030204" pitchFamily="18" charset="0"/>
                                        <a:ea typeface="Cambria Math" panose="02040503050406030204" pitchFamily="18" charset="0"/>
                                      </a:rPr>
                                      <m:t>𝜔</m:t>
                                    </m:r>
                                  </m:sub>
                                </m:sSub>
                              </m:num>
                              <m:den>
                                <m:r>
                                  <a:rPr lang="fr-CH" i="1">
                                    <a:latin typeface="Cambria Math" panose="02040503050406030204" pitchFamily="18" charset="0"/>
                                    <a:ea typeface="Cambria Math" panose="02040503050406030204" pitchFamily="18" charset="0"/>
                                  </a:rPr>
                                  <m:t>2</m:t>
                                </m:r>
                              </m:den>
                            </m:f>
                            <m:r>
                              <a:rPr lang="fr-CH" i="1">
                                <a:latin typeface="Cambria Math" panose="02040503050406030204" pitchFamily="18" charset="0"/>
                                <a:ea typeface="Cambria Math" panose="02040503050406030204" pitchFamily="18" charset="0"/>
                              </a:rPr>
                              <m:t>𝛿</m:t>
                            </m:r>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𝜔</m:t>
                                </m:r>
                              </m:e>
                              <m:sup>
                                <m:r>
                                  <a:rPr lang="fr-CH" i="1">
                                    <a:latin typeface="Cambria Math" panose="02040503050406030204" pitchFamily="18" charset="0"/>
                                    <a:ea typeface="Cambria Math" panose="02040503050406030204" pitchFamily="18" charset="0"/>
                                  </a:rPr>
                                  <m:t>2</m:t>
                                </m:r>
                              </m:sup>
                            </m:sSup>
                          </m:e>
                        </m:d>
                      </m:e>
                    </m:d>
                    <m:sSup>
                      <m:sSupPr>
                        <m:ctrlPr>
                          <a:rPr lang="fr-CH" i="1">
                            <a:latin typeface="Cambria Math" panose="02040503050406030204" pitchFamily="18" charset="0"/>
                          </a:rPr>
                        </m:ctrlPr>
                      </m:sSupPr>
                      <m:e>
                        <m:r>
                          <a:rPr lang="fr-CH" i="1">
                            <a:latin typeface="Cambria Math" panose="02040503050406030204" pitchFamily="18" charset="0"/>
                          </a:rPr>
                          <m:t>𝑒</m:t>
                        </m:r>
                      </m:e>
                      <m:sup>
                        <m:r>
                          <a:rPr lang="fr-CH" i="1">
                            <a:latin typeface="Cambria Math" panose="02040503050406030204" pitchFamily="18" charset="0"/>
                          </a:rPr>
                          <m:t>−</m:t>
                        </m:r>
                        <m:r>
                          <a:rPr lang="fr-CH" i="1">
                            <a:latin typeface="Cambria Math" panose="02040503050406030204" pitchFamily="18" charset="0"/>
                          </a:rPr>
                          <m:t>𝑖𝑧</m:t>
                        </m:r>
                        <m:d>
                          <m:dPr>
                            <m:ctrlPr>
                              <a:rPr lang="fr-CH" i="1">
                                <a:latin typeface="Cambria Math" panose="02040503050406030204" pitchFamily="18" charset="0"/>
                              </a:rPr>
                            </m:ctrlPr>
                          </m:dPr>
                          <m:e>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𝛿𝜔</m:t>
                                </m:r>
                              </m:num>
                              <m:den>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𝑔</m:t>
                                    </m:r>
                                  </m:sub>
                                </m:sSub>
                                <m:r>
                                  <a:rPr lang="fr-CH" altLang="en-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0</m:t>
                                    </m:r>
                                  </m:sub>
                                </m:sSub>
                                <m:r>
                                  <a:rPr lang="fr-CH" altLang="en-CH" i="1">
                                    <a:latin typeface="Cambria Math" panose="02040503050406030204" pitchFamily="18" charset="0"/>
                                    <a:ea typeface="Cambria Math" panose="02040503050406030204" pitchFamily="18" charset="0"/>
                                  </a:rPr>
                                  <m:t>)</m:t>
                                </m:r>
                              </m:den>
                            </m:f>
                            <m:r>
                              <a:rPr lang="fr-CH">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𝐷</m:t>
                                    </m:r>
                                  </m:e>
                                  <m:sub>
                                    <m:r>
                                      <a:rPr lang="fr-CH" i="1">
                                        <a:latin typeface="Cambria Math" panose="02040503050406030204" pitchFamily="18" charset="0"/>
                                        <a:ea typeface="Cambria Math" panose="02040503050406030204" pitchFamily="18" charset="0"/>
                                      </a:rPr>
                                      <m:t>𝜔</m:t>
                                    </m:r>
                                  </m:sub>
                                </m:sSub>
                              </m:num>
                              <m:den>
                                <m:r>
                                  <a:rPr lang="fr-CH" i="1">
                                    <a:latin typeface="Cambria Math" panose="02040503050406030204" pitchFamily="18" charset="0"/>
                                    <a:ea typeface="Cambria Math" panose="02040503050406030204" pitchFamily="18" charset="0"/>
                                  </a:rPr>
                                  <m:t>2</m:t>
                                </m:r>
                              </m:den>
                            </m:f>
                            <m:r>
                              <a:rPr lang="fr-CH" i="1">
                                <a:latin typeface="Cambria Math" panose="02040503050406030204" pitchFamily="18" charset="0"/>
                                <a:ea typeface="Cambria Math" panose="02040503050406030204" pitchFamily="18" charset="0"/>
                              </a:rPr>
                              <m:t>𝛿</m:t>
                            </m:r>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𝜔</m:t>
                                </m:r>
                              </m:e>
                              <m:sup>
                                <m:r>
                                  <a:rPr lang="fr-CH" i="1">
                                    <a:latin typeface="Cambria Math" panose="02040503050406030204" pitchFamily="18" charset="0"/>
                                    <a:ea typeface="Cambria Math" panose="02040503050406030204" pitchFamily="18" charset="0"/>
                                  </a:rPr>
                                  <m:t>2</m:t>
                                </m:r>
                              </m:sup>
                            </m:sSup>
                          </m:e>
                        </m:d>
                      </m:sup>
                    </m:s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m:t>
                    </m:r>
                    <m:d>
                      <m:dPr>
                        <m:ctrlPr>
                          <a:rPr lang="fr-CH" i="1">
                            <a:latin typeface="Cambria Math" panose="02040503050406030204" pitchFamily="18" charset="0"/>
                          </a:rPr>
                        </m:ctrlPr>
                      </m:dPr>
                      <m:e>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𝛿𝜔</m:t>
                            </m:r>
                          </m:num>
                          <m:den>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𝑔</m:t>
                                </m:r>
                              </m:sub>
                            </m:sSub>
                            <m:r>
                              <a:rPr lang="fr-CH" altLang="en-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0</m:t>
                                </m:r>
                              </m:sub>
                            </m:sSub>
                            <m:r>
                              <a:rPr lang="fr-CH" altLang="en-CH" i="1">
                                <a:latin typeface="Cambria Math" panose="02040503050406030204" pitchFamily="18" charset="0"/>
                                <a:ea typeface="Cambria Math" panose="02040503050406030204" pitchFamily="18" charset="0"/>
                              </a:rPr>
                              <m:t>)</m:t>
                            </m:r>
                          </m:den>
                        </m:f>
                        <m:r>
                          <a:rPr lang="fr-CH">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𝐷</m:t>
                                </m:r>
                              </m:e>
                              <m:sub>
                                <m:r>
                                  <a:rPr lang="fr-CH" i="1">
                                    <a:latin typeface="Cambria Math" panose="02040503050406030204" pitchFamily="18" charset="0"/>
                                    <a:ea typeface="Cambria Math" panose="02040503050406030204" pitchFamily="18" charset="0"/>
                                  </a:rPr>
                                  <m:t>𝜔</m:t>
                                </m:r>
                              </m:sub>
                            </m:sSub>
                          </m:num>
                          <m:den>
                            <m:r>
                              <a:rPr lang="fr-CH" i="1">
                                <a:latin typeface="Cambria Math" panose="02040503050406030204" pitchFamily="18" charset="0"/>
                                <a:ea typeface="Cambria Math" panose="02040503050406030204" pitchFamily="18" charset="0"/>
                              </a:rPr>
                              <m:t>2</m:t>
                            </m:r>
                          </m:den>
                        </m:f>
                        <m:r>
                          <a:rPr lang="fr-CH" i="1">
                            <a:latin typeface="Cambria Math" panose="02040503050406030204" pitchFamily="18" charset="0"/>
                            <a:ea typeface="Cambria Math" panose="02040503050406030204" pitchFamily="18" charset="0"/>
                          </a:rPr>
                          <m:t>𝛿</m:t>
                        </m:r>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𝜔</m:t>
                            </m:r>
                          </m:e>
                          <m:sup>
                            <m:r>
                              <a:rPr lang="fr-CH" i="1">
                                <a:latin typeface="Cambria Math" panose="02040503050406030204" pitchFamily="18" charset="0"/>
                                <a:ea typeface="Cambria Math" panose="02040503050406030204" pitchFamily="18" charset="0"/>
                              </a:rPr>
                              <m:t>2</m:t>
                            </m:r>
                          </m:sup>
                        </m:sSup>
                      </m:e>
                    </m:d>
                    <m:r>
                      <a:rPr lang="fr-CH" i="1">
                        <a:latin typeface="Cambria Math" panose="02040503050406030204" pitchFamily="18" charset="0"/>
                        <a:ea typeface="Cambria Math" panose="02040503050406030204" pitchFamily="18" charset="0"/>
                      </a:rPr>
                      <m:t>𝒜</m:t>
                    </m:r>
                    <m:d>
                      <m:dPr>
                        <m:ctrlPr>
                          <a:rPr lang="fr-CH" i="1">
                            <a:latin typeface="Cambria Math" panose="02040503050406030204" pitchFamily="18" charset="0"/>
                          </a:rPr>
                        </m:ctrlPr>
                      </m:dPr>
                      <m:e>
                        <m:r>
                          <a:rPr lang="fr-CH" i="1">
                            <a:latin typeface="Cambria Math" panose="02040503050406030204" pitchFamily="18" charset="0"/>
                          </a:rPr>
                          <m:t>𝑧</m:t>
                        </m:r>
                        <m:r>
                          <a:rPr lang="fr-CH" i="1">
                            <a:latin typeface="Cambria Math" panose="02040503050406030204" pitchFamily="18" charset="0"/>
                          </a:rPr>
                          <m:t>,</m:t>
                        </m:r>
                        <m:r>
                          <a:rPr lang="fr-CH" i="1">
                            <a:latin typeface="Cambria Math" panose="02040503050406030204" pitchFamily="18" charset="0"/>
                            <a:ea typeface="Cambria Math" panose="02040503050406030204" pitchFamily="18" charset="0"/>
                          </a:rPr>
                          <m:t>𝜔</m:t>
                        </m:r>
                      </m:e>
                    </m:d>
                  </m:oMath>
                </a14:m>
                <a:r>
                  <a:rPr lang="fr-CH" dirty="0"/>
                  <a:t> .</a:t>
                </a:r>
              </a:p>
              <a:p>
                <a:pPr marL="342900" indent="-342900" eaLnBrk="1" hangingPunct="1">
                  <a:lnSpc>
                    <a:spcPct val="120000"/>
                  </a:lnSpc>
                  <a:buFont typeface="Arial" panose="020B0604020202020204" pitchFamily="34" charset="0"/>
                  <a:buChar char="•"/>
                </a:pPr>
                <a:r>
                  <a:rPr lang="fr-CH" dirty="0"/>
                  <a:t>La transformée de Fourier inverse de cette dérivée donne: </a:t>
                </a:r>
                <a14:m>
                  <m:oMath xmlns:m="http://schemas.openxmlformats.org/officeDocument/2006/math">
                    <m:f>
                      <m:fPr>
                        <m:ctrlPr>
                          <a:rPr lang="fr-CH" i="1">
                            <a:latin typeface="Cambria Math" panose="02040503050406030204" pitchFamily="18" charset="0"/>
                          </a:rPr>
                        </m:ctrlPr>
                      </m:fPr>
                      <m:num>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rPr>
                          <m:t>𝐴</m:t>
                        </m:r>
                      </m:num>
                      <m:den>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rPr>
                          <m:t>𝑧</m:t>
                        </m:r>
                      </m:den>
                    </m:f>
                    <m:r>
                      <a:rPr lang="fr-CH">
                        <a:latin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𝑔</m:t>
                            </m:r>
                          </m:sub>
                        </m:sSub>
                        <m:r>
                          <a:rPr lang="fr-CH" altLang="en-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0</m:t>
                            </m:r>
                          </m:sub>
                        </m:sSub>
                        <m:r>
                          <a:rPr lang="fr-CH" altLang="en-CH" i="1">
                            <a:latin typeface="Cambria Math" panose="02040503050406030204" pitchFamily="18" charset="0"/>
                            <a:ea typeface="Cambria Math" panose="02040503050406030204" pitchFamily="18" charset="0"/>
                          </a:rPr>
                          <m:t>)</m:t>
                        </m:r>
                      </m:den>
                    </m:f>
                    <m:f>
                      <m:fPr>
                        <m:ctrlPr>
                          <a:rPr lang="fr-CH" i="1">
                            <a:latin typeface="Cambria Math" panose="02040503050406030204" pitchFamily="18" charset="0"/>
                          </a:rPr>
                        </m:ctrlPr>
                      </m:fPr>
                      <m:num>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rPr>
                          <m:t>𝐴</m:t>
                        </m:r>
                      </m:num>
                      <m:den>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rPr>
                          <m:t>𝑡</m:t>
                        </m:r>
                      </m:den>
                    </m:f>
                    <m:r>
                      <a:rPr lang="fr-CH">
                        <a:latin typeface="Cambria Math" panose="02040503050406030204" pitchFamily="18" charset="0"/>
                      </a:rPr>
                      <m:t>+</m:t>
                    </m:r>
                    <m:f>
                      <m:fPr>
                        <m:ctrlPr>
                          <a:rPr lang="fr-CH" i="1">
                            <a:latin typeface="Cambria Math" panose="02040503050406030204" pitchFamily="18" charset="0"/>
                          </a:rPr>
                        </m:ctrlPr>
                      </m:fPr>
                      <m:num>
                        <m:r>
                          <a:rPr lang="fr-CH" i="1">
                            <a:latin typeface="Cambria Math" panose="02040503050406030204" pitchFamily="18" charset="0"/>
                          </a:rPr>
                          <m:t>𝑖</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𝐷</m:t>
                            </m:r>
                          </m:e>
                          <m:sub>
                            <m:r>
                              <a:rPr lang="fr-CH" i="1">
                                <a:latin typeface="Cambria Math" panose="02040503050406030204" pitchFamily="18" charset="0"/>
                                <a:ea typeface="Cambria Math" panose="02040503050406030204" pitchFamily="18" charset="0"/>
                              </a:rPr>
                              <m:t>𝜔</m:t>
                            </m:r>
                          </m:sub>
                        </m:sSub>
                      </m:num>
                      <m:den>
                        <m:r>
                          <a:rPr lang="fr-CH" i="1">
                            <a:latin typeface="Cambria Math" panose="02040503050406030204" pitchFamily="18" charset="0"/>
                          </a:rPr>
                          <m:t>2</m:t>
                        </m:r>
                      </m:den>
                    </m:f>
                    <m:f>
                      <m:fPr>
                        <m:ctrlPr>
                          <a:rPr lang="fr-CH" i="1">
                            <a:latin typeface="Cambria Math" panose="02040503050406030204" pitchFamily="18" charset="0"/>
                          </a:rPr>
                        </m:ctrlPr>
                      </m:fPr>
                      <m:num>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m:t>
                            </m:r>
                          </m:e>
                          <m:sup>
                            <m:r>
                              <a:rPr lang="fr-CH" i="1">
                                <a:latin typeface="Cambria Math" panose="02040503050406030204" pitchFamily="18" charset="0"/>
                              </a:rPr>
                              <m:t>2</m:t>
                            </m:r>
                          </m:sup>
                        </m:sSup>
                        <m:r>
                          <a:rPr lang="fr-CH" i="1">
                            <a:latin typeface="Cambria Math" panose="02040503050406030204" pitchFamily="18" charset="0"/>
                          </a:rPr>
                          <m:t>𝐴</m:t>
                        </m:r>
                      </m:num>
                      <m:den>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𝑡</m:t>
                            </m:r>
                          </m:e>
                          <m:sup>
                            <m:r>
                              <a:rPr lang="fr-CH" i="1">
                                <a:latin typeface="Cambria Math" panose="02040503050406030204" pitchFamily="18" charset="0"/>
                              </a:rPr>
                              <m:t>2</m:t>
                            </m:r>
                          </m:sup>
                        </m:sSup>
                      </m:den>
                    </m:f>
                    <m:r>
                      <a:rPr lang="fr-CH" i="1">
                        <a:latin typeface="Cambria Math" panose="02040503050406030204" pitchFamily="18" charset="0"/>
                      </a:rPr>
                      <m:t>=0</m:t>
                    </m:r>
                  </m:oMath>
                </a14:m>
                <a:r>
                  <a:rPr lang="fr-CH" dirty="0"/>
                  <a:t> .</a:t>
                </a:r>
              </a:p>
              <a:p>
                <a:pPr marL="342900" indent="-342900" eaLnBrk="1" hangingPunct="1">
                  <a:lnSpc>
                    <a:spcPct val="120000"/>
                  </a:lnSpc>
                  <a:buFont typeface="Arial" panose="020B0604020202020204" pitchFamily="34" charset="0"/>
                  <a:buChar char="•"/>
                </a:pPr>
                <a:r>
                  <a:rPr lang="fr-CH" dirty="0"/>
                  <a:t>Pour simplifier l'équation, notons que si </a:t>
                </a:r>
                <a:r>
                  <a:rPr lang="fr-CH" i="1" dirty="0" err="1"/>
                  <a:t>D</a:t>
                </a:r>
                <a:r>
                  <a:rPr lang="fr-CH" baseline="-25000" dirty="0" err="1">
                    <a:latin typeface="Symbol" pitchFamily="2" charset="2"/>
                  </a:rPr>
                  <a:t>w</a:t>
                </a:r>
                <a:r>
                  <a:rPr lang="fr-CH" dirty="0"/>
                  <a:t>=0, la solution est: </a:t>
                </a:r>
                <a14:m>
                  <m:oMath xmlns:m="http://schemas.openxmlformats.org/officeDocument/2006/math">
                    <m:r>
                      <a:rPr lang="fr-CH" i="1">
                        <a:latin typeface="Cambria Math" panose="02040503050406030204" pitchFamily="18" charset="0"/>
                      </a:rPr>
                      <m:t>𝐴</m:t>
                    </m:r>
                    <m:d>
                      <m:dPr>
                        <m:ctrlPr>
                          <a:rPr lang="fr-CH" i="1">
                            <a:latin typeface="Cambria Math" panose="02040503050406030204" pitchFamily="18" charset="0"/>
                          </a:rPr>
                        </m:ctrlPr>
                      </m:dPr>
                      <m:e>
                        <m:r>
                          <a:rPr lang="fr-CH" i="1">
                            <a:latin typeface="Cambria Math" panose="02040503050406030204" pitchFamily="18" charset="0"/>
                          </a:rPr>
                          <m:t>𝑧</m:t>
                        </m:r>
                        <m:r>
                          <a:rPr lang="fr-CH" i="1">
                            <a:latin typeface="Cambria Math" panose="02040503050406030204" pitchFamily="18" charset="0"/>
                          </a:rPr>
                          <m:t>,</m:t>
                        </m:r>
                        <m:r>
                          <a:rPr lang="fr-CH" i="1">
                            <a:latin typeface="Cambria Math" panose="02040503050406030204" pitchFamily="18" charset="0"/>
                          </a:rPr>
                          <m:t>𝑡</m:t>
                        </m:r>
                      </m:e>
                    </m:d>
                    <m:r>
                      <a:rPr lang="fr-CH" i="1">
                        <a:latin typeface="Cambria Math" panose="02040503050406030204" pitchFamily="18" charset="0"/>
                      </a:rPr>
                      <m:t>=</m:t>
                    </m:r>
                  </m:oMath>
                </a14:m>
                <a:r>
                  <a:rPr lang="fr-CH" dirty="0">
                    <a:ea typeface="Cambria Math" panose="02040503050406030204" pitchFamily="18" charset="0"/>
                  </a:rPr>
                  <a:t>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𝐴</m:t>
                        </m:r>
                      </m:e>
                      <m:sub>
                        <m:r>
                          <a:rPr lang="fr-CH" i="1">
                            <a:latin typeface="Cambria Math" panose="02040503050406030204" pitchFamily="18" charset="0"/>
                            <a:ea typeface="Cambria Math" panose="02040503050406030204" pitchFamily="18" charset="0"/>
                          </a:rPr>
                          <m:t>0</m:t>
                        </m:r>
                      </m:sub>
                    </m:sSub>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𝑡</m:t>
                    </m:r>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𝑧</m:t>
                        </m:r>
                      </m:num>
                      <m:den>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𝑔</m:t>
                            </m:r>
                          </m:sub>
                        </m:sSub>
                      </m:den>
                    </m:f>
                    <m:r>
                      <a:rPr lang="fr-CH" i="1">
                        <a:latin typeface="Cambria Math" panose="02040503050406030204" pitchFamily="18" charset="0"/>
                        <a:ea typeface="Cambria Math" panose="02040503050406030204" pitchFamily="18" charset="0"/>
                      </a:rPr>
                      <m:t>)</m:t>
                    </m:r>
                  </m:oMath>
                </a14:m>
                <a:r>
                  <a:rPr lang="fr-CH" dirty="0"/>
                  <a:t> . Nous pouvons donc définir un référentiel: </a:t>
                </a:r>
                <a14:m>
                  <m:oMath xmlns:m="http://schemas.openxmlformats.org/officeDocument/2006/math">
                    <m:r>
                      <m:rPr>
                        <m:sty m:val="p"/>
                      </m:rPr>
                      <a:rPr lang="el-GR" i="1">
                        <a:latin typeface="Cambria Math" panose="02040503050406030204" pitchFamily="18" charset="0"/>
                        <a:ea typeface="Cambria Math" panose="02040503050406030204" pitchFamily="18" charset="0"/>
                      </a:rPr>
                      <m:t>τ</m:t>
                    </m:r>
                    <m:r>
                      <a:rPr lang="fr-CH">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𝑡</m:t>
                    </m:r>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𝑧</m:t>
                        </m:r>
                      </m:num>
                      <m:den>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𝑔</m:t>
                            </m:r>
                          </m:sub>
                        </m:sSub>
                      </m:den>
                    </m:f>
                  </m:oMath>
                </a14:m>
                <a:r>
                  <a:rPr lang="fr-CH" dirty="0"/>
                  <a:t> , qui suit le paquet d'ondes dans son parcours, ce qui donne l'équation: </a:t>
                </a:r>
                <a14:m>
                  <m:oMath xmlns:m="http://schemas.openxmlformats.org/officeDocument/2006/math">
                    <m:f>
                      <m:fPr>
                        <m:ctrlPr>
                          <a:rPr lang="fr-CH" i="1">
                            <a:latin typeface="Cambria Math" panose="02040503050406030204" pitchFamily="18" charset="0"/>
                          </a:rPr>
                        </m:ctrlPr>
                      </m:fPr>
                      <m:num>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rPr>
                          <m:t>𝐴</m:t>
                        </m:r>
                      </m:num>
                      <m:den>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rPr>
                          <m:t>𝑧</m:t>
                        </m:r>
                      </m:den>
                    </m:f>
                    <m:r>
                      <a:rPr lang="fr-CH">
                        <a:latin typeface="Cambria Math" panose="02040503050406030204" pitchFamily="18" charset="0"/>
                      </a:rPr>
                      <m:t>+</m:t>
                    </m:r>
                    <m:f>
                      <m:fPr>
                        <m:ctrlPr>
                          <a:rPr lang="fr-CH" i="1">
                            <a:latin typeface="Cambria Math" panose="02040503050406030204" pitchFamily="18" charset="0"/>
                          </a:rPr>
                        </m:ctrlPr>
                      </m:fPr>
                      <m:num>
                        <m:r>
                          <a:rPr lang="fr-CH" i="1">
                            <a:latin typeface="Cambria Math" panose="02040503050406030204" pitchFamily="18" charset="0"/>
                          </a:rPr>
                          <m:t>𝑖</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𝐷</m:t>
                            </m:r>
                          </m:e>
                          <m:sub>
                            <m:r>
                              <a:rPr lang="fr-CH" i="1">
                                <a:latin typeface="Cambria Math" panose="02040503050406030204" pitchFamily="18" charset="0"/>
                                <a:ea typeface="Cambria Math" panose="02040503050406030204" pitchFamily="18" charset="0"/>
                              </a:rPr>
                              <m:t>𝜔</m:t>
                            </m:r>
                          </m:sub>
                        </m:sSub>
                      </m:num>
                      <m:den>
                        <m:r>
                          <a:rPr lang="fr-CH" i="1">
                            <a:latin typeface="Cambria Math" panose="02040503050406030204" pitchFamily="18" charset="0"/>
                          </a:rPr>
                          <m:t>2</m:t>
                        </m:r>
                      </m:den>
                    </m:f>
                    <m:f>
                      <m:fPr>
                        <m:ctrlPr>
                          <a:rPr lang="fr-CH" i="1">
                            <a:latin typeface="Cambria Math" panose="02040503050406030204" pitchFamily="18" charset="0"/>
                          </a:rPr>
                        </m:ctrlPr>
                      </m:fPr>
                      <m:num>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m:t>
                            </m:r>
                          </m:e>
                          <m:sup>
                            <m:r>
                              <a:rPr lang="fr-CH" i="1">
                                <a:latin typeface="Cambria Math" panose="02040503050406030204" pitchFamily="18" charset="0"/>
                              </a:rPr>
                              <m:t>2</m:t>
                            </m:r>
                          </m:sup>
                        </m:sSup>
                        <m:r>
                          <a:rPr lang="fr-CH" i="1">
                            <a:latin typeface="Cambria Math" panose="02040503050406030204" pitchFamily="18" charset="0"/>
                          </a:rPr>
                          <m:t>𝐴</m:t>
                        </m:r>
                      </m:num>
                      <m:den>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𝜏</m:t>
                            </m:r>
                          </m:e>
                          <m:sup>
                            <m:r>
                              <a:rPr lang="fr-CH" i="1">
                                <a:latin typeface="Cambria Math" panose="02040503050406030204" pitchFamily="18" charset="0"/>
                              </a:rPr>
                              <m:t>2</m:t>
                            </m:r>
                          </m:sup>
                        </m:sSup>
                      </m:den>
                    </m:f>
                    <m:r>
                      <a:rPr lang="fr-CH" i="1">
                        <a:latin typeface="Cambria Math" panose="02040503050406030204" pitchFamily="18" charset="0"/>
                      </a:rPr>
                      <m:t>=0</m:t>
                    </m:r>
                  </m:oMath>
                </a14:m>
                <a:r>
                  <a:rPr lang="fr-CH" dirty="0"/>
                  <a:t> .</a:t>
                </a:r>
              </a:p>
              <a:p>
                <a:pPr marL="342900" indent="-342900" eaLnBrk="1" hangingPunct="1">
                  <a:lnSpc>
                    <a:spcPct val="120000"/>
                  </a:lnSpc>
                  <a:buFont typeface="Arial" panose="020B0604020202020204" pitchFamily="34" charset="0"/>
                  <a:buChar char="•"/>
                </a:pPr>
                <a:r>
                  <a:rPr lang="fr-CH" dirty="0"/>
                  <a:t>Prenons un paquet d'ondes Gaussien: </a:t>
                </a:r>
                <a14:m>
                  <m:oMath xmlns:m="http://schemas.openxmlformats.org/officeDocument/2006/math">
                    <m:r>
                      <a:rPr lang="fr-CH" i="1">
                        <a:latin typeface="Cambria Math" panose="02040503050406030204" pitchFamily="18" charset="0"/>
                      </a:rPr>
                      <m:t>𝐴</m:t>
                    </m:r>
                    <m:d>
                      <m:dPr>
                        <m:ctrlPr>
                          <a:rPr lang="fr-CH" i="1">
                            <a:latin typeface="Cambria Math" panose="02040503050406030204" pitchFamily="18" charset="0"/>
                          </a:rPr>
                        </m:ctrlPr>
                      </m:dPr>
                      <m:e>
                        <m:r>
                          <a:rPr lang="fr-CH" i="1">
                            <a:latin typeface="Cambria Math" panose="02040503050406030204" pitchFamily="18" charset="0"/>
                          </a:rPr>
                          <m:t>0,</m:t>
                        </m:r>
                        <m:r>
                          <m:rPr>
                            <m:sty m:val="p"/>
                          </m:rPr>
                          <a:rPr lang="el-GR" i="1">
                            <a:latin typeface="Cambria Math" panose="02040503050406030204" pitchFamily="18" charset="0"/>
                            <a:ea typeface="Cambria Math" panose="02040503050406030204" pitchFamily="18" charset="0"/>
                          </a:rPr>
                          <m:t>τ</m:t>
                        </m:r>
                      </m:e>
                    </m:d>
                    <m:r>
                      <a:rPr lang="fr-CH" i="1">
                        <a:latin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𝐴</m:t>
                        </m:r>
                      </m:e>
                      <m:sub>
                        <m:r>
                          <a:rPr lang="fr-CH" i="1">
                            <a:latin typeface="Cambria Math" panose="02040503050406030204" pitchFamily="18" charset="0"/>
                            <a:ea typeface="Cambria Math" panose="02040503050406030204" pitchFamily="18" charset="0"/>
                          </a:rPr>
                          <m:t>0</m:t>
                        </m:r>
                      </m:sub>
                    </m:sSub>
                    <m:sSup>
                      <m:sSupPr>
                        <m:ctrlPr>
                          <a:rPr lang="fr-CH" i="1">
                            <a:latin typeface="Cambria Math" panose="02040503050406030204" pitchFamily="18" charset="0"/>
                          </a:rPr>
                        </m:ctrlPr>
                      </m:sSupPr>
                      <m:e>
                        <m:r>
                          <a:rPr lang="fr-CH" i="1">
                            <a:latin typeface="Cambria Math" panose="02040503050406030204" pitchFamily="18" charset="0"/>
                          </a:rPr>
                          <m:t>𝑒</m:t>
                        </m:r>
                      </m:e>
                      <m:sup>
                        <m:r>
                          <a:rPr lang="fr-CH" i="1">
                            <a:latin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r>
                              <m:rPr>
                                <m:sty m:val="p"/>
                              </m:rPr>
                              <a:rPr lang="el-GR" i="1">
                                <a:latin typeface="Cambria Math" panose="02040503050406030204" pitchFamily="18" charset="0"/>
                                <a:ea typeface="Cambria Math" panose="02040503050406030204" pitchFamily="18" charset="0"/>
                              </a:rPr>
                              <m:t>τ</m:t>
                            </m:r>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/2</m:t>
                        </m:r>
                        <m:sSubSup>
                          <m:sSubSupPr>
                            <m:ctrlPr>
                              <a:rPr lang="fr-CH" i="1">
                                <a:latin typeface="Cambria Math" panose="02040503050406030204" pitchFamily="18" charset="0"/>
                                <a:ea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τ</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sup>
                    </m:sSup>
                  </m:oMath>
                </a14:m>
                <a:r>
                  <a:rPr lang="fr-CH" dirty="0"/>
                  <a:t> . </a:t>
                </a:r>
                <a:r>
                  <a:rPr lang="fr-CH" dirty="0">
                    <a:latin typeface="Symbol" pitchFamily="2" charset="2"/>
                  </a:rPr>
                  <a:t>t</a:t>
                </a:r>
                <a:r>
                  <a:rPr lang="fr-CH" baseline="-25000" dirty="0"/>
                  <a:t>0</a:t>
                </a:r>
                <a:r>
                  <a:rPr lang="fr-CH" dirty="0"/>
                  <a:t> est la "largeur" temporelle du paquet.</a:t>
                </a:r>
              </a:p>
              <a:p>
                <a:pPr marL="342900" indent="-342900" eaLnBrk="1" hangingPunct="1">
                  <a:lnSpc>
                    <a:spcPct val="120000"/>
                  </a:lnSpc>
                  <a:buFont typeface="Arial" panose="020B0604020202020204" pitchFamily="34" charset="0"/>
                  <a:buChar char="•"/>
                </a:pPr>
                <a:r>
                  <a:rPr lang="fr-CH" dirty="0"/>
                  <a:t>La solution à l'équation: </a:t>
                </a:r>
                <a14:m>
                  <m:oMath xmlns:m="http://schemas.openxmlformats.org/officeDocument/2006/math">
                    <m:f>
                      <m:fPr>
                        <m:ctrlPr>
                          <a:rPr lang="fr-CH" i="1">
                            <a:latin typeface="Cambria Math" panose="02040503050406030204" pitchFamily="18" charset="0"/>
                          </a:rPr>
                        </m:ctrlPr>
                      </m:fPr>
                      <m:num>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rPr>
                          <m:t>𝐴</m:t>
                        </m:r>
                      </m:num>
                      <m:den>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rPr>
                          <m:t>𝑧</m:t>
                        </m:r>
                      </m:den>
                    </m:f>
                    <m:r>
                      <a:rPr lang="fr-CH">
                        <a:latin typeface="Cambria Math" panose="02040503050406030204" pitchFamily="18" charset="0"/>
                      </a:rPr>
                      <m:t>+</m:t>
                    </m:r>
                    <m:f>
                      <m:fPr>
                        <m:ctrlPr>
                          <a:rPr lang="fr-CH" i="1">
                            <a:latin typeface="Cambria Math" panose="02040503050406030204" pitchFamily="18" charset="0"/>
                          </a:rPr>
                        </m:ctrlPr>
                      </m:fPr>
                      <m:num>
                        <m:r>
                          <a:rPr lang="fr-CH" i="1">
                            <a:latin typeface="Cambria Math" panose="02040503050406030204" pitchFamily="18" charset="0"/>
                          </a:rPr>
                          <m:t>𝑖</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𝐷</m:t>
                            </m:r>
                          </m:e>
                          <m:sub>
                            <m:r>
                              <a:rPr lang="fr-CH" i="1">
                                <a:latin typeface="Cambria Math" panose="02040503050406030204" pitchFamily="18" charset="0"/>
                                <a:ea typeface="Cambria Math" panose="02040503050406030204" pitchFamily="18" charset="0"/>
                              </a:rPr>
                              <m:t>𝜔</m:t>
                            </m:r>
                          </m:sub>
                        </m:sSub>
                      </m:num>
                      <m:den>
                        <m:r>
                          <a:rPr lang="fr-CH" i="1">
                            <a:latin typeface="Cambria Math" panose="02040503050406030204" pitchFamily="18" charset="0"/>
                          </a:rPr>
                          <m:t>2</m:t>
                        </m:r>
                      </m:den>
                    </m:f>
                    <m:f>
                      <m:fPr>
                        <m:ctrlPr>
                          <a:rPr lang="fr-CH" i="1">
                            <a:latin typeface="Cambria Math" panose="02040503050406030204" pitchFamily="18" charset="0"/>
                          </a:rPr>
                        </m:ctrlPr>
                      </m:fPr>
                      <m:num>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m:t>
                            </m:r>
                          </m:e>
                          <m:sup>
                            <m:r>
                              <a:rPr lang="fr-CH" i="1">
                                <a:latin typeface="Cambria Math" panose="02040503050406030204" pitchFamily="18" charset="0"/>
                              </a:rPr>
                              <m:t>2</m:t>
                            </m:r>
                          </m:sup>
                        </m:sSup>
                        <m:r>
                          <a:rPr lang="fr-CH" i="1">
                            <a:latin typeface="Cambria Math" panose="02040503050406030204" pitchFamily="18" charset="0"/>
                          </a:rPr>
                          <m:t>𝐴</m:t>
                        </m:r>
                      </m:num>
                      <m:den>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𝜏</m:t>
                            </m:r>
                          </m:e>
                          <m:sup>
                            <m:r>
                              <a:rPr lang="fr-CH" i="1">
                                <a:latin typeface="Cambria Math" panose="02040503050406030204" pitchFamily="18" charset="0"/>
                              </a:rPr>
                              <m:t>2</m:t>
                            </m:r>
                          </m:sup>
                        </m:sSup>
                      </m:den>
                    </m:f>
                    <m:r>
                      <a:rPr lang="fr-CH" i="1">
                        <a:latin typeface="Cambria Math" panose="02040503050406030204" pitchFamily="18" charset="0"/>
                      </a:rPr>
                      <m:t>=0</m:t>
                    </m:r>
                  </m:oMath>
                </a14:m>
                <a:r>
                  <a:rPr lang="fr-CH" dirty="0"/>
                  <a:t> est: </a:t>
                </a:r>
                <a14:m>
                  <m:oMath xmlns:m="http://schemas.openxmlformats.org/officeDocument/2006/math">
                    <m:r>
                      <a:rPr lang="fr-CH" i="1">
                        <a:latin typeface="Cambria Math" panose="02040503050406030204" pitchFamily="18" charset="0"/>
                      </a:rPr>
                      <m:t>𝐴</m:t>
                    </m:r>
                    <m:d>
                      <m:dPr>
                        <m:ctrlPr>
                          <a:rPr lang="fr-CH" i="1">
                            <a:latin typeface="Cambria Math" panose="02040503050406030204" pitchFamily="18" charset="0"/>
                          </a:rPr>
                        </m:ctrlPr>
                      </m:dPr>
                      <m:e>
                        <m:r>
                          <a:rPr lang="fr-CH" i="1">
                            <a:latin typeface="Cambria Math" panose="02040503050406030204" pitchFamily="18" charset="0"/>
                          </a:rPr>
                          <m:t>𝑧</m:t>
                        </m:r>
                        <m:r>
                          <a:rPr lang="fr-CH" i="1">
                            <a:latin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τ</m:t>
                        </m:r>
                      </m:e>
                    </m:d>
                    <m:r>
                      <a:rPr lang="fr-CH" i="1">
                        <a:latin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𝐴</m:t>
                            </m:r>
                          </m:e>
                          <m:sub>
                            <m:r>
                              <a:rPr lang="fr-CH" i="1">
                                <a:latin typeface="Cambria Math" panose="02040503050406030204" pitchFamily="18" charset="0"/>
                                <a:ea typeface="Cambria Math" panose="02040503050406030204" pitchFamily="18" charset="0"/>
                              </a:rPr>
                              <m:t>0</m:t>
                            </m:r>
                          </m:sub>
                        </m:sSub>
                        <m:sSub>
                          <m:sSubPr>
                            <m:ctrlPr>
                              <a:rPr lang="fr-CH"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τ</m:t>
                            </m:r>
                          </m:e>
                          <m:sub>
                            <m:r>
                              <a:rPr lang="fr-CH" i="1">
                                <a:latin typeface="Cambria Math" panose="02040503050406030204" pitchFamily="18" charset="0"/>
                                <a:ea typeface="Cambria Math" panose="02040503050406030204" pitchFamily="18" charset="0"/>
                              </a:rPr>
                              <m:t>0</m:t>
                            </m:r>
                          </m:sub>
                        </m:sSub>
                      </m:num>
                      <m:den>
                        <m:rad>
                          <m:radPr>
                            <m:degHide m:val="on"/>
                            <m:ctrlPr>
                              <a:rPr lang="fr-CH" i="1">
                                <a:latin typeface="Cambria Math" panose="02040503050406030204" pitchFamily="18" charset="0"/>
                                <a:ea typeface="Cambria Math" panose="02040503050406030204" pitchFamily="18" charset="0"/>
                              </a:rPr>
                            </m:ctrlPr>
                          </m:radPr>
                          <m:deg/>
                          <m:e>
                            <m:sSubSup>
                              <m:sSubSupPr>
                                <m:ctrlPr>
                                  <a:rPr lang="fr-CH" i="1">
                                    <a:latin typeface="Cambria Math" panose="02040503050406030204" pitchFamily="18" charset="0"/>
                                    <a:ea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τ</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𝐷</m:t>
                                </m:r>
                              </m:e>
                              <m:sub>
                                <m:r>
                                  <a:rPr lang="fr-CH" i="1">
                                    <a:latin typeface="Cambria Math" panose="02040503050406030204" pitchFamily="18" charset="0"/>
                                    <a:ea typeface="Cambria Math" panose="02040503050406030204" pitchFamily="18" charset="0"/>
                                  </a:rPr>
                                  <m:t>𝜔</m:t>
                                </m:r>
                              </m:sub>
                            </m:sSub>
                            <m:r>
                              <a:rPr lang="fr-CH" i="1">
                                <a:latin typeface="Cambria Math" panose="02040503050406030204" pitchFamily="18" charset="0"/>
                                <a:ea typeface="Cambria Math" panose="02040503050406030204" pitchFamily="18" charset="0"/>
                              </a:rPr>
                              <m:t>𝑧</m:t>
                            </m:r>
                          </m:e>
                        </m:rad>
                      </m:den>
                    </m:f>
                    <m:sSup>
                      <m:sSupPr>
                        <m:ctrlPr>
                          <a:rPr lang="fr-CH" i="1">
                            <a:latin typeface="Cambria Math" panose="02040503050406030204" pitchFamily="18" charset="0"/>
                          </a:rPr>
                        </m:ctrlPr>
                      </m:sSupPr>
                      <m:e>
                        <m:r>
                          <a:rPr lang="fr-CH" i="1">
                            <a:latin typeface="Cambria Math" panose="02040503050406030204" pitchFamily="18" charset="0"/>
                          </a:rPr>
                          <m:t>𝑒</m:t>
                        </m:r>
                      </m:e>
                      <m:sup>
                        <m:r>
                          <a:rPr lang="fr-CH" i="1">
                            <a:latin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ea typeface="Cambria Math" panose="02040503050406030204" pitchFamily="18" charset="0"/>
                                  </a:rPr>
                                </m:ctrlPr>
                              </m:sSupPr>
                              <m:e>
                                <m:r>
                                  <m:rPr>
                                    <m:sty m:val="p"/>
                                  </m:rPr>
                                  <a:rPr lang="el-GR" i="1">
                                    <a:latin typeface="Cambria Math" panose="02040503050406030204" pitchFamily="18" charset="0"/>
                                    <a:ea typeface="Cambria Math" panose="02040503050406030204" pitchFamily="18" charset="0"/>
                                  </a:rPr>
                                  <m:t>τ</m:t>
                                </m:r>
                              </m:e>
                              <m:sup>
                                <m:r>
                                  <a:rPr lang="fr-CH" i="1">
                                    <a:latin typeface="Cambria Math" panose="02040503050406030204" pitchFamily="18" charset="0"/>
                                    <a:ea typeface="Cambria Math" panose="02040503050406030204" pitchFamily="18" charset="0"/>
                                  </a:rPr>
                                  <m:t>2</m:t>
                                </m:r>
                              </m:sup>
                            </m:sSup>
                          </m:num>
                          <m:den>
                            <m:r>
                              <a:rPr lang="fr-CH" i="1">
                                <a:latin typeface="Cambria Math" panose="02040503050406030204" pitchFamily="18" charset="0"/>
                                <a:ea typeface="Cambria Math" panose="02040503050406030204" pitchFamily="18" charset="0"/>
                              </a:rPr>
                              <m:t>(</m:t>
                            </m:r>
                            <m:sSubSup>
                              <m:sSubSupPr>
                                <m:ctrlPr>
                                  <a:rPr lang="fr-CH" i="1">
                                    <a:latin typeface="Cambria Math" panose="02040503050406030204" pitchFamily="18" charset="0"/>
                                    <a:ea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τ</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𝑖</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𝐷</m:t>
                                </m:r>
                              </m:e>
                              <m:sub>
                                <m:r>
                                  <a:rPr lang="fr-CH" i="1">
                                    <a:latin typeface="Cambria Math" panose="02040503050406030204" pitchFamily="18" charset="0"/>
                                    <a:ea typeface="Cambria Math" panose="02040503050406030204" pitchFamily="18" charset="0"/>
                                  </a:rPr>
                                  <m:t>𝜔</m:t>
                                </m:r>
                              </m:sub>
                            </m:sSub>
                            <m:r>
                              <a:rPr lang="fr-CH" i="1">
                                <a:latin typeface="Cambria Math" panose="02040503050406030204" pitchFamily="18" charset="0"/>
                                <a:ea typeface="Cambria Math" panose="02040503050406030204" pitchFamily="18" charset="0"/>
                              </a:rPr>
                              <m:t>𝑧</m:t>
                            </m:r>
                            <m:r>
                              <a:rPr lang="fr-CH" i="1">
                                <a:latin typeface="Cambria Math" panose="02040503050406030204" pitchFamily="18" charset="0"/>
                                <a:ea typeface="Cambria Math" panose="02040503050406030204" pitchFamily="18" charset="0"/>
                              </a:rPr>
                              <m:t>)</m:t>
                            </m:r>
                          </m:den>
                        </m:f>
                      </m:sup>
                    </m:sSup>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rPr>
                      <m:t>𝐴</m:t>
                    </m:r>
                    <m:d>
                      <m:dPr>
                        <m:ctrlPr>
                          <a:rPr lang="fr-CH" i="1">
                            <a:latin typeface="Cambria Math" panose="02040503050406030204" pitchFamily="18" charset="0"/>
                          </a:rPr>
                        </m:ctrlPr>
                      </m:dPr>
                      <m:e>
                        <m:r>
                          <a:rPr lang="fr-CH" i="1">
                            <a:latin typeface="Cambria Math" panose="02040503050406030204" pitchFamily="18" charset="0"/>
                          </a:rPr>
                          <m:t>0,</m:t>
                        </m:r>
                        <m:r>
                          <m:rPr>
                            <m:sty m:val="p"/>
                          </m:rPr>
                          <a:rPr lang="el-GR" i="1">
                            <a:latin typeface="Cambria Math" panose="02040503050406030204" pitchFamily="18" charset="0"/>
                            <a:ea typeface="Cambria Math" panose="02040503050406030204" pitchFamily="18" charset="0"/>
                          </a:rPr>
                          <m:t>τ</m:t>
                        </m:r>
                      </m:e>
                    </m:d>
                    <m:sSup>
                      <m:sSupPr>
                        <m:ctrlPr>
                          <a:rPr lang="fr-CH" i="1">
                            <a:latin typeface="Cambria Math" panose="02040503050406030204" pitchFamily="18" charset="0"/>
                          </a:rPr>
                        </m:ctrlPr>
                      </m:sSupPr>
                      <m:e>
                        <m:r>
                          <a:rPr lang="fr-CH" i="1">
                            <a:latin typeface="Cambria Math" panose="02040503050406030204" pitchFamily="18" charset="0"/>
                          </a:rPr>
                          <m:t>𝑒</m:t>
                        </m:r>
                      </m:e>
                      <m:sup>
                        <m:r>
                          <a:rPr lang="fr-CH" i="1">
                            <a:latin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r>
                              <m:rPr>
                                <m:sty m:val="p"/>
                              </m:rPr>
                              <a:rPr lang="el-GR" i="1">
                                <a:latin typeface="Cambria Math" panose="02040503050406030204" pitchFamily="18" charset="0"/>
                                <a:ea typeface="Cambria Math" panose="02040503050406030204" pitchFamily="18" charset="0"/>
                              </a:rPr>
                              <m:t>τ</m:t>
                            </m:r>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/2</m:t>
                        </m:r>
                        <m:sSubSup>
                          <m:sSubSupPr>
                            <m:ctrlPr>
                              <a:rPr lang="fr-CH" i="1">
                                <a:latin typeface="Cambria Math" panose="02040503050406030204" pitchFamily="18" charset="0"/>
                                <a:ea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τ</m:t>
                            </m:r>
                          </m:e>
                          <m:sub>
                            <m:r>
                              <a:rPr lang="fr-CH" i="1">
                                <a:latin typeface="Cambria Math" panose="02040503050406030204" pitchFamily="18" charset="0"/>
                                <a:ea typeface="Cambria Math" panose="02040503050406030204" pitchFamily="18" charset="0"/>
                              </a:rPr>
                              <m:t>1</m:t>
                            </m:r>
                          </m:sub>
                          <m:sup>
                            <m:r>
                              <a:rPr lang="fr-CH" i="1">
                                <a:latin typeface="Cambria Math" panose="02040503050406030204" pitchFamily="18" charset="0"/>
                                <a:ea typeface="Cambria Math" panose="02040503050406030204" pitchFamily="18" charset="0"/>
                              </a:rPr>
                              <m:t>2</m:t>
                            </m:r>
                          </m:sup>
                        </m:sSubSup>
                      </m:sup>
                    </m:sSup>
                    <m:sSup>
                      <m:sSupPr>
                        <m:ctrlPr>
                          <a:rPr lang="fr-CH" i="1">
                            <a:latin typeface="Cambria Math" panose="02040503050406030204" pitchFamily="18" charset="0"/>
                          </a:rPr>
                        </m:ctrlPr>
                      </m:sSupPr>
                      <m:e>
                        <m:r>
                          <a:rPr lang="fr-CH" i="1">
                            <a:latin typeface="Cambria Math" panose="02040503050406030204" pitchFamily="18" charset="0"/>
                          </a:rPr>
                          <m:t>𝑒</m:t>
                        </m:r>
                      </m:e>
                      <m:sup>
                        <m:r>
                          <a:rPr lang="fr-CH" i="1">
                            <a:latin typeface="Cambria Math" panose="02040503050406030204" pitchFamily="18" charset="0"/>
                          </a:rPr>
                          <m:t>𝑖</m:t>
                        </m:r>
                        <m:r>
                          <a:rPr lang="fr-CH" i="1">
                            <a:latin typeface="Cambria Math" panose="02040503050406030204" pitchFamily="18" charset="0"/>
                            <a:ea typeface="Cambria Math" panose="02040503050406030204" pitchFamily="18" charset="0"/>
                          </a:rPr>
                          <m:t>𝜙</m:t>
                        </m:r>
                      </m:sup>
                    </m:sSup>
                  </m:oMath>
                </a14:m>
                <a:r>
                  <a:rPr lang="fr-CH" dirty="0"/>
                  <a:t>, avec la nouvelle largeur du paquet: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τ</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𝑧</m:t>
                    </m:r>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τ</m:t>
                        </m:r>
                      </m:e>
                      <m:sub>
                        <m:r>
                          <a:rPr lang="fr-CH" i="1">
                            <a:latin typeface="Cambria Math" panose="02040503050406030204" pitchFamily="18" charset="0"/>
                            <a:ea typeface="Cambria Math" panose="02040503050406030204" pitchFamily="18" charset="0"/>
                          </a:rPr>
                          <m:t>0</m:t>
                        </m:r>
                      </m:sub>
                    </m:sSub>
                    <m:rad>
                      <m:radPr>
                        <m:degHide m:val="on"/>
                        <m:ctrlPr>
                          <a:rPr lang="fr-CH" i="1">
                            <a:latin typeface="Cambria Math" panose="02040503050406030204" pitchFamily="18" charset="0"/>
                            <a:ea typeface="Cambria Math" panose="02040503050406030204" pitchFamily="18" charset="0"/>
                          </a:rPr>
                        </m:ctrlPr>
                      </m:radPr>
                      <m:deg/>
                      <m:e>
                        <m:r>
                          <a:rPr lang="fr-CH" i="1">
                            <a:latin typeface="Cambria Math" panose="02040503050406030204" pitchFamily="18" charset="0"/>
                            <a:ea typeface="Cambria Math" panose="02040503050406030204" pitchFamily="18" charset="0"/>
                          </a:rPr>
                          <m:t>1+</m:t>
                        </m:r>
                        <m:sSup>
                          <m:sSupPr>
                            <m:ctrlPr>
                              <a:rPr lang="fr-CH" i="1">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𝑧</m:t>
                                    </m:r>
                                  </m:num>
                                  <m:den>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𝐿</m:t>
                                        </m:r>
                                      </m:e>
                                      <m:sub>
                                        <m:r>
                                          <a:rPr lang="fr-CH" i="1">
                                            <a:latin typeface="Cambria Math" panose="02040503050406030204" pitchFamily="18" charset="0"/>
                                            <a:ea typeface="Cambria Math" panose="02040503050406030204" pitchFamily="18" charset="0"/>
                                          </a:rPr>
                                          <m:t>𝐷</m:t>
                                        </m:r>
                                      </m:sub>
                                    </m:sSub>
                                  </m:den>
                                </m:f>
                              </m:e>
                            </m:d>
                          </m:e>
                          <m:sup>
                            <m:r>
                              <a:rPr lang="fr-CH" i="1">
                                <a:latin typeface="Cambria Math" panose="02040503050406030204" pitchFamily="18" charset="0"/>
                                <a:ea typeface="Cambria Math" panose="02040503050406030204" pitchFamily="18" charset="0"/>
                              </a:rPr>
                              <m:t>2</m:t>
                            </m:r>
                          </m:sup>
                        </m:sSup>
                      </m:e>
                    </m:rad>
                  </m:oMath>
                </a14:m>
                <a:r>
                  <a:rPr lang="fr-CH" dirty="0"/>
                  <a:t> .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𝐿</m:t>
                        </m:r>
                      </m:e>
                      <m:sub>
                        <m:r>
                          <a:rPr lang="fr-CH" i="1">
                            <a:latin typeface="Cambria Math" panose="02040503050406030204" pitchFamily="18" charset="0"/>
                            <a:ea typeface="Cambria Math" panose="02040503050406030204" pitchFamily="18" charset="0"/>
                          </a:rPr>
                          <m:t>𝐷</m:t>
                        </m:r>
                      </m:sub>
                    </m:sSub>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Sup>
                          <m:sSubSupPr>
                            <m:ctrlPr>
                              <a:rPr lang="fr-CH" i="1">
                                <a:latin typeface="Cambria Math" panose="02040503050406030204" pitchFamily="18" charset="0"/>
                                <a:ea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τ</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num>
                      <m:den>
                        <m:d>
                          <m:dPr>
                            <m:begChr m:val="|"/>
                            <m:endChr m:val="|"/>
                            <m:ctrlPr>
                              <a:rPr lang="fr-CH" i="1">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𝐷</m:t>
                                </m:r>
                              </m:e>
                              <m:sub>
                                <m:r>
                                  <a:rPr lang="fr-CH" i="1">
                                    <a:latin typeface="Cambria Math" panose="02040503050406030204" pitchFamily="18" charset="0"/>
                                    <a:ea typeface="Cambria Math" panose="02040503050406030204" pitchFamily="18" charset="0"/>
                                  </a:rPr>
                                  <m:t>𝜔</m:t>
                                </m:r>
                              </m:sub>
                            </m:sSub>
                          </m:e>
                        </m:d>
                      </m:den>
                    </m:f>
                  </m:oMath>
                </a14:m>
                <a:r>
                  <a:rPr lang="fr-CH" dirty="0"/>
                  <a:t>  est la distance de dispersion: à cette distance la largeur du paquet croît par </a:t>
                </a:r>
                <a14:m>
                  <m:oMath xmlns:m="http://schemas.openxmlformats.org/officeDocument/2006/math">
                    <m:rad>
                      <m:radPr>
                        <m:degHide m:val="on"/>
                        <m:ctrlPr>
                          <a:rPr lang="fr-CH" i="1">
                            <a:latin typeface="Cambria Math" panose="02040503050406030204" pitchFamily="18" charset="0"/>
                            <a:ea typeface="Cambria Math" panose="02040503050406030204" pitchFamily="18" charset="0"/>
                          </a:rPr>
                        </m:ctrlPr>
                      </m:radPr>
                      <m:deg/>
                      <m:e>
                        <m:r>
                          <a:rPr lang="fr-CH" i="1">
                            <a:latin typeface="Cambria Math" panose="02040503050406030204" pitchFamily="18" charset="0"/>
                            <a:ea typeface="Cambria Math" panose="02040503050406030204" pitchFamily="18" charset="0"/>
                          </a:rPr>
                          <m:t>2</m:t>
                        </m:r>
                      </m:e>
                    </m:rad>
                  </m:oMath>
                </a14:m>
                <a:r>
                  <a:rPr lang="fr-CH" dirty="0"/>
                  <a:t> .</a:t>
                </a:r>
              </a:p>
              <a:p>
                <a:pPr marL="342900" indent="-342900" eaLnBrk="1" hangingPunct="1">
                  <a:lnSpc>
                    <a:spcPct val="120000"/>
                  </a:lnSpc>
                  <a:buFont typeface="Arial" panose="020B0604020202020204" pitchFamily="34" charset="0"/>
                  <a:buChar char="•"/>
                </a:pPr>
                <a:r>
                  <a:rPr lang="fr-CH" dirty="0"/>
                  <a:t>La largeur de l'impulsion augmente de la même façon pour </a:t>
                </a:r>
                <a14:m>
                  <m:oMath xmlns:m="http://schemas.openxmlformats.org/officeDocument/2006/math">
                    <m:sSub>
                      <m:sSubPr>
                        <m:ctrlPr>
                          <a:rPr lang="fr-CH" i="1" smtClean="0">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𝐷</m:t>
                        </m:r>
                      </m:e>
                      <m:sub>
                        <m:r>
                          <a:rPr lang="fr-CH" i="1">
                            <a:latin typeface="Cambria Math" panose="02040503050406030204" pitchFamily="18" charset="0"/>
                            <a:ea typeface="Cambria Math" panose="02040503050406030204" pitchFamily="18" charset="0"/>
                          </a:rPr>
                          <m:t>𝜔</m:t>
                        </m:r>
                      </m:sub>
                    </m:sSub>
                  </m:oMath>
                </a14:m>
                <a:r>
                  <a:rPr lang="fr-CH" baseline="-25000" dirty="0">
                    <a:latin typeface="Symbol" pitchFamily="2" charset="2"/>
                  </a:rPr>
                  <a:t> </a:t>
                </a:r>
                <a:r>
                  <a:rPr lang="fr-CH" dirty="0"/>
                  <a:t>positif ou négatif !</a:t>
                </a:r>
              </a:p>
            </p:txBody>
          </p:sp>
        </mc:Choice>
        <mc:Fallback xmlns="">
          <p:sp>
            <p:nvSpPr>
              <p:cNvPr id="6154" name="Text Box 7"/>
              <p:cNvSpPr txBox="1">
                <a:spLocks noRot="1" noChangeAspect="1" noMove="1" noResize="1" noEditPoints="1" noAdjustHandles="1" noChangeArrowheads="1" noChangeShapeType="1" noTextEdit="1"/>
              </p:cNvSpPr>
              <p:nvPr/>
            </p:nvSpPr>
            <p:spPr bwMode="auto">
              <a:xfrm>
                <a:off x="372" y="461665"/>
                <a:ext cx="12191999" cy="5763757"/>
              </a:xfrm>
              <a:prstGeom prst="rect">
                <a:avLst/>
              </a:prstGeom>
              <a:blipFill>
                <a:blip r:embed="rId2"/>
                <a:stretch>
                  <a:fillRect l="-312" b="-440"/>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152" name="Text Box 3"/>
          <p:cNvSpPr txBox="1">
            <a:spLocks noChangeArrowheads="1"/>
          </p:cNvSpPr>
          <p:nvPr/>
        </p:nvSpPr>
        <p:spPr bwMode="auto">
          <a:xfrm>
            <a:off x="0" y="0"/>
            <a:ext cx="121919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fr-CH" sz="2400">
                <a:solidFill>
                  <a:srgbClr val="FF0000"/>
                </a:solidFill>
              </a:rPr>
              <a:t>Bonus: </a:t>
            </a:r>
            <a:r>
              <a:rPr lang="fr-CH" sz="2400"/>
              <a:t>La propagation d'un paquet d'ondes et la dispersion : traitement précis (2)</a:t>
            </a:r>
          </a:p>
        </p:txBody>
      </p:sp>
    </p:spTree>
    <p:extLst>
      <p:ext uri="{BB962C8B-B14F-4D97-AF65-F5344CB8AC3E}">
        <p14:creationId xmlns:p14="http://schemas.microsoft.com/office/powerpoint/2010/main" val="3980927604"/>
      </p:ext>
    </p:extLst>
  </p:cSld>
  <p:clrMapOvr>
    <a:masterClrMapping/>
  </p:clrMapOvr>
  <mc:AlternateContent xmlns:mc="http://schemas.openxmlformats.org/markup-compatibility/2006" xmlns:p14="http://schemas.microsoft.com/office/powerpoint/2010/main">
    <mc:Choice Requires="p14">
      <p:transition spd="slow" p14:dur="2000" advTm="237590"/>
    </mc:Choice>
    <mc:Fallback xmlns="">
      <p:transition spd="slow" advTm="23759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154" name="Text Box 7"/>
              <p:cNvSpPr txBox="1">
                <a:spLocks noChangeArrowheads="1"/>
              </p:cNvSpPr>
              <p:nvPr/>
            </p:nvSpPr>
            <p:spPr bwMode="auto">
              <a:xfrm>
                <a:off x="0" y="523221"/>
                <a:ext cx="12191999" cy="4572085"/>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342900" indent="-342900" eaLnBrk="1" hangingPunct="1">
                  <a:lnSpc>
                    <a:spcPct val="120000"/>
                  </a:lnSpc>
                  <a:buFont typeface="Arial" panose="020B0604020202020204" pitchFamily="34" charset="0"/>
                  <a:buChar char="•"/>
                </a:pPr>
                <a:r>
                  <a:rPr lang="fr-CH" dirty="0"/>
                  <a:t>En place d'un paquet d'ondes Gaussien "simple" </a:t>
                </a:r>
                <a14:m>
                  <m:oMath xmlns:m="http://schemas.openxmlformats.org/officeDocument/2006/math">
                    <m:r>
                      <a:rPr lang="fr-CH" i="1">
                        <a:latin typeface="Cambria Math" panose="02040503050406030204" pitchFamily="18" charset="0"/>
                      </a:rPr>
                      <m:t>𝐴</m:t>
                    </m:r>
                    <m:d>
                      <m:dPr>
                        <m:ctrlPr>
                          <a:rPr lang="fr-CH" i="1">
                            <a:latin typeface="Cambria Math" panose="02040503050406030204" pitchFamily="18" charset="0"/>
                          </a:rPr>
                        </m:ctrlPr>
                      </m:dPr>
                      <m:e>
                        <m:r>
                          <a:rPr lang="fr-CH" i="1">
                            <a:latin typeface="Cambria Math" panose="02040503050406030204" pitchFamily="18" charset="0"/>
                          </a:rPr>
                          <m:t>0,</m:t>
                        </m:r>
                        <m:r>
                          <a:rPr lang="fr-CH" i="1">
                            <a:latin typeface="Cambria Math" panose="02040503050406030204" pitchFamily="18" charset="0"/>
                          </a:rPr>
                          <m:t>𝑡</m:t>
                        </m:r>
                      </m:e>
                    </m:d>
                    <m:r>
                      <a:rPr lang="fr-CH" i="1">
                        <a:latin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𝐴</m:t>
                        </m:r>
                      </m:e>
                      <m:sub>
                        <m:r>
                          <a:rPr lang="fr-CH" i="1">
                            <a:latin typeface="Cambria Math" panose="02040503050406030204" pitchFamily="18" charset="0"/>
                            <a:ea typeface="Cambria Math" panose="02040503050406030204" pitchFamily="18" charset="0"/>
                          </a:rPr>
                          <m:t>0</m:t>
                        </m:r>
                      </m:sub>
                    </m:sSub>
                    <m:sSup>
                      <m:sSupPr>
                        <m:ctrlPr>
                          <a:rPr lang="fr-CH" i="1">
                            <a:latin typeface="Cambria Math" panose="02040503050406030204" pitchFamily="18" charset="0"/>
                          </a:rPr>
                        </m:ctrlPr>
                      </m:sSupPr>
                      <m:e>
                        <m:r>
                          <a:rPr lang="fr-CH" i="1">
                            <a:latin typeface="Cambria Math" panose="02040503050406030204" pitchFamily="18" charset="0"/>
                          </a:rPr>
                          <m:t>𝑒</m:t>
                        </m:r>
                      </m:e>
                      <m:sup>
                        <m:r>
                          <a:rPr lang="fr-CH" i="1">
                            <a:latin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r>
                              <m:rPr>
                                <m:sty m:val="p"/>
                              </m:rPr>
                              <a:rPr lang="el-GR" i="1">
                                <a:latin typeface="Cambria Math" panose="02040503050406030204" pitchFamily="18" charset="0"/>
                                <a:ea typeface="Cambria Math" panose="02040503050406030204" pitchFamily="18" charset="0"/>
                              </a:rPr>
                              <m:t>τ</m:t>
                            </m:r>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/2</m:t>
                        </m:r>
                        <m:sSubSup>
                          <m:sSubSupPr>
                            <m:ctrlPr>
                              <a:rPr lang="fr-CH" i="1">
                                <a:latin typeface="Cambria Math" panose="02040503050406030204" pitchFamily="18" charset="0"/>
                                <a:ea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τ</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sup>
                    </m:sSup>
                  </m:oMath>
                </a14:m>
                <a:r>
                  <a:rPr lang="fr-CH" dirty="0"/>
                  <a:t> , nous remplaçons </a:t>
                </a:r>
                <a:r>
                  <a:rPr lang="fr-CH" dirty="0">
                    <a:latin typeface="Symbol" pitchFamily="2" charset="2"/>
                  </a:rPr>
                  <a:t>t</a:t>
                </a:r>
                <a:r>
                  <a:rPr lang="fr-CH" baseline="-25000" dirty="0"/>
                  <a:t>0</a:t>
                </a:r>
                <a:r>
                  <a:rPr lang="fr-CH" dirty="0"/>
                  <a:t> par </a:t>
                </a:r>
                <a:r>
                  <a:rPr lang="fr-CH" dirty="0">
                    <a:latin typeface="Symbol" pitchFamily="2" charset="2"/>
                  </a:rPr>
                  <a:t>t</a:t>
                </a:r>
                <a:r>
                  <a:rPr lang="fr-CH" dirty="0">
                    <a:latin typeface="+mj-lt"/>
                  </a:rPr>
                  <a:t>'</a:t>
                </a:r>
                <a:r>
                  <a:rPr lang="fr-CH" baseline="-25000" dirty="0">
                    <a:latin typeface="Symbol" pitchFamily="2" charset="2"/>
                  </a:rPr>
                  <a:t>0</a:t>
                </a:r>
                <a:r>
                  <a:rPr lang="fr-CH" dirty="0">
                    <a:latin typeface="Symbol" pitchFamily="2" charset="2"/>
                  </a:rPr>
                  <a:t> </a:t>
                </a:r>
                <a:r>
                  <a:rPr lang="fr-CH" dirty="0"/>
                  <a:t>: </a:t>
                </a:r>
                <a14:m>
                  <m:oMath xmlns:m="http://schemas.openxmlformats.org/officeDocument/2006/math">
                    <m:sSubSup>
                      <m:sSubSupPr>
                        <m:ctrlPr>
                          <a:rPr lang="fr-CH" i="1">
                            <a:latin typeface="Cambria Math" panose="02040503050406030204" pitchFamily="18" charset="0"/>
                            <a:ea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τ</m:t>
                        </m:r>
                      </m:e>
                      <m:sub>
                        <m:r>
                          <a:rPr lang="fr-CH" b="0" i="1" smtClean="0">
                            <a:latin typeface="Cambria Math" panose="02040503050406030204" pitchFamily="18" charset="0"/>
                            <a:ea typeface="Cambria Math" panose="02040503050406030204" pitchFamily="18" charset="0"/>
                          </a:rPr>
                          <m:t>0</m:t>
                        </m:r>
                      </m:sub>
                      <m:sup>
                        <m:r>
                          <a:rPr lang="fr-CH" b="0" i="1" smtClean="0">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2</m:t>
                        </m:r>
                      </m:sup>
                    </m:sSubSup>
                    <m:r>
                      <a:rPr lang="fr-CH" i="1">
                        <a:latin typeface="Cambria Math" panose="02040503050406030204" pitchFamily="18" charset="0"/>
                        <a:ea typeface="Cambria Math" panose="02040503050406030204" pitchFamily="18" charset="0"/>
                      </a:rPr>
                      <m:t>=</m:t>
                    </m:r>
                    <m:sSubSup>
                      <m:sSubSupPr>
                        <m:ctrlPr>
                          <a:rPr lang="fr-CH" i="1">
                            <a:latin typeface="Cambria Math" panose="02040503050406030204" pitchFamily="18" charset="0"/>
                            <a:ea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τ</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r>
                      <a:rPr lang="fr-CH" i="1">
                        <a:latin typeface="Cambria Math" panose="02040503050406030204" pitchFamily="18" charset="0"/>
                        <a:ea typeface="Cambria Math" panose="02040503050406030204" pitchFamily="18" charset="0"/>
                      </a:rPr>
                      <m:t>(1+</m:t>
                    </m:r>
                    <m:r>
                      <a:rPr lang="fr-CH" i="1">
                        <a:latin typeface="Cambria Math" panose="02040503050406030204" pitchFamily="18" charset="0"/>
                        <a:ea typeface="Cambria Math" panose="02040503050406030204" pitchFamily="18" charset="0"/>
                      </a:rPr>
                      <m:t>𝑖𝐶</m:t>
                    </m:r>
                    <m:r>
                      <a:rPr lang="fr-CH" i="1">
                        <a:latin typeface="Cambria Math" panose="02040503050406030204" pitchFamily="18" charset="0"/>
                        <a:ea typeface="Cambria Math" panose="02040503050406030204" pitchFamily="18" charset="0"/>
                      </a:rPr>
                      <m:t>)</m:t>
                    </m:r>
                  </m:oMath>
                </a14:m>
                <a:r>
                  <a:rPr lang="fr-CH" dirty="0"/>
                  <a:t>  (c'est une démarche similaire à celle du faisceau Gaussien). Le paquet devient: </a:t>
                </a:r>
                <a14:m>
                  <m:oMath xmlns:m="http://schemas.openxmlformats.org/officeDocument/2006/math">
                    <m:r>
                      <a:rPr lang="fr-CH" i="1">
                        <a:latin typeface="Cambria Math" panose="02040503050406030204" pitchFamily="18" charset="0"/>
                      </a:rPr>
                      <m:t>𝐴</m:t>
                    </m:r>
                    <m:d>
                      <m:dPr>
                        <m:ctrlPr>
                          <a:rPr lang="fr-CH" i="1">
                            <a:latin typeface="Cambria Math" panose="02040503050406030204" pitchFamily="18" charset="0"/>
                          </a:rPr>
                        </m:ctrlPr>
                      </m:dPr>
                      <m:e>
                        <m:r>
                          <a:rPr lang="fr-CH" i="1">
                            <a:latin typeface="Cambria Math" panose="02040503050406030204" pitchFamily="18" charset="0"/>
                          </a:rPr>
                          <m:t>0,</m:t>
                        </m:r>
                        <m:r>
                          <a:rPr lang="fr-CH" i="1" smtClean="0">
                            <a:latin typeface="Cambria Math" panose="02040503050406030204" pitchFamily="18" charset="0"/>
                            <a:ea typeface="Cambria Math" panose="02040503050406030204" pitchFamily="18" charset="0"/>
                          </a:rPr>
                          <m:t>𝜏</m:t>
                        </m:r>
                      </m:e>
                    </m:d>
                    <m:r>
                      <a:rPr lang="fr-CH" i="1">
                        <a:latin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𝐴</m:t>
                        </m:r>
                      </m:e>
                      <m:sub>
                        <m:r>
                          <a:rPr lang="fr-CH" i="1">
                            <a:latin typeface="Cambria Math" panose="02040503050406030204" pitchFamily="18" charset="0"/>
                            <a:ea typeface="Cambria Math" panose="02040503050406030204" pitchFamily="18" charset="0"/>
                          </a:rPr>
                          <m:t>0</m:t>
                        </m:r>
                      </m:sub>
                    </m:sSub>
                    <m:sSup>
                      <m:sSupPr>
                        <m:ctrlPr>
                          <a:rPr lang="fr-CH" i="1">
                            <a:latin typeface="Cambria Math" panose="02040503050406030204" pitchFamily="18" charset="0"/>
                          </a:rPr>
                        </m:ctrlPr>
                      </m:sSupPr>
                      <m:e>
                        <m:r>
                          <a:rPr lang="fr-CH" i="1">
                            <a:latin typeface="Cambria Math" panose="02040503050406030204" pitchFamily="18" charset="0"/>
                          </a:rPr>
                          <m:t>𝑒</m:t>
                        </m:r>
                      </m:e>
                      <m:sup>
                        <m:r>
                          <a:rPr lang="fr-CH" i="1">
                            <a:latin typeface="Cambria Math" panose="02040503050406030204" pitchFamily="18" charset="0"/>
                          </a:rPr>
                          <m:t>−(1+</m:t>
                        </m:r>
                        <m:r>
                          <a:rPr lang="fr-CH" i="1">
                            <a:latin typeface="Cambria Math" panose="02040503050406030204" pitchFamily="18" charset="0"/>
                          </a:rPr>
                          <m:t>𝑖𝐶</m:t>
                        </m:r>
                        <m:r>
                          <a:rPr lang="fr-CH" i="1">
                            <a:latin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r>
                              <m:rPr>
                                <m:sty m:val="p"/>
                              </m:rPr>
                              <a:rPr lang="el-GR" i="1">
                                <a:latin typeface="Cambria Math" panose="02040503050406030204" pitchFamily="18" charset="0"/>
                                <a:ea typeface="Cambria Math" panose="02040503050406030204" pitchFamily="18" charset="0"/>
                              </a:rPr>
                              <m:t>τ</m:t>
                            </m:r>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/2</m:t>
                        </m:r>
                        <m:sSubSup>
                          <m:sSubSupPr>
                            <m:ctrlPr>
                              <a:rPr lang="fr-CH" i="1">
                                <a:latin typeface="Cambria Math" panose="02040503050406030204" pitchFamily="18" charset="0"/>
                                <a:ea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τ</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sup>
                    </m:sSup>
                  </m:oMath>
                </a14:m>
                <a:r>
                  <a:rPr lang="fr-CH" dirty="0"/>
                  <a:t> , avec la phase supplémentaire qui varie avec le temps: </a:t>
                </a:r>
                <a14:m>
                  <m:oMath xmlns:m="http://schemas.openxmlformats.org/officeDocument/2006/math">
                    <m:r>
                      <a:rPr lang="fr-CH" b="0" i="1" smtClean="0">
                        <a:latin typeface="Cambria Math" panose="02040503050406030204" pitchFamily="18" charset="0"/>
                        <a:ea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φ</m:t>
                    </m:r>
                    <m:r>
                      <a:rPr lang="fr-CH" b="0" i="0" smtClean="0">
                        <a:latin typeface="Cambria Math" panose="02040503050406030204" pitchFamily="18" charset="0"/>
                      </a:rPr>
                      <m:t>=</m:t>
                    </m:r>
                    <m:r>
                      <a:rPr lang="fr-CH" b="0" i="1" smtClean="0">
                        <a:latin typeface="Cambria Math" panose="02040503050406030204" pitchFamily="18" charset="0"/>
                      </a:rPr>
                      <m:t>−</m:t>
                    </m:r>
                    <m:r>
                      <a:rPr lang="fr-CH" i="1">
                        <a:latin typeface="Cambria Math" panose="02040503050406030204" pitchFamily="18" charset="0"/>
                      </a:rPr>
                      <m:t>𝐶</m:t>
                    </m:r>
                    <m:sSup>
                      <m:sSupPr>
                        <m:ctrlPr>
                          <a:rPr lang="fr-CH" i="1">
                            <a:latin typeface="Cambria Math" panose="02040503050406030204" pitchFamily="18" charset="0"/>
                            <a:ea typeface="Cambria Math" panose="02040503050406030204" pitchFamily="18" charset="0"/>
                          </a:rPr>
                        </m:ctrlPr>
                      </m:sSupPr>
                      <m:e>
                        <m:r>
                          <m:rPr>
                            <m:sty m:val="p"/>
                          </m:rPr>
                          <a:rPr lang="el-GR" i="1">
                            <a:latin typeface="Cambria Math" panose="02040503050406030204" pitchFamily="18" charset="0"/>
                            <a:ea typeface="Cambria Math" panose="02040503050406030204" pitchFamily="18" charset="0"/>
                          </a:rPr>
                          <m:t>τ</m:t>
                        </m:r>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/2</m:t>
                    </m:r>
                    <m:sSubSup>
                      <m:sSubSupPr>
                        <m:ctrlPr>
                          <a:rPr lang="fr-CH" i="1">
                            <a:latin typeface="Cambria Math" panose="02040503050406030204" pitchFamily="18" charset="0"/>
                            <a:ea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τ</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oMath>
                </a14:m>
                <a:r>
                  <a:rPr lang="fr-CH" dirty="0"/>
                  <a:t>. On appelle </a:t>
                </a:r>
                <a:r>
                  <a:rPr lang="fr-CH" i="1" dirty="0"/>
                  <a:t>C</a:t>
                </a:r>
                <a:r>
                  <a:rPr lang="fr-CH" dirty="0"/>
                  <a:t> la modulation de fréquence (</a:t>
                </a:r>
                <a:r>
                  <a:rPr lang="fr-CH" dirty="0" err="1"/>
                  <a:t>chirp</a:t>
                </a:r>
                <a:r>
                  <a:rPr lang="fr-CH" dirty="0"/>
                  <a:t>).</a:t>
                </a:r>
              </a:p>
              <a:p>
                <a:pPr marL="342900" indent="-342900" eaLnBrk="1" hangingPunct="1">
                  <a:lnSpc>
                    <a:spcPct val="120000"/>
                  </a:lnSpc>
                  <a:buFont typeface="Arial" panose="020B0604020202020204" pitchFamily="34" charset="0"/>
                  <a:buChar char="•"/>
                </a:pPr>
                <a:r>
                  <a:rPr lang="fr-CH" dirty="0"/>
                  <a:t>La largeur du paquet devient: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τ</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𝑧</m:t>
                    </m:r>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τ</m:t>
                        </m:r>
                      </m:e>
                      <m:sub>
                        <m:r>
                          <a:rPr lang="fr-CH" i="1">
                            <a:latin typeface="Cambria Math" panose="02040503050406030204" pitchFamily="18" charset="0"/>
                            <a:ea typeface="Cambria Math" panose="02040503050406030204" pitchFamily="18" charset="0"/>
                          </a:rPr>
                          <m:t>0</m:t>
                        </m:r>
                      </m:sub>
                    </m:sSub>
                    <m:rad>
                      <m:radPr>
                        <m:degHide m:val="on"/>
                        <m:ctrlPr>
                          <a:rPr lang="fr-CH" i="1">
                            <a:latin typeface="Cambria Math" panose="02040503050406030204" pitchFamily="18" charset="0"/>
                            <a:ea typeface="Cambria Math" panose="02040503050406030204" pitchFamily="18" charset="0"/>
                          </a:rPr>
                        </m:ctrlPr>
                      </m:radPr>
                      <m:deg/>
                      <m:e>
                        <m:sSup>
                          <m:sSupPr>
                            <m:ctrlPr>
                              <a:rPr lang="fr-CH" i="1">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1+</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𝐶</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𝐷</m:t>
                                        </m:r>
                                      </m:e>
                                      <m:sub>
                                        <m:r>
                                          <a:rPr lang="fr-CH" i="1">
                                            <a:latin typeface="Cambria Math" panose="02040503050406030204" pitchFamily="18" charset="0"/>
                                            <a:ea typeface="Cambria Math" panose="02040503050406030204" pitchFamily="18" charset="0"/>
                                          </a:rPr>
                                          <m:t>𝜔</m:t>
                                        </m:r>
                                      </m:sub>
                                    </m:sSub>
                                    <m:r>
                                      <a:rPr lang="fr-CH" i="1">
                                        <a:latin typeface="Cambria Math" panose="02040503050406030204" pitchFamily="18" charset="0"/>
                                        <a:ea typeface="Cambria Math" panose="02040503050406030204" pitchFamily="18" charset="0"/>
                                      </a:rPr>
                                      <m:t>𝑧</m:t>
                                    </m:r>
                                  </m:num>
                                  <m:den>
                                    <m:sSubSup>
                                      <m:sSubSupPr>
                                        <m:ctrlPr>
                                          <a:rPr lang="fr-CH" i="1">
                                            <a:latin typeface="Cambria Math" panose="02040503050406030204" pitchFamily="18" charset="0"/>
                                            <a:ea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τ</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den>
                                </m:f>
                              </m:e>
                            </m:d>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𝑧</m:t>
                                    </m:r>
                                  </m:num>
                                  <m:den>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𝐿</m:t>
                                        </m:r>
                                      </m:e>
                                      <m:sub>
                                        <m:r>
                                          <a:rPr lang="fr-CH" i="1">
                                            <a:latin typeface="Cambria Math" panose="02040503050406030204" pitchFamily="18" charset="0"/>
                                            <a:ea typeface="Cambria Math" panose="02040503050406030204" pitchFamily="18" charset="0"/>
                                          </a:rPr>
                                          <m:t>𝐷</m:t>
                                        </m:r>
                                      </m:sub>
                                    </m:sSub>
                                  </m:den>
                                </m:f>
                              </m:e>
                            </m:d>
                          </m:e>
                          <m:sup>
                            <m:r>
                              <a:rPr lang="fr-CH" i="1">
                                <a:latin typeface="Cambria Math" panose="02040503050406030204" pitchFamily="18" charset="0"/>
                                <a:ea typeface="Cambria Math" panose="02040503050406030204" pitchFamily="18" charset="0"/>
                              </a:rPr>
                              <m:t>2</m:t>
                            </m:r>
                          </m:sup>
                        </m:sSup>
                      </m:e>
                    </m:rad>
                  </m:oMath>
                </a14:m>
                <a:r>
                  <a:rPr lang="fr-CH" dirty="0"/>
                  <a:t> .</a:t>
                </a:r>
              </a:p>
              <a:p>
                <a:pPr marL="342900" indent="-342900" eaLnBrk="1" hangingPunct="1">
                  <a:lnSpc>
                    <a:spcPct val="120000"/>
                  </a:lnSpc>
                  <a:buFont typeface="Arial" panose="020B0604020202020204" pitchFamily="34" charset="0"/>
                  <a:buChar char="•"/>
                </a:pPr>
                <a:r>
                  <a:rPr lang="fr-CH" dirty="0"/>
                  <a:t>Si </a:t>
                </a:r>
                <a:r>
                  <a:rPr lang="fr-CH" i="1" dirty="0"/>
                  <a:t>C</a:t>
                </a:r>
                <a:r>
                  <a:rPr lang="fr-CH" dirty="0"/>
                  <a:t>&lt;0, il y a une gamme de distances </a:t>
                </a:r>
                <a:r>
                  <a:rPr lang="fr-CH" i="1" dirty="0"/>
                  <a:t>z</a:t>
                </a:r>
                <a:r>
                  <a:rPr lang="fr-CH" dirty="0"/>
                  <a:t> pour laquelle  </a:t>
                </a:r>
                <a:r>
                  <a:rPr lang="fr-CH" dirty="0">
                    <a:latin typeface="Symbol" pitchFamily="2" charset="2"/>
                  </a:rPr>
                  <a:t>t</a:t>
                </a:r>
                <a:r>
                  <a:rPr lang="fr-CH" baseline="-25000" dirty="0">
                    <a:latin typeface="Symbol" pitchFamily="2" charset="2"/>
                  </a:rPr>
                  <a:t>1</a:t>
                </a:r>
                <a:r>
                  <a:rPr lang="fr-CH" dirty="0"/>
                  <a:t>/</a:t>
                </a:r>
                <a:r>
                  <a:rPr lang="fr-CH" dirty="0">
                    <a:latin typeface="Symbol" pitchFamily="2" charset="2"/>
                  </a:rPr>
                  <a:t>t</a:t>
                </a:r>
                <a:r>
                  <a:rPr lang="fr-CH" baseline="-25000" dirty="0"/>
                  <a:t>0</a:t>
                </a:r>
                <a:r>
                  <a:rPr lang="fr-CH" dirty="0"/>
                  <a:t>&lt;1: le paquet devient plus étroit!</a:t>
                </a:r>
              </a:p>
              <a:p>
                <a:pPr marL="342900" indent="-342900" eaLnBrk="1" hangingPunct="1">
                  <a:lnSpc>
                    <a:spcPct val="120000"/>
                  </a:lnSpc>
                  <a:buFont typeface="Arial" panose="020B0604020202020204" pitchFamily="34" charset="0"/>
                  <a:buChar char="•"/>
                </a:pPr>
                <a:r>
                  <a:rPr lang="fr-CH" dirty="0"/>
                  <a:t>Explication simple du fonctionnement de ce mécanisme: </a:t>
                </a:r>
              </a:p>
              <a:p>
                <a:pPr marL="1085850" lvl="1" indent="-342900">
                  <a:lnSpc>
                    <a:spcPct val="120000"/>
                  </a:lnSpc>
                  <a:buFont typeface="Arial" panose="020B0604020202020204" pitchFamily="34" charset="0"/>
                  <a:buChar char="•"/>
                </a:pPr>
                <a:r>
                  <a:rPr lang="fr-CH" dirty="0"/>
                  <a:t>Pour une phase de l'onde </a:t>
                </a:r>
                <a:r>
                  <a:rPr lang="fr-CH" dirty="0">
                    <a:latin typeface="Symbol" pitchFamily="2" charset="2"/>
                  </a:rPr>
                  <a:t>j</a:t>
                </a:r>
                <a:r>
                  <a:rPr lang="fr-CH" dirty="0">
                    <a:latin typeface="Arial" panose="020B0604020202020204" pitchFamily="34" charset="0"/>
                    <a:cs typeface="Arial" panose="020B0604020202020204" pitchFamily="34" charset="0"/>
                  </a:rPr>
                  <a:t>(</a:t>
                </a:r>
                <a:r>
                  <a:rPr lang="fr-CH" i="1" dirty="0" err="1">
                    <a:latin typeface="Arial" panose="020B0604020202020204" pitchFamily="34" charset="0"/>
                    <a:cs typeface="Arial" panose="020B0604020202020204" pitchFamily="34" charset="0"/>
                  </a:rPr>
                  <a:t>t</a:t>
                </a:r>
                <a:r>
                  <a:rPr lang="fr-CH" dirty="0">
                    <a:latin typeface="Arial" panose="020B0604020202020204" pitchFamily="34" charset="0"/>
                    <a:cs typeface="Arial" panose="020B0604020202020204" pitchFamily="34" charset="0"/>
                  </a:rPr>
                  <a:t>)</a:t>
                </a:r>
                <a:r>
                  <a:rPr lang="fr-CH" dirty="0"/>
                  <a:t>, la déviation de fréquence est: </a:t>
                </a:r>
                <a14:m>
                  <m:oMath xmlns:m="http://schemas.openxmlformats.org/officeDocument/2006/math">
                    <m:r>
                      <m:rPr>
                        <m:sty m:val="p"/>
                      </m:rPr>
                      <a:rPr lang="el-GR" i="1">
                        <a:latin typeface="Cambria Math" panose="02040503050406030204" pitchFamily="18" charset="0"/>
                        <a:ea typeface="Cambria Math" panose="02040503050406030204" pitchFamily="18" charset="0"/>
                      </a:rPr>
                      <m:t>δω</m:t>
                    </m:r>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φ</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𝑡</m:t>
                        </m:r>
                        <m:r>
                          <a:rPr lang="fr-CH" i="1">
                            <a:latin typeface="Cambria Math" panose="02040503050406030204" pitchFamily="18" charset="0"/>
                            <a:ea typeface="Cambria Math" panose="02040503050406030204" pitchFamily="18" charset="0"/>
                          </a:rPr>
                          <m:t>)</m:t>
                        </m:r>
                      </m:num>
                      <m:den>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𝑡</m:t>
                        </m:r>
                      </m:den>
                    </m:f>
                  </m:oMath>
                </a14:m>
                <a:r>
                  <a:rPr lang="fr-CH" dirty="0"/>
                  <a:t>. Dans notre cas, la phase </a:t>
                </a:r>
                <a14:m>
                  <m:oMath xmlns:m="http://schemas.openxmlformats.org/officeDocument/2006/math">
                    <m:r>
                      <a:rPr lang="el-GR" i="1" smtClean="0">
                        <a:latin typeface="Cambria Math" panose="02040503050406030204" pitchFamily="18" charset="0"/>
                        <a:ea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φ</m:t>
                    </m:r>
                    <m:r>
                      <a:rPr lang="fr-CH" i="1">
                        <a:latin typeface="Cambria Math" panose="02040503050406030204" pitchFamily="18" charset="0"/>
                        <a:ea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τ</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𝐶</m:t>
                    </m:r>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ea typeface="Cambria Math" panose="02040503050406030204" pitchFamily="18" charset="0"/>
                              </a:rPr>
                            </m:ctrlPr>
                          </m:sSupPr>
                          <m:e>
                            <m:r>
                              <m:rPr>
                                <m:sty m:val="p"/>
                              </m:rPr>
                              <a:rPr lang="el-GR" i="1">
                                <a:latin typeface="Cambria Math" panose="02040503050406030204" pitchFamily="18" charset="0"/>
                                <a:ea typeface="Cambria Math" panose="02040503050406030204" pitchFamily="18" charset="0"/>
                              </a:rPr>
                              <m:t>τ</m:t>
                            </m:r>
                          </m:e>
                          <m:sup>
                            <m:r>
                              <a:rPr lang="fr-CH" i="1">
                                <a:latin typeface="Cambria Math" panose="02040503050406030204" pitchFamily="18" charset="0"/>
                                <a:ea typeface="Cambria Math" panose="02040503050406030204" pitchFamily="18" charset="0"/>
                              </a:rPr>
                              <m:t>2</m:t>
                            </m:r>
                          </m:sup>
                        </m:sSup>
                      </m:num>
                      <m:den>
                        <m:r>
                          <a:rPr lang="fr-CH" i="1">
                            <a:latin typeface="Cambria Math" panose="02040503050406030204" pitchFamily="18" charset="0"/>
                            <a:ea typeface="Cambria Math" panose="02040503050406030204" pitchFamily="18" charset="0"/>
                          </a:rPr>
                          <m:t>2</m:t>
                        </m:r>
                        <m:sSubSup>
                          <m:sSubSupPr>
                            <m:ctrlPr>
                              <a:rPr lang="fr-CH" i="1">
                                <a:latin typeface="Cambria Math" panose="02040503050406030204" pitchFamily="18" charset="0"/>
                                <a:ea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τ</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den>
                    </m:f>
                  </m:oMath>
                </a14:m>
                <a:r>
                  <a:rPr lang="fr-CH" dirty="0"/>
                  <a:t> donne: </a:t>
                </a:r>
                <a14:m>
                  <m:oMath xmlns:m="http://schemas.openxmlformats.org/officeDocument/2006/math">
                    <m:r>
                      <m:rPr>
                        <m:sty m:val="p"/>
                      </m:rPr>
                      <a:rPr lang="el-GR" i="1">
                        <a:latin typeface="Cambria Math" panose="02040503050406030204" pitchFamily="18" charset="0"/>
                        <a:ea typeface="Cambria Math" panose="02040503050406030204" pitchFamily="18" charset="0"/>
                      </a:rPr>
                      <m:t>δω</m:t>
                    </m:r>
                    <m:r>
                      <a:rPr lang="fr-CH" i="1">
                        <a:latin typeface="Cambria Math" panose="02040503050406030204" pitchFamily="18" charset="0"/>
                        <a:ea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τ</m:t>
                    </m:r>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𝐶</m:t>
                        </m:r>
                        <m:r>
                          <m:rPr>
                            <m:sty m:val="p"/>
                          </m:rPr>
                          <a:rPr lang="el-GR" i="1">
                            <a:latin typeface="Cambria Math" panose="02040503050406030204" pitchFamily="18" charset="0"/>
                            <a:ea typeface="Cambria Math" panose="02040503050406030204" pitchFamily="18" charset="0"/>
                          </a:rPr>
                          <m:t>τ</m:t>
                        </m:r>
                      </m:num>
                      <m:den>
                        <m:r>
                          <a:rPr lang="fr-CH" i="1">
                            <a:latin typeface="Cambria Math" panose="02040503050406030204" pitchFamily="18" charset="0"/>
                            <a:ea typeface="Cambria Math" panose="02040503050406030204" pitchFamily="18" charset="0"/>
                          </a:rPr>
                          <m:t>2</m:t>
                        </m:r>
                        <m:sSubSup>
                          <m:sSubSupPr>
                            <m:ctrlPr>
                              <a:rPr lang="fr-CH" i="1">
                                <a:latin typeface="Cambria Math" panose="02040503050406030204" pitchFamily="18" charset="0"/>
                                <a:ea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τ</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den>
                    </m:f>
                    <m:r>
                      <a:rPr lang="fr-CH" i="1">
                        <a:latin typeface="Cambria Math" panose="02040503050406030204" pitchFamily="18" charset="0"/>
                        <a:ea typeface="Cambria Math" panose="02040503050406030204" pitchFamily="18" charset="0"/>
                      </a:rPr>
                      <m:t> </m:t>
                    </m:r>
                  </m:oMath>
                </a14:m>
                <a:r>
                  <a:rPr lang="fr-CH" dirty="0"/>
                  <a:t> .</a:t>
                </a:r>
              </a:p>
              <a:p>
                <a:pPr marL="1085850" lvl="1" indent="-342900">
                  <a:lnSpc>
                    <a:spcPct val="120000"/>
                  </a:lnSpc>
                  <a:buFont typeface="Arial" panose="020B0604020202020204" pitchFamily="34" charset="0"/>
                  <a:buChar char="•"/>
                </a:pPr>
                <a:r>
                  <a:rPr lang="fr-CH" dirty="0"/>
                  <a:t>Si </a:t>
                </a:r>
                <a:r>
                  <a:rPr lang="fr-CH" i="1" dirty="0"/>
                  <a:t>C</a:t>
                </a:r>
                <a:r>
                  <a:rPr lang="fr-CH" dirty="0"/>
                  <a:t>&lt;0, la partie avancée du paquet (</a:t>
                </a:r>
                <a:r>
                  <a:rPr lang="fr-CH" dirty="0" err="1">
                    <a:latin typeface="Symbol" pitchFamily="2" charset="2"/>
                    <a:cs typeface="Times New Roman" panose="02020603050405020304" pitchFamily="18" charset="0"/>
                  </a:rPr>
                  <a:t>t</a:t>
                </a:r>
                <a:r>
                  <a:rPr lang="fr-CH" dirty="0"/>
                  <a:t>&gt;0) contient des fréquences plus basses (</a:t>
                </a:r>
                <a:r>
                  <a:rPr lang="fr-CH" dirty="0" err="1">
                    <a:latin typeface="Symbol" pitchFamily="2" charset="2"/>
                    <a:cs typeface="Times New Roman" panose="02020603050405020304" pitchFamily="18" charset="0"/>
                  </a:rPr>
                  <a:t>dw</a:t>
                </a:r>
                <a:r>
                  <a:rPr lang="fr-CH" dirty="0"/>
                  <a:t>&lt;0), qui se propagent plus lentement et sont rattrapée par la partie retardée (</a:t>
                </a:r>
                <a:r>
                  <a:rPr lang="fr-CH" dirty="0" err="1">
                    <a:latin typeface="Symbol" pitchFamily="2" charset="2"/>
                    <a:cs typeface="Times New Roman" panose="02020603050405020304" pitchFamily="18" charset="0"/>
                  </a:rPr>
                  <a:t>t</a:t>
                </a:r>
                <a:r>
                  <a:rPr lang="fr-CH" dirty="0">
                    <a:latin typeface="Arial" panose="020B0604020202020204" pitchFamily="34" charset="0"/>
                    <a:cs typeface="Arial" panose="020B0604020202020204" pitchFamily="34" charset="0"/>
                  </a:rPr>
                  <a:t>&lt;</a:t>
                </a:r>
                <a:r>
                  <a:rPr lang="fr-CH" dirty="0"/>
                  <a:t>0) qui contient des fréquences plus hautes.</a:t>
                </a:r>
              </a:p>
              <a:p>
                <a:pPr marL="342900" indent="-342900" eaLnBrk="1" hangingPunct="1">
                  <a:lnSpc>
                    <a:spcPct val="120000"/>
                  </a:lnSpc>
                  <a:buFont typeface="Arial" panose="020B0604020202020204" pitchFamily="34" charset="0"/>
                  <a:buChar char="•"/>
                </a:pPr>
                <a:endParaRPr lang="fr-CH" dirty="0"/>
              </a:p>
            </p:txBody>
          </p:sp>
        </mc:Choice>
        <mc:Fallback xmlns="">
          <p:sp>
            <p:nvSpPr>
              <p:cNvPr id="6154" name="Text Box 7"/>
              <p:cNvSpPr txBox="1">
                <a:spLocks noRot="1" noChangeAspect="1" noMove="1" noResize="1" noEditPoints="1" noAdjustHandles="1" noChangeArrowheads="1" noChangeShapeType="1" noTextEdit="1"/>
              </p:cNvSpPr>
              <p:nvPr/>
            </p:nvSpPr>
            <p:spPr bwMode="auto">
              <a:xfrm>
                <a:off x="0" y="523221"/>
                <a:ext cx="12191999" cy="4572085"/>
              </a:xfrm>
              <a:prstGeom prst="rect">
                <a:avLst/>
              </a:prstGeom>
              <a:blipFill>
                <a:blip r:embed="rId2"/>
                <a:stretch>
                  <a:fillRect l="-312"/>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152" name="Text Box 3"/>
          <p:cNvSpPr txBox="1">
            <a:spLocks noChangeArrowheads="1"/>
          </p:cNvSpPr>
          <p:nvPr/>
        </p:nvSpPr>
        <p:spPr bwMode="auto">
          <a:xfrm>
            <a:off x="0" y="0"/>
            <a:ext cx="1219199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fr-CH" sz="2800">
                <a:solidFill>
                  <a:srgbClr val="FF0000"/>
                </a:solidFill>
              </a:rPr>
              <a:t>Bonus: </a:t>
            </a:r>
            <a:r>
              <a:rPr lang="fr-CH" sz="2800"/>
              <a:t>Comment diminuer la largeur des paquets d'ondes</a:t>
            </a:r>
          </a:p>
        </p:txBody>
      </p:sp>
      <p:grpSp>
        <p:nvGrpSpPr>
          <p:cNvPr id="70" name="Group 69">
            <a:extLst>
              <a:ext uri="{FF2B5EF4-FFF2-40B4-BE49-F238E27FC236}">
                <a16:creationId xmlns:a16="http://schemas.microsoft.com/office/drawing/2014/main" id="{8F30DEBE-F3E4-D642-B41C-D751B939200F}"/>
              </a:ext>
            </a:extLst>
          </p:cNvPr>
          <p:cNvGrpSpPr/>
          <p:nvPr/>
        </p:nvGrpSpPr>
        <p:grpSpPr>
          <a:xfrm>
            <a:off x="8004211" y="5014555"/>
            <a:ext cx="4572509" cy="1798821"/>
            <a:chOff x="4571490" y="3071744"/>
            <a:chExt cx="4572509" cy="2050849"/>
          </a:xfrm>
        </p:grpSpPr>
        <p:grpSp>
          <p:nvGrpSpPr>
            <p:cNvPr id="32" name="Group 31">
              <a:extLst>
                <a:ext uri="{FF2B5EF4-FFF2-40B4-BE49-F238E27FC236}">
                  <a16:creationId xmlns:a16="http://schemas.microsoft.com/office/drawing/2014/main" id="{7242FE20-52CB-B54C-80B3-A86E5490CCAD}"/>
                </a:ext>
              </a:extLst>
            </p:cNvPr>
            <p:cNvGrpSpPr/>
            <p:nvPr/>
          </p:nvGrpSpPr>
          <p:grpSpPr>
            <a:xfrm>
              <a:off x="4571490" y="3071744"/>
              <a:ext cx="4572509" cy="2050849"/>
              <a:chOff x="4571490" y="3071744"/>
              <a:chExt cx="4572509" cy="2050849"/>
            </a:xfrm>
          </p:grpSpPr>
          <p:grpSp>
            <p:nvGrpSpPr>
              <p:cNvPr id="7" name="Group 6">
                <a:extLst>
                  <a:ext uri="{FF2B5EF4-FFF2-40B4-BE49-F238E27FC236}">
                    <a16:creationId xmlns:a16="http://schemas.microsoft.com/office/drawing/2014/main" id="{8922050F-AC5F-D145-B4A7-B73AF66564B6}"/>
                  </a:ext>
                </a:extLst>
              </p:cNvPr>
              <p:cNvGrpSpPr/>
              <p:nvPr/>
            </p:nvGrpSpPr>
            <p:grpSpPr>
              <a:xfrm>
                <a:off x="4571490" y="3071744"/>
                <a:ext cx="4572509" cy="1440080"/>
                <a:chOff x="7128285" y="5913276"/>
                <a:chExt cx="1620119" cy="720000"/>
              </a:xfrm>
            </p:grpSpPr>
            <p:sp>
              <p:nvSpPr>
                <p:cNvPr id="2" name="Arc 1">
                  <a:extLst>
                    <a:ext uri="{FF2B5EF4-FFF2-40B4-BE49-F238E27FC236}">
                      <a16:creationId xmlns:a16="http://schemas.microsoft.com/office/drawing/2014/main" id="{B0A3FFDF-4A6C-5C44-9F2A-113D228343D8}"/>
                    </a:ext>
                  </a:extLst>
                </p:cNvPr>
                <p:cNvSpPr/>
                <p:nvPr/>
              </p:nvSpPr>
              <p:spPr>
                <a:xfrm>
                  <a:off x="7668344" y="5913276"/>
                  <a:ext cx="540000" cy="720000"/>
                </a:xfrm>
                <a:prstGeom prst="arc">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9" name="Arc 8">
                  <a:extLst>
                    <a:ext uri="{FF2B5EF4-FFF2-40B4-BE49-F238E27FC236}">
                      <a16:creationId xmlns:a16="http://schemas.microsoft.com/office/drawing/2014/main" id="{650FEC9B-6AD0-3549-A468-876F429A8C8A}"/>
                    </a:ext>
                  </a:extLst>
                </p:cNvPr>
                <p:cNvSpPr/>
                <p:nvPr/>
              </p:nvSpPr>
              <p:spPr>
                <a:xfrm flipH="1">
                  <a:off x="7668344" y="5913276"/>
                  <a:ext cx="540000" cy="720000"/>
                </a:xfrm>
                <a:prstGeom prst="arc">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0" name="Arc 9">
                  <a:extLst>
                    <a:ext uri="{FF2B5EF4-FFF2-40B4-BE49-F238E27FC236}">
                      <a16:creationId xmlns:a16="http://schemas.microsoft.com/office/drawing/2014/main" id="{70813716-3A0D-1D4E-AE58-8E5E1C489CE2}"/>
                    </a:ext>
                  </a:extLst>
                </p:cNvPr>
                <p:cNvSpPr/>
                <p:nvPr/>
              </p:nvSpPr>
              <p:spPr>
                <a:xfrm rot="10800000">
                  <a:off x="8208404" y="5913276"/>
                  <a:ext cx="540000" cy="720000"/>
                </a:xfrm>
                <a:prstGeom prst="arc">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1" name="Arc 10">
                  <a:extLst>
                    <a:ext uri="{FF2B5EF4-FFF2-40B4-BE49-F238E27FC236}">
                      <a16:creationId xmlns:a16="http://schemas.microsoft.com/office/drawing/2014/main" id="{1AF99A57-E6E8-494E-9E63-EA1581E901F2}"/>
                    </a:ext>
                  </a:extLst>
                </p:cNvPr>
                <p:cNvSpPr/>
                <p:nvPr/>
              </p:nvSpPr>
              <p:spPr>
                <a:xfrm rot="10800000" flipH="1">
                  <a:off x="7128285" y="5913276"/>
                  <a:ext cx="540000" cy="720000"/>
                </a:xfrm>
                <a:prstGeom prst="arc">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grpSp>
          <p:grpSp>
            <p:nvGrpSpPr>
              <p:cNvPr id="22" name="Group 21">
                <a:extLst>
                  <a:ext uri="{FF2B5EF4-FFF2-40B4-BE49-F238E27FC236}">
                    <a16:creationId xmlns:a16="http://schemas.microsoft.com/office/drawing/2014/main" id="{2954F538-67DC-474C-9316-86F540B20FF9}"/>
                  </a:ext>
                </a:extLst>
              </p:cNvPr>
              <p:cNvGrpSpPr/>
              <p:nvPr/>
            </p:nvGrpSpPr>
            <p:grpSpPr>
              <a:xfrm>
                <a:off x="4967535" y="4593191"/>
                <a:ext cx="1128180" cy="529402"/>
                <a:chOff x="4854687" y="5168845"/>
                <a:chExt cx="3758365" cy="2218557"/>
              </a:xfrm>
            </p:grpSpPr>
            <p:sp>
              <p:nvSpPr>
                <p:cNvPr id="44" name="Arc 43">
                  <a:extLst>
                    <a:ext uri="{FF2B5EF4-FFF2-40B4-BE49-F238E27FC236}">
                      <a16:creationId xmlns:a16="http://schemas.microsoft.com/office/drawing/2014/main" id="{591FD1FC-F05B-7648-94E8-CF9F10606011}"/>
                    </a:ext>
                  </a:extLst>
                </p:cNvPr>
                <p:cNvSpPr/>
                <p:nvPr/>
              </p:nvSpPr>
              <p:spPr>
                <a:xfrm>
                  <a:off x="4854687" y="5168845"/>
                  <a:ext cx="464524" cy="2218310"/>
                </a:xfrm>
                <a:prstGeom prst="arc">
                  <a:avLst/>
                </a:prstGeom>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45" name="Arc 44">
                  <a:extLst>
                    <a:ext uri="{FF2B5EF4-FFF2-40B4-BE49-F238E27FC236}">
                      <a16:creationId xmlns:a16="http://schemas.microsoft.com/office/drawing/2014/main" id="{369CA585-5BEB-DA45-8FEA-9ACE0772AE70}"/>
                    </a:ext>
                  </a:extLst>
                </p:cNvPr>
                <p:cNvSpPr/>
                <p:nvPr/>
              </p:nvSpPr>
              <p:spPr>
                <a:xfrm flipH="1">
                  <a:off x="4896545" y="5168845"/>
                  <a:ext cx="464525" cy="2218311"/>
                </a:xfrm>
                <a:prstGeom prst="arc">
                  <a:avLst/>
                </a:prstGeom>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46" name="Arc 45">
                  <a:extLst>
                    <a:ext uri="{FF2B5EF4-FFF2-40B4-BE49-F238E27FC236}">
                      <a16:creationId xmlns:a16="http://schemas.microsoft.com/office/drawing/2014/main" id="{A73826BF-AAD1-AA45-892F-5F8B35B6F7C5}"/>
                    </a:ext>
                  </a:extLst>
                </p:cNvPr>
                <p:cNvSpPr/>
                <p:nvPr/>
              </p:nvSpPr>
              <p:spPr>
                <a:xfrm flipV="1">
                  <a:off x="5361173" y="5168845"/>
                  <a:ext cx="464525" cy="2218311"/>
                </a:xfrm>
                <a:prstGeom prst="arc">
                  <a:avLst/>
                </a:prstGeom>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47" name="Arc 46">
                  <a:extLst>
                    <a:ext uri="{FF2B5EF4-FFF2-40B4-BE49-F238E27FC236}">
                      <a16:creationId xmlns:a16="http://schemas.microsoft.com/office/drawing/2014/main" id="{0368FE77-68A1-3342-B881-BE33D1155005}"/>
                    </a:ext>
                  </a:extLst>
                </p:cNvPr>
                <p:cNvSpPr/>
                <p:nvPr/>
              </p:nvSpPr>
              <p:spPr>
                <a:xfrm flipH="1" flipV="1">
                  <a:off x="5349699" y="5168845"/>
                  <a:ext cx="464524" cy="2218310"/>
                </a:xfrm>
                <a:prstGeom prst="arc">
                  <a:avLst/>
                </a:prstGeom>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48" name="Arc 47">
                  <a:extLst>
                    <a:ext uri="{FF2B5EF4-FFF2-40B4-BE49-F238E27FC236}">
                      <a16:creationId xmlns:a16="http://schemas.microsoft.com/office/drawing/2014/main" id="{B087DB31-83A8-D149-8F3C-CC548DF10D38}"/>
                    </a:ext>
                  </a:extLst>
                </p:cNvPr>
                <p:cNvSpPr/>
                <p:nvPr/>
              </p:nvSpPr>
              <p:spPr>
                <a:xfrm>
                  <a:off x="5825698" y="5168845"/>
                  <a:ext cx="464525" cy="2218311"/>
                </a:xfrm>
                <a:prstGeom prst="arc">
                  <a:avLst/>
                </a:prstGeom>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49" name="Arc 48">
                  <a:extLst>
                    <a:ext uri="{FF2B5EF4-FFF2-40B4-BE49-F238E27FC236}">
                      <a16:creationId xmlns:a16="http://schemas.microsoft.com/office/drawing/2014/main" id="{946DD484-5EF5-5840-B510-787B3862BB58}"/>
                    </a:ext>
                  </a:extLst>
                </p:cNvPr>
                <p:cNvSpPr/>
                <p:nvPr/>
              </p:nvSpPr>
              <p:spPr>
                <a:xfrm flipH="1">
                  <a:off x="5825698" y="5168845"/>
                  <a:ext cx="464525" cy="2218311"/>
                </a:xfrm>
                <a:prstGeom prst="arc">
                  <a:avLst/>
                </a:prstGeom>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50" name="Arc 49">
                  <a:extLst>
                    <a:ext uri="{FF2B5EF4-FFF2-40B4-BE49-F238E27FC236}">
                      <a16:creationId xmlns:a16="http://schemas.microsoft.com/office/drawing/2014/main" id="{22ACE97F-3EDE-A344-9917-3EFED5B08B62}"/>
                    </a:ext>
                  </a:extLst>
                </p:cNvPr>
                <p:cNvSpPr/>
                <p:nvPr/>
              </p:nvSpPr>
              <p:spPr>
                <a:xfrm flipV="1">
                  <a:off x="6290325" y="5168845"/>
                  <a:ext cx="464525" cy="2218311"/>
                </a:xfrm>
                <a:prstGeom prst="arc">
                  <a:avLst/>
                </a:prstGeom>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51" name="Arc 50">
                  <a:extLst>
                    <a:ext uri="{FF2B5EF4-FFF2-40B4-BE49-F238E27FC236}">
                      <a16:creationId xmlns:a16="http://schemas.microsoft.com/office/drawing/2014/main" id="{3272DD77-DCC8-744B-B312-599725A29543}"/>
                    </a:ext>
                  </a:extLst>
                </p:cNvPr>
                <p:cNvSpPr/>
                <p:nvPr/>
              </p:nvSpPr>
              <p:spPr>
                <a:xfrm flipH="1" flipV="1">
                  <a:off x="6290325" y="5168845"/>
                  <a:ext cx="464525" cy="2218311"/>
                </a:xfrm>
                <a:prstGeom prst="arc">
                  <a:avLst/>
                </a:prstGeom>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36" name="Arc 35">
                  <a:extLst>
                    <a:ext uri="{FF2B5EF4-FFF2-40B4-BE49-F238E27FC236}">
                      <a16:creationId xmlns:a16="http://schemas.microsoft.com/office/drawing/2014/main" id="{E6017898-1A8E-C142-9F5A-D774EFB1EB54}"/>
                    </a:ext>
                  </a:extLst>
                </p:cNvPr>
                <p:cNvSpPr/>
                <p:nvPr/>
              </p:nvSpPr>
              <p:spPr>
                <a:xfrm>
                  <a:off x="6754747" y="5168845"/>
                  <a:ext cx="464525" cy="2218311"/>
                </a:xfrm>
                <a:prstGeom prst="arc">
                  <a:avLst/>
                </a:prstGeom>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37" name="Arc 36">
                  <a:extLst>
                    <a:ext uri="{FF2B5EF4-FFF2-40B4-BE49-F238E27FC236}">
                      <a16:creationId xmlns:a16="http://schemas.microsoft.com/office/drawing/2014/main" id="{B70EF189-62A9-7847-AE53-CA24883C9B76}"/>
                    </a:ext>
                  </a:extLst>
                </p:cNvPr>
                <p:cNvSpPr/>
                <p:nvPr/>
              </p:nvSpPr>
              <p:spPr>
                <a:xfrm flipH="1">
                  <a:off x="6754747" y="5168845"/>
                  <a:ext cx="464525" cy="2218311"/>
                </a:xfrm>
                <a:prstGeom prst="arc">
                  <a:avLst/>
                </a:prstGeom>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38" name="Arc 37">
                  <a:extLst>
                    <a:ext uri="{FF2B5EF4-FFF2-40B4-BE49-F238E27FC236}">
                      <a16:creationId xmlns:a16="http://schemas.microsoft.com/office/drawing/2014/main" id="{16CC2E43-B10B-5343-9E3E-5BD59E746882}"/>
                    </a:ext>
                  </a:extLst>
                </p:cNvPr>
                <p:cNvSpPr/>
                <p:nvPr/>
              </p:nvSpPr>
              <p:spPr>
                <a:xfrm flipV="1">
                  <a:off x="7219375" y="5168845"/>
                  <a:ext cx="464525" cy="2218311"/>
                </a:xfrm>
                <a:prstGeom prst="arc">
                  <a:avLst/>
                </a:prstGeom>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39" name="Arc 38">
                  <a:extLst>
                    <a:ext uri="{FF2B5EF4-FFF2-40B4-BE49-F238E27FC236}">
                      <a16:creationId xmlns:a16="http://schemas.microsoft.com/office/drawing/2014/main" id="{18E79F06-E041-EB4D-8C53-A48D783D7A6F}"/>
                    </a:ext>
                  </a:extLst>
                </p:cNvPr>
                <p:cNvSpPr/>
                <p:nvPr/>
              </p:nvSpPr>
              <p:spPr>
                <a:xfrm flipH="1" flipV="1">
                  <a:off x="7219375" y="5168845"/>
                  <a:ext cx="464525" cy="2218311"/>
                </a:xfrm>
                <a:prstGeom prst="arc">
                  <a:avLst/>
                </a:prstGeom>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40" name="Arc 39">
                  <a:extLst>
                    <a:ext uri="{FF2B5EF4-FFF2-40B4-BE49-F238E27FC236}">
                      <a16:creationId xmlns:a16="http://schemas.microsoft.com/office/drawing/2014/main" id="{1C24A58E-8DB9-EA45-90C2-B4C916C2E65F}"/>
                    </a:ext>
                  </a:extLst>
                </p:cNvPr>
                <p:cNvSpPr/>
                <p:nvPr/>
              </p:nvSpPr>
              <p:spPr>
                <a:xfrm>
                  <a:off x="7683900" y="5168845"/>
                  <a:ext cx="464525" cy="2218311"/>
                </a:xfrm>
                <a:prstGeom prst="arc">
                  <a:avLst/>
                </a:prstGeom>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41" name="Arc 40">
                  <a:extLst>
                    <a:ext uri="{FF2B5EF4-FFF2-40B4-BE49-F238E27FC236}">
                      <a16:creationId xmlns:a16="http://schemas.microsoft.com/office/drawing/2014/main" id="{8A7FDB8F-6CA8-484D-9B6D-0B4B1AC3EDE7}"/>
                    </a:ext>
                  </a:extLst>
                </p:cNvPr>
                <p:cNvSpPr/>
                <p:nvPr/>
              </p:nvSpPr>
              <p:spPr>
                <a:xfrm flipH="1">
                  <a:off x="7683900" y="5168845"/>
                  <a:ext cx="464525" cy="2218311"/>
                </a:xfrm>
                <a:prstGeom prst="arc">
                  <a:avLst/>
                </a:prstGeom>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42" name="Arc 41">
                  <a:extLst>
                    <a:ext uri="{FF2B5EF4-FFF2-40B4-BE49-F238E27FC236}">
                      <a16:creationId xmlns:a16="http://schemas.microsoft.com/office/drawing/2014/main" id="{2509334E-DA93-594A-AF7C-BB6B7D792293}"/>
                    </a:ext>
                  </a:extLst>
                </p:cNvPr>
                <p:cNvSpPr/>
                <p:nvPr/>
              </p:nvSpPr>
              <p:spPr>
                <a:xfrm flipV="1">
                  <a:off x="8148527" y="5168845"/>
                  <a:ext cx="464525" cy="2218311"/>
                </a:xfrm>
                <a:prstGeom prst="arc">
                  <a:avLst/>
                </a:prstGeom>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43" name="Arc 42">
                  <a:extLst>
                    <a:ext uri="{FF2B5EF4-FFF2-40B4-BE49-F238E27FC236}">
                      <a16:creationId xmlns:a16="http://schemas.microsoft.com/office/drawing/2014/main" id="{DDE3601D-B180-1745-9292-44FC6980EFD6}"/>
                    </a:ext>
                  </a:extLst>
                </p:cNvPr>
                <p:cNvSpPr/>
                <p:nvPr/>
              </p:nvSpPr>
              <p:spPr>
                <a:xfrm flipH="1" flipV="1">
                  <a:off x="8148527" y="5169091"/>
                  <a:ext cx="464525" cy="2218311"/>
                </a:xfrm>
                <a:prstGeom prst="arc">
                  <a:avLst/>
                </a:prstGeom>
                <a:ln w="127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grpSp>
          <p:grpSp>
            <p:nvGrpSpPr>
              <p:cNvPr id="53" name="Group 52">
                <a:extLst>
                  <a:ext uri="{FF2B5EF4-FFF2-40B4-BE49-F238E27FC236}">
                    <a16:creationId xmlns:a16="http://schemas.microsoft.com/office/drawing/2014/main" id="{CD02FFAB-DA5C-0F44-A240-6C69C43E591B}"/>
                  </a:ext>
                </a:extLst>
              </p:cNvPr>
              <p:cNvGrpSpPr/>
              <p:nvPr/>
            </p:nvGrpSpPr>
            <p:grpSpPr>
              <a:xfrm>
                <a:off x="7600219" y="4593132"/>
                <a:ext cx="1115615" cy="529402"/>
                <a:chOff x="6754747" y="5168845"/>
                <a:chExt cx="1858305" cy="2218557"/>
              </a:xfrm>
            </p:grpSpPr>
            <p:sp>
              <p:nvSpPr>
                <p:cNvPr id="62" name="Arc 61">
                  <a:extLst>
                    <a:ext uri="{FF2B5EF4-FFF2-40B4-BE49-F238E27FC236}">
                      <a16:creationId xmlns:a16="http://schemas.microsoft.com/office/drawing/2014/main" id="{99B91F59-6E3A-4949-B08F-4994C6551E99}"/>
                    </a:ext>
                  </a:extLst>
                </p:cNvPr>
                <p:cNvSpPr/>
                <p:nvPr/>
              </p:nvSpPr>
              <p:spPr>
                <a:xfrm>
                  <a:off x="6754747" y="5168845"/>
                  <a:ext cx="464525" cy="2218311"/>
                </a:xfrm>
                <a:prstGeom prst="arc">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63" name="Arc 62">
                  <a:extLst>
                    <a:ext uri="{FF2B5EF4-FFF2-40B4-BE49-F238E27FC236}">
                      <a16:creationId xmlns:a16="http://schemas.microsoft.com/office/drawing/2014/main" id="{9C5C10CB-A729-1B42-8914-54F173EAD7E7}"/>
                    </a:ext>
                  </a:extLst>
                </p:cNvPr>
                <p:cNvSpPr/>
                <p:nvPr/>
              </p:nvSpPr>
              <p:spPr>
                <a:xfrm flipH="1">
                  <a:off x="6754747" y="5168845"/>
                  <a:ext cx="464525" cy="2218311"/>
                </a:xfrm>
                <a:prstGeom prst="arc">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64" name="Arc 63">
                  <a:extLst>
                    <a:ext uri="{FF2B5EF4-FFF2-40B4-BE49-F238E27FC236}">
                      <a16:creationId xmlns:a16="http://schemas.microsoft.com/office/drawing/2014/main" id="{F80E9A8F-34E7-C840-B640-9E86BD7CC323}"/>
                    </a:ext>
                  </a:extLst>
                </p:cNvPr>
                <p:cNvSpPr/>
                <p:nvPr/>
              </p:nvSpPr>
              <p:spPr>
                <a:xfrm flipV="1">
                  <a:off x="7219375" y="5168845"/>
                  <a:ext cx="464525" cy="2218311"/>
                </a:xfrm>
                <a:prstGeom prst="arc">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65" name="Arc 64">
                  <a:extLst>
                    <a:ext uri="{FF2B5EF4-FFF2-40B4-BE49-F238E27FC236}">
                      <a16:creationId xmlns:a16="http://schemas.microsoft.com/office/drawing/2014/main" id="{C4A25DA2-EF0A-3A40-80DE-6EFF66B5A629}"/>
                    </a:ext>
                  </a:extLst>
                </p:cNvPr>
                <p:cNvSpPr/>
                <p:nvPr/>
              </p:nvSpPr>
              <p:spPr>
                <a:xfrm flipH="1" flipV="1">
                  <a:off x="7219375" y="5168845"/>
                  <a:ext cx="464525" cy="2218311"/>
                </a:xfrm>
                <a:prstGeom prst="arc">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66" name="Arc 65">
                  <a:extLst>
                    <a:ext uri="{FF2B5EF4-FFF2-40B4-BE49-F238E27FC236}">
                      <a16:creationId xmlns:a16="http://schemas.microsoft.com/office/drawing/2014/main" id="{9B6038E5-33D4-F94D-A1E7-9A32DAEEFDB5}"/>
                    </a:ext>
                  </a:extLst>
                </p:cNvPr>
                <p:cNvSpPr/>
                <p:nvPr/>
              </p:nvSpPr>
              <p:spPr>
                <a:xfrm>
                  <a:off x="7683900" y="5168845"/>
                  <a:ext cx="464525" cy="2218311"/>
                </a:xfrm>
                <a:prstGeom prst="arc">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67" name="Arc 66">
                  <a:extLst>
                    <a:ext uri="{FF2B5EF4-FFF2-40B4-BE49-F238E27FC236}">
                      <a16:creationId xmlns:a16="http://schemas.microsoft.com/office/drawing/2014/main" id="{8C2B9176-9330-C24E-9B49-EEFBB4EA0D1F}"/>
                    </a:ext>
                  </a:extLst>
                </p:cNvPr>
                <p:cNvSpPr/>
                <p:nvPr/>
              </p:nvSpPr>
              <p:spPr>
                <a:xfrm flipH="1">
                  <a:off x="7683900" y="5168845"/>
                  <a:ext cx="464525" cy="2218311"/>
                </a:xfrm>
                <a:prstGeom prst="arc">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68" name="Arc 67">
                  <a:extLst>
                    <a:ext uri="{FF2B5EF4-FFF2-40B4-BE49-F238E27FC236}">
                      <a16:creationId xmlns:a16="http://schemas.microsoft.com/office/drawing/2014/main" id="{1202B1FC-4395-424E-B0E9-7445841C57A6}"/>
                    </a:ext>
                  </a:extLst>
                </p:cNvPr>
                <p:cNvSpPr/>
                <p:nvPr/>
              </p:nvSpPr>
              <p:spPr>
                <a:xfrm flipV="1">
                  <a:off x="8148527" y="5168845"/>
                  <a:ext cx="464525" cy="2218311"/>
                </a:xfrm>
                <a:prstGeom prst="arc">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69" name="Arc 68">
                  <a:extLst>
                    <a:ext uri="{FF2B5EF4-FFF2-40B4-BE49-F238E27FC236}">
                      <a16:creationId xmlns:a16="http://schemas.microsoft.com/office/drawing/2014/main" id="{79AC87BA-0013-6342-A16A-29619F0A74DD}"/>
                    </a:ext>
                  </a:extLst>
                </p:cNvPr>
                <p:cNvSpPr/>
                <p:nvPr/>
              </p:nvSpPr>
              <p:spPr>
                <a:xfrm flipH="1" flipV="1">
                  <a:off x="8148527" y="5169091"/>
                  <a:ext cx="464525" cy="2218311"/>
                </a:xfrm>
                <a:prstGeom prst="arc">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grpSp>
        </p:grpSp>
        <p:sp>
          <p:nvSpPr>
            <p:cNvPr id="52" name="Right Arrow 51">
              <a:extLst>
                <a:ext uri="{FF2B5EF4-FFF2-40B4-BE49-F238E27FC236}">
                  <a16:creationId xmlns:a16="http://schemas.microsoft.com/office/drawing/2014/main" id="{636EE2D5-AD3D-164F-BFFA-A2F4C8EDAD3D}"/>
                </a:ext>
              </a:extLst>
            </p:cNvPr>
            <p:cNvSpPr/>
            <p:nvPr/>
          </p:nvSpPr>
          <p:spPr>
            <a:xfrm>
              <a:off x="6407694" y="3487005"/>
              <a:ext cx="900100" cy="318453"/>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pic>
        <p:nvPicPr>
          <p:cNvPr id="55297" name="Picture 1" descr="page19image1042504976">
            <a:extLst>
              <a:ext uri="{FF2B5EF4-FFF2-40B4-BE49-F238E27FC236}">
                <a16:creationId xmlns:a16="http://schemas.microsoft.com/office/drawing/2014/main" id="{AF6AE8DF-33B5-4643-8A9D-2FFE48451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9262" y="4776969"/>
            <a:ext cx="3133983" cy="20810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D8B9877-971D-E947-88D2-385E7F0F203B}"/>
              </a:ext>
            </a:extLst>
          </p:cNvPr>
          <p:cNvSpPr/>
          <p:nvPr/>
        </p:nvSpPr>
        <p:spPr>
          <a:xfrm>
            <a:off x="6207602" y="5985284"/>
            <a:ext cx="1752252" cy="845986"/>
          </a:xfrm>
          <a:prstGeom prst="rect">
            <a:avLst/>
          </a:prstGeom>
        </p:spPr>
        <p:txBody>
          <a:bodyPr wrap="square">
            <a:spAutoFit/>
          </a:bodyPr>
          <a:lstStyle/>
          <a:p>
            <a:r>
              <a:rPr lang="fr-CH" sz="800"/>
              <a:t>https://</a:t>
            </a:r>
            <a:r>
              <a:rPr lang="fr-CH" sz="800" err="1"/>
              <a:t>ethz.ch</a:t>
            </a:r>
            <a:r>
              <a:rPr lang="fr-CH" sz="800"/>
              <a:t>/content/dam/</a:t>
            </a:r>
            <a:r>
              <a:rPr lang="fr-CH" sz="800" err="1"/>
              <a:t>ethz</a:t>
            </a:r>
            <a:r>
              <a:rPr lang="fr-CH" sz="800"/>
              <a:t>/</a:t>
            </a:r>
            <a:r>
              <a:rPr lang="fr-CH" sz="800" err="1"/>
              <a:t>special-interest</a:t>
            </a:r>
            <a:r>
              <a:rPr lang="fr-CH" sz="800"/>
              <a:t>/</a:t>
            </a:r>
            <a:r>
              <a:rPr lang="fr-CH" sz="800" err="1"/>
              <a:t>phys</a:t>
            </a:r>
            <a:r>
              <a:rPr lang="fr-CH" sz="800"/>
              <a:t>/quantum-</a:t>
            </a:r>
            <a:r>
              <a:rPr lang="fr-CH" sz="800" err="1"/>
              <a:t>electronics</a:t>
            </a:r>
            <a:r>
              <a:rPr lang="fr-CH" sz="800"/>
              <a:t>/</a:t>
            </a:r>
            <a:r>
              <a:rPr lang="fr-CH" sz="800" err="1"/>
              <a:t>ultrafast</a:t>
            </a:r>
            <a:r>
              <a:rPr lang="fr-CH" sz="800"/>
              <a:t>-laser-</a:t>
            </a:r>
            <a:r>
              <a:rPr lang="fr-CH" sz="800" err="1"/>
              <a:t>physics</a:t>
            </a:r>
            <a:r>
              <a:rPr lang="fr-CH" sz="800"/>
              <a:t>-dam/</a:t>
            </a:r>
            <a:r>
              <a:rPr lang="fr-CH" sz="800" err="1"/>
              <a:t>education</a:t>
            </a:r>
            <a:r>
              <a:rPr lang="fr-CH" sz="800"/>
              <a:t>/lectures/</a:t>
            </a:r>
            <a:r>
              <a:rPr lang="fr-CH" sz="800" err="1"/>
              <a:t>ultrafast_laser_physics</a:t>
            </a:r>
            <a:r>
              <a:rPr lang="fr-CH" sz="800"/>
              <a:t>/</a:t>
            </a:r>
            <a:r>
              <a:rPr lang="fr-CH" sz="800" err="1"/>
              <a:t>lecture_notes</a:t>
            </a:r>
            <a:r>
              <a:rPr lang="fr-CH" sz="800"/>
              <a:t>/2_Linear%20pulse%20propagation.pdf</a:t>
            </a:r>
          </a:p>
        </p:txBody>
      </p:sp>
      <p:sp>
        <p:nvSpPr>
          <p:cNvPr id="5" name="TextBox 4">
            <a:extLst>
              <a:ext uri="{FF2B5EF4-FFF2-40B4-BE49-F238E27FC236}">
                <a16:creationId xmlns:a16="http://schemas.microsoft.com/office/drawing/2014/main" id="{401A93B2-9552-134F-9DB2-B337019BB67E}"/>
              </a:ext>
            </a:extLst>
          </p:cNvPr>
          <p:cNvSpPr txBox="1"/>
          <p:nvPr/>
        </p:nvSpPr>
        <p:spPr>
          <a:xfrm>
            <a:off x="614686" y="5184444"/>
            <a:ext cx="2364054" cy="923330"/>
          </a:xfrm>
          <a:prstGeom prst="rect">
            <a:avLst/>
          </a:prstGeom>
          <a:noFill/>
        </p:spPr>
        <p:txBody>
          <a:bodyPr wrap="square" rtlCol="0">
            <a:spAutoFit/>
          </a:bodyPr>
          <a:lstStyle/>
          <a:p>
            <a:r>
              <a:rPr lang="en-US"/>
              <a:t>Paquet </a:t>
            </a:r>
            <a:r>
              <a:rPr lang="en-US" err="1"/>
              <a:t>d'ondes</a:t>
            </a:r>
            <a:r>
              <a:rPr lang="en-US"/>
              <a:t> </a:t>
            </a:r>
            <a:r>
              <a:rPr lang="en-US" err="1"/>
              <a:t>modulé</a:t>
            </a:r>
            <a:r>
              <a:rPr lang="en-US"/>
              <a:t> </a:t>
            </a:r>
            <a:r>
              <a:rPr lang="en-US" err="1"/>
              <a:t>en</a:t>
            </a:r>
            <a:r>
              <a:rPr lang="en-US"/>
              <a:t> </a:t>
            </a:r>
            <a:r>
              <a:rPr lang="en-US" err="1"/>
              <a:t>fréquence</a:t>
            </a:r>
            <a:r>
              <a:rPr lang="en-US"/>
              <a:t> (C&gt;0):</a:t>
            </a:r>
          </a:p>
        </p:txBody>
      </p:sp>
      <p:sp>
        <p:nvSpPr>
          <p:cNvPr id="54" name="TextBox 53">
            <a:extLst>
              <a:ext uri="{FF2B5EF4-FFF2-40B4-BE49-F238E27FC236}">
                <a16:creationId xmlns:a16="http://schemas.microsoft.com/office/drawing/2014/main" id="{F9228824-1643-9C45-96D9-9983CCD97E09}"/>
              </a:ext>
            </a:extLst>
          </p:cNvPr>
          <p:cNvSpPr txBox="1"/>
          <p:nvPr/>
        </p:nvSpPr>
        <p:spPr>
          <a:xfrm>
            <a:off x="7640093" y="5010722"/>
            <a:ext cx="1732352" cy="923330"/>
          </a:xfrm>
          <a:prstGeom prst="rect">
            <a:avLst/>
          </a:prstGeom>
          <a:noFill/>
        </p:spPr>
        <p:txBody>
          <a:bodyPr wrap="square" rtlCol="0">
            <a:spAutoFit/>
          </a:bodyPr>
          <a:lstStyle/>
          <a:p>
            <a:r>
              <a:rPr lang="en-US"/>
              <a:t>Propagation du </a:t>
            </a:r>
            <a:r>
              <a:rPr lang="en-US" err="1"/>
              <a:t>paquet</a:t>
            </a:r>
            <a:r>
              <a:rPr lang="en-US"/>
              <a:t> </a:t>
            </a:r>
            <a:r>
              <a:rPr lang="en-US" err="1"/>
              <a:t>d'ondes</a:t>
            </a:r>
            <a:r>
              <a:rPr lang="en-US"/>
              <a:t> (C&lt;0):</a:t>
            </a:r>
          </a:p>
        </p:txBody>
      </p:sp>
    </p:spTree>
    <p:extLst>
      <p:ext uri="{BB962C8B-B14F-4D97-AF65-F5344CB8AC3E}">
        <p14:creationId xmlns:p14="http://schemas.microsoft.com/office/powerpoint/2010/main" val="2258423281"/>
      </p:ext>
    </p:extLst>
  </p:cSld>
  <p:clrMapOvr>
    <a:masterClrMapping/>
  </p:clrMapOvr>
  <mc:AlternateContent xmlns:mc="http://schemas.openxmlformats.org/markup-compatibility/2006" xmlns:p14="http://schemas.microsoft.com/office/powerpoint/2010/main">
    <mc:Choice Requires="p14">
      <p:transition spd="slow" p14:dur="2000" advTm="262593"/>
    </mc:Choice>
    <mc:Fallback xmlns="">
      <p:transition spd="slow" advTm="26259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p:cNvSpPr txBox="1">
            <a:spLocks noChangeArrowheads="1"/>
          </p:cNvSpPr>
          <p:nvPr/>
        </p:nvSpPr>
        <p:spPr bwMode="auto">
          <a:xfrm>
            <a:off x="0" y="8620"/>
            <a:ext cx="12192000" cy="523220"/>
          </a:xfrm>
          <a:prstGeom prst="rect">
            <a:avLst/>
          </a:prstGeom>
          <a:noFill/>
          <a:ln w="9525">
            <a:noFill/>
            <a:miter lim="800000"/>
            <a:headEnd/>
            <a:tailEnd/>
          </a:ln>
        </p:spPr>
        <p:txBody>
          <a:bodyPr wrap="square">
            <a:spAutoFit/>
          </a:bodyPr>
          <a:lstStyle/>
          <a:p>
            <a:pPr algn="ctr"/>
            <a:r>
              <a:rPr lang="fr-CH" sz="2800">
                <a:solidFill>
                  <a:srgbClr val="FF0000"/>
                </a:solidFill>
              </a:rPr>
              <a:t>Bonus: </a:t>
            </a:r>
            <a:r>
              <a:rPr lang="fr-CH" sz="2800"/>
              <a:t>Plus vite que la lumière?	1. Vitesse de phase &gt;c </a:t>
            </a:r>
          </a:p>
        </p:txBody>
      </p:sp>
      <p:sp>
        <p:nvSpPr>
          <p:cNvPr id="11267" name="Text Box 5"/>
          <p:cNvSpPr txBox="1">
            <a:spLocks noChangeArrowheads="1"/>
          </p:cNvSpPr>
          <p:nvPr/>
        </p:nvSpPr>
        <p:spPr bwMode="auto">
          <a:xfrm>
            <a:off x="0" y="965042"/>
            <a:ext cx="12192000" cy="5967659"/>
          </a:xfrm>
          <a:prstGeom prst="rect">
            <a:avLst/>
          </a:prstGeom>
          <a:noFill/>
          <a:ln w="9525">
            <a:noFill/>
            <a:miter lim="800000"/>
            <a:headEnd/>
            <a:tailEnd/>
          </a:ln>
        </p:spPr>
        <p:txBody>
          <a:bodyPr wrap="square">
            <a:spAutoFit/>
          </a:bodyPr>
          <a:lstStyle/>
          <a:p>
            <a:pPr>
              <a:lnSpc>
                <a:spcPct val="120000"/>
              </a:lnSpc>
              <a:buFont typeface="Arial" charset="0"/>
              <a:buChar char="•"/>
            </a:pPr>
            <a:r>
              <a:rPr lang="fr-CH" sz="2000"/>
              <a:t> Déjà en 1904, R. W. Wood: Lumière blanche passante à traverse la vapeur de Sodium</a:t>
            </a:r>
          </a:p>
          <a:p>
            <a:pPr>
              <a:lnSpc>
                <a:spcPct val="120000"/>
              </a:lnSpc>
              <a:buFont typeface="Arial" charset="0"/>
              <a:buChar char="•"/>
            </a:pPr>
            <a:r>
              <a:rPr lang="fr-CH" sz="2000"/>
              <a:t> Résonance (ligne d’absorption) atomique, comme dans notre model simple de la dispersion.</a:t>
            </a:r>
          </a:p>
          <a:p>
            <a:pPr>
              <a:lnSpc>
                <a:spcPct val="120000"/>
              </a:lnSpc>
              <a:buFont typeface="Arial" charset="0"/>
              <a:buChar char="•"/>
            </a:pPr>
            <a:r>
              <a:rPr lang="fr-CH" sz="2000"/>
              <a:t> Dans une gamme (étroite) de fréquences </a:t>
            </a:r>
            <a:r>
              <a:rPr lang="fr-CH" sz="2000">
                <a:latin typeface="Symbol" pitchFamily="18" charset="2"/>
              </a:rPr>
              <a:t>w</a:t>
            </a:r>
            <a:r>
              <a:rPr lang="fr-CH" sz="2000"/>
              <a:t> &gt; </a:t>
            </a:r>
            <a:r>
              <a:rPr lang="fr-CH" sz="2000">
                <a:latin typeface="Symbol" pitchFamily="18" charset="2"/>
              </a:rPr>
              <a:t>w</a:t>
            </a:r>
            <a:r>
              <a:rPr lang="fr-CH" sz="2000" baseline="-25000"/>
              <a:t>0</a:t>
            </a:r>
            <a:r>
              <a:rPr lang="fr-CH" sz="2000"/>
              <a:t>: </a:t>
            </a:r>
            <a:r>
              <a:rPr lang="fr-CH" sz="2000" i="1"/>
              <a:t>n</a:t>
            </a:r>
            <a:r>
              <a:rPr lang="fr-CH" sz="2000"/>
              <a:t>&lt;1 , donc: </a:t>
            </a:r>
            <a:r>
              <a:rPr lang="fr-CH" sz="2000" err="1"/>
              <a:t>v</a:t>
            </a:r>
            <a:r>
              <a:rPr lang="fr-CH" sz="2000" baseline="-25000" err="1"/>
              <a:t>ph</a:t>
            </a:r>
            <a:r>
              <a:rPr lang="fr-CH" sz="2000"/>
              <a:t> &gt; c !</a:t>
            </a:r>
          </a:p>
          <a:p>
            <a:pPr>
              <a:lnSpc>
                <a:spcPct val="120000"/>
              </a:lnSpc>
            </a:pPr>
            <a:endParaRPr lang="fr-CH" sz="2000"/>
          </a:p>
          <a:p>
            <a:pPr>
              <a:lnSpc>
                <a:spcPct val="120000"/>
              </a:lnSpc>
            </a:pPr>
            <a:r>
              <a:rPr lang="fr-CH" sz="2000"/>
              <a:t>Contradiction avec la relativité ?</a:t>
            </a:r>
          </a:p>
          <a:p>
            <a:pPr>
              <a:lnSpc>
                <a:spcPct val="120000"/>
              </a:lnSpc>
            </a:pPr>
            <a:endParaRPr lang="fr-CH" sz="2000"/>
          </a:p>
          <a:p>
            <a:pPr>
              <a:lnSpc>
                <a:spcPct val="120000"/>
              </a:lnSpc>
            </a:pPr>
            <a:r>
              <a:rPr lang="fr-CH" sz="2000"/>
              <a:t>Non!</a:t>
            </a:r>
          </a:p>
          <a:p>
            <a:pPr>
              <a:lnSpc>
                <a:spcPct val="120000"/>
              </a:lnSpc>
              <a:buFont typeface="Arial" charset="0"/>
              <a:buChar char="•"/>
            </a:pPr>
            <a:r>
              <a:rPr lang="fr-CH" sz="2000"/>
              <a:t> La lumière rapide est presque monochromatique, </a:t>
            </a:r>
          </a:p>
          <a:p>
            <a:pPr>
              <a:lnSpc>
                <a:spcPct val="120000"/>
              </a:lnSpc>
            </a:pPr>
            <a:r>
              <a:rPr lang="fr-CH" sz="2000"/>
              <a:t>  donc – pas de transport d’information.</a:t>
            </a:r>
          </a:p>
          <a:p>
            <a:pPr>
              <a:lnSpc>
                <a:spcPct val="120000"/>
              </a:lnSpc>
              <a:buFont typeface="Arial" charset="0"/>
              <a:buChar char="•"/>
            </a:pPr>
            <a:r>
              <a:rPr lang="fr-CH" sz="2000"/>
              <a:t> L’information est transmise à la vitesse de groupe!</a:t>
            </a:r>
          </a:p>
          <a:p>
            <a:pPr>
              <a:lnSpc>
                <a:spcPct val="120000"/>
              </a:lnSpc>
              <a:buFont typeface="Arial" charset="0"/>
              <a:buChar char="•"/>
            </a:pPr>
            <a:endParaRPr lang="fr-CH" sz="2000"/>
          </a:p>
          <a:p>
            <a:pPr>
              <a:lnSpc>
                <a:spcPct val="120000"/>
              </a:lnSpc>
              <a:buFont typeface="Arial" charset="0"/>
              <a:buChar char="•"/>
            </a:pPr>
            <a:endParaRPr lang="fr-CH" sz="2000"/>
          </a:p>
          <a:p>
            <a:pPr>
              <a:lnSpc>
                <a:spcPct val="120000"/>
              </a:lnSpc>
              <a:buFont typeface="Arial" charset="0"/>
              <a:buChar char="•"/>
            </a:pPr>
            <a:r>
              <a:rPr lang="fr-CH" sz="2000"/>
              <a:t> Autre cas: dans l'exemple d'un faisceau envoyé à la lune, on peut atteindre une vitesse </a:t>
            </a:r>
            <a:r>
              <a:rPr lang="fr-CH" sz="2000" i="1"/>
              <a:t>linéaire</a:t>
            </a:r>
            <a:r>
              <a:rPr lang="fr-CH" sz="2000"/>
              <a:t> extrêmement grande avec une vitesse </a:t>
            </a:r>
            <a:r>
              <a:rPr lang="fr-CH" sz="2000" i="1"/>
              <a:t>angulaire</a:t>
            </a:r>
            <a:r>
              <a:rPr lang="fr-CH" sz="2000"/>
              <a:t> modeste, à cause du bras de levier énorme (385,000 km). </a:t>
            </a:r>
          </a:p>
          <a:p>
            <a:pPr>
              <a:lnSpc>
                <a:spcPct val="120000"/>
              </a:lnSpc>
              <a:buFont typeface="Arial" charset="0"/>
              <a:buChar char="•"/>
            </a:pPr>
            <a:r>
              <a:rPr lang="fr-CH" sz="2000"/>
              <a:t> De nouveau, pas de contradiction avec la relativité: On ne peut pas envoyer de l'information (moduler le faisceau) plus vite que la vitesse de la lumière.</a:t>
            </a:r>
          </a:p>
        </p:txBody>
      </p:sp>
      <p:grpSp>
        <p:nvGrpSpPr>
          <p:cNvPr id="11268" name="Group 16"/>
          <p:cNvGrpSpPr>
            <a:grpSpLocks/>
          </p:cNvGrpSpPr>
          <p:nvPr/>
        </p:nvGrpSpPr>
        <p:grpSpPr bwMode="auto">
          <a:xfrm>
            <a:off x="8760295" y="1872185"/>
            <a:ext cx="3240361" cy="3032979"/>
            <a:chOff x="5557851" y="1853452"/>
            <a:chExt cx="3041264" cy="2777649"/>
          </a:xfrm>
        </p:grpSpPr>
        <p:pic>
          <p:nvPicPr>
            <p:cNvPr id="11269" name="Picture 9"/>
            <p:cNvPicPr>
              <a:picLocks noChangeAspect="1" noChangeArrowheads="1"/>
            </p:cNvPicPr>
            <p:nvPr/>
          </p:nvPicPr>
          <p:blipFill rotWithShape="1">
            <a:blip r:embed="rId2" cstate="print"/>
            <a:srcRect t="4583" b="4853"/>
            <a:stretch/>
          </p:blipFill>
          <p:spPr bwMode="auto">
            <a:xfrm>
              <a:off x="5557851" y="1853452"/>
              <a:ext cx="3041264" cy="2777649"/>
            </a:xfrm>
            <a:prstGeom prst="rect">
              <a:avLst/>
            </a:prstGeom>
            <a:noFill/>
            <a:ln w="9525">
              <a:noFill/>
              <a:miter lim="800000"/>
              <a:headEnd/>
              <a:tailEnd/>
            </a:ln>
          </p:spPr>
        </p:pic>
        <p:sp>
          <p:nvSpPr>
            <p:cNvPr id="11270" name="TextBox 13"/>
            <p:cNvSpPr txBox="1">
              <a:spLocks noChangeArrowheads="1"/>
            </p:cNvSpPr>
            <p:nvPr/>
          </p:nvSpPr>
          <p:spPr bwMode="auto">
            <a:xfrm>
              <a:off x="5849955" y="2771766"/>
              <a:ext cx="612985" cy="313774"/>
            </a:xfrm>
            <a:prstGeom prst="rect">
              <a:avLst/>
            </a:prstGeom>
            <a:noFill/>
            <a:ln w="9525">
              <a:noFill/>
              <a:miter lim="800000"/>
              <a:headEnd/>
              <a:tailEnd/>
            </a:ln>
          </p:spPr>
          <p:txBody>
            <a:bodyPr wrap="none">
              <a:spAutoFit/>
            </a:bodyPr>
            <a:lstStyle/>
            <a:p>
              <a:r>
                <a:rPr lang="en-US"/>
                <a:t>n &gt; 1</a:t>
              </a:r>
              <a:endParaRPr lang="en-US" baseline="-25000"/>
            </a:p>
          </p:txBody>
        </p:sp>
        <p:sp>
          <p:nvSpPr>
            <p:cNvPr id="11271" name="TextBox 15"/>
            <p:cNvSpPr txBox="1">
              <a:spLocks noChangeArrowheads="1"/>
            </p:cNvSpPr>
            <p:nvPr/>
          </p:nvSpPr>
          <p:spPr bwMode="auto">
            <a:xfrm>
              <a:off x="7566066" y="4232286"/>
              <a:ext cx="612985" cy="313774"/>
            </a:xfrm>
            <a:prstGeom prst="rect">
              <a:avLst/>
            </a:prstGeom>
            <a:noFill/>
            <a:ln w="9525">
              <a:noFill/>
              <a:miter lim="800000"/>
              <a:headEnd/>
              <a:tailEnd/>
            </a:ln>
          </p:spPr>
          <p:txBody>
            <a:bodyPr wrap="none">
              <a:spAutoFit/>
            </a:bodyPr>
            <a:lstStyle/>
            <a:p>
              <a:r>
                <a:rPr lang="en-US"/>
                <a:t>n &lt; 1</a:t>
              </a:r>
              <a:endParaRPr lang="en-US" baseline="-25000"/>
            </a:p>
          </p:txBody>
        </p:sp>
      </p:grpSp>
    </p:spTree>
  </p:cSld>
  <p:clrMapOvr>
    <a:masterClrMapping/>
  </p:clrMapOvr>
  <mc:AlternateContent xmlns:mc="http://schemas.openxmlformats.org/markup-compatibility/2006" xmlns:p14="http://schemas.microsoft.com/office/powerpoint/2010/main">
    <mc:Choice Requires="p14">
      <p:transition spd="slow" p14:dur="2000" advTm="101084"/>
    </mc:Choice>
    <mc:Fallback xmlns="">
      <p:transition spd="slow" advTm="10108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2" name="Text Box 18"/>
          <p:cNvSpPr txBox="1">
            <a:spLocks noChangeArrowheads="1"/>
          </p:cNvSpPr>
          <p:nvPr/>
        </p:nvSpPr>
        <p:spPr bwMode="auto">
          <a:xfrm>
            <a:off x="0" y="-26741"/>
            <a:ext cx="121920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600"/>
              <a:t>Les effets de la polarisation</a:t>
            </a:r>
          </a:p>
        </p:txBody>
      </p:sp>
      <mc:AlternateContent xmlns:mc="http://schemas.openxmlformats.org/markup-compatibility/2006" xmlns:a14="http://schemas.microsoft.com/office/drawing/2010/main">
        <mc:Choice Requires="a14">
          <p:sp>
            <p:nvSpPr>
              <p:cNvPr id="11284" name="Text Box 20"/>
              <p:cNvSpPr txBox="1">
                <a:spLocks noChangeArrowheads="1"/>
              </p:cNvSpPr>
              <p:nvPr/>
            </p:nvSpPr>
            <p:spPr bwMode="auto">
              <a:xfrm>
                <a:off x="-6689" y="570586"/>
                <a:ext cx="12182166" cy="1937710"/>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wrap="square">
                <a:spAutoFit/>
              </a:bodyPr>
              <a:lstStyle/>
              <a:p>
                <a:pPr marL="285750" indent="-285750">
                  <a:lnSpc>
                    <a:spcPct val="120000"/>
                  </a:lnSpc>
                  <a:buFont typeface="Arial" panose="020B0604020202020204" pitchFamily="34" charset="0"/>
                  <a:buChar char="•"/>
                </a:pPr>
                <a:r>
                  <a:rPr lang="fr-CH" sz="2000">
                    <a:latin typeface="+mn-lt"/>
                  </a:rPr>
                  <a:t>Dans la somme: </a:t>
                </a:r>
                <a14:m>
                  <m:oMath xmlns:m="http://schemas.openxmlformats.org/officeDocument/2006/math">
                    <m:r>
                      <m:rPr>
                        <m:sty m:val="p"/>
                      </m:rPr>
                      <a:rPr lang="el-GR" sz="2000" i="1">
                        <a:latin typeface="Cambria Math" panose="02040503050406030204" pitchFamily="18" charset="0"/>
                        <a:ea typeface="Cambria Math" panose="02040503050406030204" pitchFamily="18" charset="0"/>
                      </a:rPr>
                      <m:t>Ψ</m:t>
                    </m:r>
                    <m:r>
                      <a:rPr lang="fr-CH" sz="2000" i="1">
                        <a:latin typeface="Cambria Math" panose="02040503050406030204" pitchFamily="18" charset="0"/>
                        <a:ea typeface="Cambria Math" panose="02040503050406030204" pitchFamily="18" charset="0"/>
                      </a:rPr>
                      <m:t>=</m:t>
                    </m:r>
                    <m:nary>
                      <m:naryPr>
                        <m:chr m:val="∑"/>
                        <m:ctrlPr>
                          <a:rPr lang="fr-CH" sz="2000" i="1">
                            <a:latin typeface="Cambria Math" panose="02040503050406030204" pitchFamily="18" charset="0"/>
                            <a:ea typeface="Cambria Math" panose="02040503050406030204" pitchFamily="18" charset="0"/>
                          </a:rPr>
                        </m:ctrlPr>
                      </m:naryPr>
                      <m:sub>
                        <m:r>
                          <m:rPr>
                            <m:brk m:alnAt="23"/>
                          </m:rPr>
                          <a:rPr lang="fr-CH" sz="2000" i="1">
                            <a:latin typeface="Cambria Math" panose="02040503050406030204" pitchFamily="18" charset="0"/>
                            <a:ea typeface="Cambria Math" panose="02040503050406030204" pitchFamily="18" charset="0"/>
                          </a:rPr>
                          <m:t>𝑖</m:t>
                        </m:r>
                        <m:r>
                          <a:rPr lang="fr-CH" sz="2000" i="1">
                            <a:latin typeface="Cambria Math" panose="02040503050406030204" pitchFamily="18" charset="0"/>
                            <a:ea typeface="Cambria Math" panose="02040503050406030204" pitchFamily="18" charset="0"/>
                          </a:rPr>
                          <m:t>=0</m:t>
                        </m:r>
                      </m:sub>
                      <m:sup>
                        <m:r>
                          <a:rPr lang="fr-CH" sz="2000" i="1">
                            <a:latin typeface="Cambria Math" panose="02040503050406030204" pitchFamily="18" charset="0"/>
                            <a:ea typeface="Cambria Math" panose="02040503050406030204" pitchFamily="18" charset="0"/>
                          </a:rPr>
                          <m:t>𝑁</m:t>
                        </m:r>
                      </m:sup>
                      <m:e>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𝑎</m:t>
                            </m:r>
                          </m:e>
                          <m:sub>
                            <m:r>
                              <a:rPr lang="fr-CH" sz="2000" i="1">
                                <a:latin typeface="Cambria Math" panose="02040503050406030204" pitchFamily="18" charset="0"/>
                                <a:ea typeface="Cambria Math" panose="02040503050406030204" pitchFamily="18" charset="0"/>
                              </a:rPr>
                              <m:t>𝑖</m:t>
                            </m:r>
                          </m:sub>
                        </m:sSub>
                        <m:sSub>
                          <m:sSubPr>
                            <m:ctrlPr>
                              <a:rPr lang="fr-CH" sz="2000" i="1">
                                <a:latin typeface="Cambria Math" panose="02040503050406030204" pitchFamily="18" charset="0"/>
                              </a:rPr>
                            </m:ctrlPr>
                          </m:sSubPr>
                          <m:e>
                            <m:r>
                              <m:rPr>
                                <m:sty m:val="p"/>
                              </m:rPr>
                              <a:rPr lang="el-GR" sz="2000" i="1">
                                <a:latin typeface="Cambria Math" panose="02040503050406030204" pitchFamily="18" charset="0"/>
                                <a:ea typeface="Cambria Math" panose="02040503050406030204" pitchFamily="18" charset="0"/>
                              </a:rPr>
                              <m:t>Ψ</m:t>
                            </m:r>
                          </m:e>
                          <m:sub>
                            <m:r>
                              <a:rPr lang="fr-CH" sz="2000" i="1">
                                <a:latin typeface="Cambria Math" panose="02040503050406030204" pitchFamily="18" charset="0"/>
                              </a:rPr>
                              <m:t>𝑖</m:t>
                            </m:r>
                          </m:sub>
                        </m:sSub>
                      </m:e>
                    </m:nary>
                  </m:oMath>
                </a14:m>
                <a:r>
                  <a:rPr lang="fr-CH" sz="2000">
                    <a:latin typeface="+mn-lt"/>
                  </a:rPr>
                  <a:t> , </a:t>
                </a:r>
                <a14:m>
                  <m:oMath xmlns:m="http://schemas.openxmlformats.org/officeDocument/2006/math">
                    <m:sSub>
                      <m:sSubPr>
                        <m:ctrlPr>
                          <a:rPr lang="fr-CH" sz="2000" i="1">
                            <a:latin typeface="Cambria Math" panose="02040503050406030204" pitchFamily="18" charset="0"/>
                          </a:rPr>
                        </m:ctrlPr>
                      </m:sSubPr>
                      <m:e>
                        <m:r>
                          <m:rPr>
                            <m:sty m:val="p"/>
                          </m:rPr>
                          <a:rPr lang="el-GR" sz="2000" i="1">
                            <a:latin typeface="Cambria Math" panose="02040503050406030204" pitchFamily="18" charset="0"/>
                            <a:ea typeface="Cambria Math" panose="02040503050406030204" pitchFamily="18" charset="0"/>
                          </a:rPr>
                          <m:t>Ψ</m:t>
                        </m:r>
                      </m:e>
                      <m:sub>
                        <m:r>
                          <a:rPr lang="fr-CH" sz="2000" i="1">
                            <a:latin typeface="Cambria Math" panose="02040503050406030204" pitchFamily="18" charset="0"/>
                          </a:rPr>
                          <m:t>𝑖</m:t>
                        </m:r>
                      </m:sub>
                    </m:sSub>
                  </m:oMath>
                </a14:m>
                <a:r>
                  <a:rPr lang="fr-CH" sz="2000">
                    <a:latin typeface="+mn-lt"/>
                  </a:rPr>
                  <a:t> est un vecteur (p. ex. le champ électrique </a:t>
                </a:r>
                <a:r>
                  <a:rPr lang="fr-CH" sz="2000" b="1" i="1">
                    <a:latin typeface="+mn-lt"/>
                  </a:rPr>
                  <a:t>E</a:t>
                </a:r>
                <a:r>
                  <a:rPr lang="fr-CH" sz="2000">
                    <a:latin typeface="+mn-lt"/>
                  </a:rPr>
                  <a:t>).</a:t>
                </a:r>
              </a:p>
              <a:p>
                <a:pPr marL="285750" indent="-285750">
                  <a:lnSpc>
                    <a:spcPct val="120000"/>
                  </a:lnSpc>
                  <a:buFont typeface="Arial" panose="020B0604020202020204" pitchFamily="34" charset="0"/>
                  <a:buChar char="•"/>
                </a:pPr>
                <a:r>
                  <a:rPr lang="fr-CH" sz="2000">
                    <a:latin typeface="+mn-lt"/>
                  </a:rPr>
                  <a:t>Il faut donc utiliser toujours la somme vectorielle des champs.</a:t>
                </a:r>
              </a:p>
              <a:p>
                <a:pPr marL="285750" indent="-285750">
                  <a:lnSpc>
                    <a:spcPct val="120000"/>
                  </a:lnSpc>
                  <a:buFont typeface="Arial" panose="020B0604020202020204" pitchFamily="34" charset="0"/>
                  <a:buChar char="•"/>
                </a:pPr>
                <a:r>
                  <a:rPr lang="fr-CH" sz="2000">
                    <a:latin typeface="+mn-lt"/>
                  </a:rPr>
                  <a:t>Si les champs ont tous une direction de propagation </a:t>
                </a:r>
                <a:r>
                  <a:rPr lang="fr-CH" sz="2000" b="1" i="1">
                    <a:latin typeface="+mn-lt"/>
                  </a:rPr>
                  <a:t>z</a:t>
                </a:r>
                <a:r>
                  <a:rPr lang="fr-CH" sz="2000">
                    <a:latin typeface="+mn-lt"/>
                  </a:rPr>
                  <a:t>: </a:t>
                </a:r>
                <a14:m>
                  <m:oMath xmlns:m="http://schemas.openxmlformats.org/officeDocument/2006/math">
                    <m:sSub>
                      <m:sSubPr>
                        <m:ctrlPr>
                          <a:rPr lang="fr-CH" sz="2000" i="1">
                            <a:latin typeface="Cambria Math" panose="02040503050406030204" pitchFamily="18" charset="0"/>
                          </a:rPr>
                        </m:ctrlPr>
                      </m:sSubPr>
                      <m:e>
                        <m:r>
                          <a:rPr lang="el-GR" sz="2000" b="1" i="1">
                            <a:latin typeface="Cambria Math" panose="02040503050406030204" pitchFamily="18" charset="0"/>
                            <a:ea typeface="Cambria Math" panose="02040503050406030204" pitchFamily="18" charset="0"/>
                          </a:rPr>
                          <m:t>𝜳</m:t>
                        </m:r>
                      </m:e>
                      <m:sub>
                        <m:r>
                          <a:rPr lang="fr-CH" sz="2000" i="1">
                            <a:latin typeface="Cambria Math" panose="02040503050406030204" pitchFamily="18" charset="0"/>
                          </a:rPr>
                          <m:t>𝑖</m:t>
                        </m:r>
                      </m:sub>
                    </m:sSub>
                    <m:r>
                      <a:rPr lang="fr-CH" sz="2000" i="1">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rPr>
                        </m:ctrlPr>
                      </m:sSubPr>
                      <m:e>
                        <m:r>
                          <a:rPr lang="fr-CH" sz="2000" i="1">
                            <a:latin typeface="Cambria Math" panose="02040503050406030204" pitchFamily="18" charset="0"/>
                          </a:rPr>
                          <m:t>𝐸</m:t>
                        </m:r>
                      </m:e>
                      <m:sub>
                        <m:r>
                          <a:rPr lang="fr-CH" sz="2000" i="1">
                            <a:latin typeface="Cambria Math" panose="02040503050406030204" pitchFamily="18" charset="0"/>
                          </a:rPr>
                          <m:t>𝑥𝑖</m:t>
                        </m:r>
                      </m:sub>
                    </m:sSub>
                    <m:sSub>
                      <m:sSubPr>
                        <m:ctrlPr>
                          <a:rPr lang="fr-CH" sz="2000" i="1">
                            <a:latin typeface="Cambria Math" panose="02040503050406030204" pitchFamily="18" charset="0"/>
                          </a:rPr>
                        </m:ctrlPr>
                      </m:sSubPr>
                      <m:e>
                        <m:acc>
                          <m:accPr>
                            <m:chr m:val="̂"/>
                            <m:ctrlPr>
                              <a:rPr lang="fr-CH" sz="2000" i="1">
                                <a:latin typeface="Cambria Math" panose="02040503050406030204" pitchFamily="18" charset="0"/>
                              </a:rPr>
                            </m:ctrlPr>
                          </m:accPr>
                          <m:e>
                            <m:r>
                              <a:rPr lang="fr-CH" sz="2000" b="1" i="1">
                                <a:latin typeface="Cambria Math" panose="02040503050406030204" pitchFamily="18" charset="0"/>
                              </a:rPr>
                              <m:t>𝒆</m:t>
                            </m:r>
                          </m:e>
                        </m:acc>
                      </m:e>
                      <m:sub>
                        <m:r>
                          <a:rPr lang="fr-CH" sz="2000" i="1">
                            <a:latin typeface="Cambria Math" panose="02040503050406030204" pitchFamily="18" charset="0"/>
                          </a:rPr>
                          <m:t>𝑥</m:t>
                        </m:r>
                      </m:sub>
                    </m:sSub>
                    <m:r>
                      <a:rPr lang="fr-CH" sz="2000" i="1">
                        <a:latin typeface="Cambria Math" panose="02040503050406030204" pitchFamily="18" charset="0"/>
                      </a:rPr>
                      <m:t>+</m:t>
                    </m:r>
                    <m:sSub>
                      <m:sSubPr>
                        <m:ctrlPr>
                          <a:rPr lang="fr-CH" sz="2000" i="1">
                            <a:latin typeface="Cambria Math" panose="02040503050406030204" pitchFamily="18" charset="0"/>
                          </a:rPr>
                        </m:ctrlPr>
                      </m:sSubPr>
                      <m:e>
                        <m:r>
                          <a:rPr lang="fr-CH" sz="2000" i="1">
                            <a:latin typeface="Cambria Math" panose="02040503050406030204" pitchFamily="18" charset="0"/>
                          </a:rPr>
                          <m:t>𝐸</m:t>
                        </m:r>
                      </m:e>
                      <m:sub>
                        <m:r>
                          <a:rPr lang="fr-CH" sz="2000" i="1">
                            <a:latin typeface="Cambria Math" panose="02040503050406030204" pitchFamily="18" charset="0"/>
                          </a:rPr>
                          <m:t>𝑦𝑖</m:t>
                        </m:r>
                      </m:sub>
                    </m:sSub>
                    <m:sSub>
                      <m:sSubPr>
                        <m:ctrlPr>
                          <a:rPr lang="fr-CH" sz="2000" i="1">
                            <a:latin typeface="Cambria Math" panose="02040503050406030204" pitchFamily="18" charset="0"/>
                          </a:rPr>
                        </m:ctrlPr>
                      </m:sSubPr>
                      <m:e>
                        <m:acc>
                          <m:accPr>
                            <m:chr m:val="̂"/>
                            <m:ctrlPr>
                              <a:rPr lang="fr-CH" sz="2000" i="1">
                                <a:latin typeface="Cambria Math" panose="02040503050406030204" pitchFamily="18" charset="0"/>
                              </a:rPr>
                            </m:ctrlPr>
                          </m:accPr>
                          <m:e>
                            <m:r>
                              <a:rPr lang="fr-CH" sz="2000" b="1" i="1">
                                <a:latin typeface="Cambria Math" panose="02040503050406030204" pitchFamily="18" charset="0"/>
                              </a:rPr>
                              <m:t>𝒆</m:t>
                            </m:r>
                          </m:e>
                        </m:acc>
                      </m:e>
                      <m:sub>
                        <m:r>
                          <a:rPr lang="fr-CH" sz="2000" i="1">
                            <a:latin typeface="Cambria Math" panose="02040503050406030204" pitchFamily="18" charset="0"/>
                          </a:rPr>
                          <m:t>𝑦</m:t>
                        </m:r>
                      </m:sub>
                    </m:sSub>
                  </m:oMath>
                </a14:m>
                <a:r>
                  <a:rPr lang="fr-CH" sz="2000"/>
                  <a:t> , la somme est: </a:t>
                </a:r>
                <a14:m>
                  <m:oMath xmlns:m="http://schemas.openxmlformats.org/officeDocument/2006/math">
                    <m:r>
                      <a:rPr lang="el-GR" sz="2000" b="1" i="1">
                        <a:latin typeface="Cambria Math" panose="02040503050406030204" pitchFamily="18" charset="0"/>
                        <a:ea typeface="Cambria Math" panose="02040503050406030204" pitchFamily="18" charset="0"/>
                      </a:rPr>
                      <m:t>𝜳</m:t>
                    </m:r>
                    <m:r>
                      <a:rPr lang="fr-CH" sz="2000" i="1">
                        <a:latin typeface="Cambria Math" panose="02040503050406030204" pitchFamily="18" charset="0"/>
                        <a:ea typeface="Cambria Math" panose="02040503050406030204" pitchFamily="18" charset="0"/>
                      </a:rPr>
                      <m:t>=</m:t>
                    </m:r>
                    <m:nary>
                      <m:naryPr>
                        <m:chr m:val="∑"/>
                        <m:ctrlPr>
                          <a:rPr lang="fr-CH" sz="2000" i="1">
                            <a:latin typeface="Cambria Math" panose="02040503050406030204" pitchFamily="18" charset="0"/>
                            <a:ea typeface="Cambria Math" panose="02040503050406030204" pitchFamily="18" charset="0"/>
                          </a:rPr>
                        </m:ctrlPr>
                      </m:naryPr>
                      <m:sub>
                        <m:r>
                          <m:rPr>
                            <m:brk m:alnAt="23"/>
                          </m:rPr>
                          <a:rPr lang="fr-CH" sz="2000" i="1">
                            <a:latin typeface="Cambria Math" panose="02040503050406030204" pitchFamily="18" charset="0"/>
                            <a:ea typeface="Cambria Math" panose="02040503050406030204" pitchFamily="18" charset="0"/>
                          </a:rPr>
                          <m:t>𝑖</m:t>
                        </m:r>
                        <m:r>
                          <a:rPr lang="fr-CH" sz="2000" i="1">
                            <a:latin typeface="Cambria Math" panose="02040503050406030204" pitchFamily="18" charset="0"/>
                            <a:ea typeface="Cambria Math" panose="02040503050406030204" pitchFamily="18" charset="0"/>
                          </a:rPr>
                          <m:t>=0</m:t>
                        </m:r>
                      </m:sub>
                      <m:sup>
                        <m:r>
                          <a:rPr lang="fr-CH" sz="2000" i="1">
                            <a:latin typeface="Cambria Math" panose="02040503050406030204" pitchFamily="18" charset="0"/>
                            <a:ea typeface="Cambria Math" panose="02040503050406030204" pitchFamily="18" charset="0"/>
                          </a:rPr>
                          <m:t>𝑁</m:t>
                        </m:r>
                      </m:sup>
                      <m:e>
                        <m:sSub>
                          <m:sSubPr>
                            <m:ctrlPr>
                              <a:rPr lang="fr-CH" sz="2000" i="1">
                                <a:latin typeface="Cambria Math" panose="02040503050406030204" pitchFamily="18" charset="0"/>
                              </a:rPr>
                            </m:ctrlPr>
                          </m:sSubPr>
                          <m:e>
                            <m:r>
                              <a:rPr lang="fr-CH" sz="2000" i="1">
                                <a:latin typeface="Cambria Math" panose="02040503050406030204" pitchFamily="18" charset="0"/>
                              </a:rPr>
                              <m:t>𝐸</m:t>
                            </m:r>
                          </m:e>
                          <m:sub>
                            <m:r>
                              <a:rPr lang="fr-CH" sz="2000" i="1">
                                <a:latin typeface="Cambria Math" panose="02040503050406030204" pitchFamily="18" charset="0"/>
                              </a:rPr>
                              <m:t>𝑥𝑖</m:t>
                            </m:r>
                          </m:sub>
                        </m:sSub>
                        <m:sSub>
                          <m:sSubPr>
                            <m:ctrlPr>
                              <a:rPr lang="fr-CH" sz="2000" i="1">
                                <a:latin typeface="Cambria Math" panose="02040503050406030204" pitchFamily="18" charset="0"/>
                              </a:rPr>
                            </m:ctrlPr>
                          </m:sSubPr>
                          <m:e>
                            <m:acc>
                              <m:accPr>
                                <m:chr m:val="̂"/>
                                <m:ctrlPr>
                                  <a:rPr lang="fr-CH" sz="2000" i="1">
                                    <a:latin typeface="Cambria Math" panose="02040503050406030204" pitchFamily="18" charset="0"/>
                                  </a:rPr>
                                </m:ctrlPr>
                              </m:accPr>
                              <m:e>
                                <m:r>
                                  <a:rPr lang="fr-CH" sz="2000" b="1" i="1">
                                    <a:latin typeface="Cambria Math" panose="02040503050406030204" pitchFamily="18" charset="0"/>
                                  </a:rPr>
                                  <m:t>𝒆</m:t>
                                </m:r>
                              </m:e>
                            </m:acc>
                          </m:e>
                          <m:sub>
                            <m:r>
                              <a:rPr lang="fr-CH" sz="2000" i="1">
                                <a:latin typeface="Cambria Math" panose="02040503050406030204" pitchFamily="18" charset="0"/>
                              </a:rPr>
                              <m:t>𝑥</m:t>
                            </m:r>
                          </m:sub>
                        </m:sSub>
                      </m:e>
                    </m:nary>
                    <m:r>
                      <a:rPr lang="fr-CH" sz="2000" i="1">
                        <a:latin typeface="Cambria Math" panose="02040503050406030204" pitchFamily="18" charset="0"/>
                      </a:rPr>
                      <m:t>+</m:t>
                    </m:r>
                    <m:nary>
                      <m:naryPr>
                        <m:chr m:val="∑"/>
                        <m:ctrlPr>
                          <a:rPr lang="fr-CH" sz="2000" i="1">
                            <a:latin typeface="Cambria Math" panose="02040503050406030204" pitchFamily="18" charset="0"/>
                            <a:ea typeface="Cambria Math" panose="02040503050406030204" pitchFamily="18" charset="0"/>
                          </a:rPr>
                        </m:ctrlPr>
                      </m:naryPr>
                      <m:sub>
                        <m:r>
                          <m:rPr>
                            <m:brk m:alnAt="23"/>
                          </m:rPr>
                          <a:rPr lang="fr-CH" sz="2000" i="1">
                            <a:latin typeface="Cambria Math" panose="02040503050406030204" pitchFamily="18" charset="0"/>
                            <a:ea typeface="Cambria Math" panose="02040503050406030204" pitchFamily="18" charset="0"/>
                          </a:rPr>
                          <m:t>𝑖</m:t>
                        </m:r>
                        <m:r>
                          <a:rPr lang="fr-CH" sz="2000" i="1">
                            <a:latin typeface="Cambria Math" panose="02040503050406030204" pitchFamily="18" charset="0"/>
                            <a:ea typeface="Cambria Math" panose="02040503050406030204" pitchFamily="18" charset="0"/>
                          </a:rPr>
                          <m:t>=0</m:t>
                        </m:r>
                      </m:sub>
                      <m:sup>
                        <m:r>
                          <a:rPr lang="fr-CH" sz="2000" i="1">
                            <a:latin typeface="Cambria Math" panose="02040503050406030204" pitchFamily="18" charset="0"/>
                            <a:ea typeface="Cambria Math" panose="02040503050406030204" pitchFamily="18" charset="0"/>
                          </a:rPr>
                          <m:t>𝑁</m:t>
                        </m:r>
                      </m:sup>
                      <m:e>
                        <m:sSub>
                          <m:sSubPr>
                            <m:ctrlPr>
                              <a:rPr lang="fr-CH" sz="2000" i="1">
                                <a:latin typeface="Cambria Math" panose="02040503050406030204" pitchFamily="18" charset="0"/>
                              </a:rPr>
                            </m:ctrlPr>
                          </m:sSubPr>
                          <m:e>
                            <m:r>
                              <a:rPr lang="fr-CH" sz="2000" i="1">
                                <a:latin typeface="Cambria Math" panose="02040503050406030204" pitchFamily="18" charset="0"/>
                              </a:rPr>
                              <m:t>𝐸</m:t>
                            </m:r>
                          </m:e>
                          <m:sub>
                            <m:r>
                              <a:rPr lang="fr-CH" sz="2000" i="1">
                                <a:latin typeface="Cambria Math" panose="02040503050406030204" pitchFamily="18" charset="0"/>
                              </a:rPr>
                              <m:t>𝑦𝑖</m:t>
                            </m:r>
                          </m:sub>
                        </m:sSub>
                        <m:sSub>
                          <m:sSubPr>
                            <m:ctrlPr>
                              <a:rPr lang="fr-CH" sz="2000" i="1">
                                <a:latin typeface="Cambria Math" panose="02040503050406030204" pitchFamily="18" charset="0"/>
                              </a:rPr>
                            </m:ctrlPr>
                          </m:sSubPr>
                          <m:e>
                            <m:acc>
                              <m:accPr>
                                <m:chr m:val="̂"/>
                                <m:ctrlPr>
                                  <a:rPr lang="fr-CH" sz="2000" i="1">
                                    <a:latin typeface="Cambria Math" panose="02040503050406030204" pitchFamily="18" charset="0"/>
                                  </a:rPr>
                                </m:ctrlPr>
                              </m:accPr>
                              <m:e>
                                <m:r>
                                  <a:rPr lang="fr-CH" sz="2000" b="1" i="1">
                                    <a:latin typeface="Cambria Math" panose="02040503050406030204" pitchFamily="18" charset="0"/>
                                  </a:rPr>
                                  <m:t>𝒆</m:t>
                                </m:r>
                              </m:e>
                            </m:acc>
                          </m:e>
                          <m:sub>
                            <m:r>
                              <a:rPr lang="fr-CH" sz="2000" b="1" i="1">
                                <a:latin typeface="Cambria Math" panose="02040503050406030204" pitchFamily="18" charset="0"/>
                              </a:rPr>
                              <m:t>𝒚</m:t>
                            </m:r>
                          </m:sub>
                        </m:sSub>
                      </m:e>
                    </m:nary>
                  </m:oMath>
                </a14:m>
                <a:r>
                  <a:rPr lang="fr-CH" sz="2000"/>
                  <a:t> , et l'intensité est: </a:t>
                </a:r>
                <a14:m>
                  <m:oMath xmlns:m="http://schemas.openxmlformats.org/officeDocument/2006/math">
                    <m:r>
                      <a:rPr lang="fr-CH" sz="2000" i="1">
                        <a:latin typeface="Cambria Math" panose="02040503050406030204" pitchFamily="18" charset="0"/>
                      </a:rPr>
                      <m:t>𝐼</m:t>
                    </m:r>
                    <m:r>
                      <a:rPr lang="fr-CH" sz="2000" i="1">
                        <a:latin typeface="Cambria Math" panose="02040503050406030204" pitchFamily="18" charset="0"/>
                        <a:ea typeface="Cambria Math" panose="02040503050406030204" pitchFamily="18" charset="0"/>
                      </a:rPr>
                      <m:t>∝</m:t>
                    </m:r>
                    <m:sSup>
                      <m:sSupPr>
                        <m:ctrlPr>
                          <a:rPr lang="fr-CH" sz="2000" i="1">
                            <a:latin typeface="Cambria Math" panose="02040503050406030204" pitchFamily="18" charset="0"/>
                          </a:rPr>
                        </m:ctrlPr>
                      </m:sSupPr>
                      <m:e>
                        <m:r>
                          <m:rPr>
                            <m:sty m:val="p"/>
                          </m:rPr>
                          <a:rPr lang="el-GR" sz="2000" i="1">
                            <a:latin typeface="Cambria Math" panose="02040503050406030204" pitchFamily="18" charset="0"/>
                            <a:ea typeface="Cambria Math" panose="02040503050406030204" pitchFamily="18" charset="0"/>
                          </a:rPr>
                          <m:t>Ψ</m:t>
                        </m:r>
                      </m:e>
                      <m:sup>
                        <m:r>
                          <a:rPr lang="fr-CH" sz="2000" i="1">
                            <a:latin typeface="Cambria Math" panose="02040503050406030204" pitchFamily="18" charset="0"/>
                          </a:rPr>
                          <m:t>2</m:t>
                        </m:r>
                      </m:sup>
                    </m:sSup>
                    <m:r>
                      <a:rPr lang="fr-CH" sz="2000" i="1">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ea typeface="Cambria Math" panose="02040503050406030204" pitchFamily="18" charset="0"/>
                          </a:rPr>
                        </m:ctrlPr>
                      </m:sSubPr>
                      <m:e>
                        <m:d>
                          <m:dPr>
                            <m:begChr m:val="⟨"/>
                            <m:endChr m:val="⟩"/>
                            <m:ctrlPr>
                              <a:rPr lang="fr-CH" sz="2000" i="1">
                                <a:latin typeface="Cambria Math" panose="02040503050406030204" pitchFamily="18" charset="0"/>
                                <a:ea typeface="Cambria Math" panose="02040503050406030204" pitchFamily="18" charset="0"/>
                              </a:rPr>
                            </m:ctrlPr>
                          </m:dPr>
                          <m:e>
                            <m:sSup>
                              <m:sSupPr>
                                <m:ctrlPr>
                                  <a:rPr lang="fr-CH" sz="2000" i="1">
                                    <a:latin typeface="Cambria Math" panose="02040503050406030204" pitchFamily="18" charset="0"/>
                                    <a:ea typeface="Cambria Math" panose="02040503050406030204" pitchFamily="18" charset="0"/>
                                  </a:rPr>
                                </m:ctrlPr>
                              </m:sSupPr>
                              <m:e>
                                <m:d>
                                  <m:dPr>
                                    <m:ctrlPr>
                                      <a:rPr lang="fr-CH" sz="2000" i="1">
                                        <a:latin typeface="Cambria Math" panose="02040503050406030204" pitchFamily="18" charset="0"/>
                                        <a:ea typeface="Cambria Math" panose="02040503050406030204" pitchFamily="18" charset="0"/>
                                      </a:rPr>
                                    </m:ctrlPr>
                                  </m:dPr>
                                  <m:e>
                                    <m:nary>
                                      <m:naryPr>
                                        <m:chr m:val="∑"/>
                                        <m:ctrlPr>
                                          <a:rPr lang="fr-CH" sz="2000" i="1">
                                            <a:latin typeface="Cambria Math" panose="02040503050406030204" pitchFamily="18" charset="0"/>
                                            <a:ea typeface="Cambria Math" panose="02040503050406030204" pitchFamily="18" charset="0"/>
                                          </a:rPr>
                                        </m:ctrlPr>
                                      </m:naryPr>
                                      <m:sub>
                                        <m:r>
                                          <m:rPr>
                                            <m:brk m:alnAt="23"/>
                                          </m:rPr>
                                          <a:rPr lang="fr-CH" sz="2000" i="1">
                                            <a:latin typeface="Cambria Math" panose="02040503050406030204" pitchFamily="18" charset="0"/>
                                            <a:ea typeface="Cambria Math" panose="02040503050406030204" pitchFamily="18" charset="0"/>
                                          </a:rPr>
                                          <m:t>𝑖</m:t>
                                        </m:r>
                                        <m:r>
                                          <a:rPr lang="fr-CH" sz="2000" i="1">
                                            <a:latin typeface="Cambria Math" panose="02040503050406030204" pitchFamily="18" charset="0"/>
                                            <a:ea typeface="Cambria Math" panose="02040503050406030204" pitchFamily="18" charset="0"/>
                                          </a:rPr>
                                          <m:t>=0</m:t>
                                        </m:r>
                                      </m:sub>
                                      <m:sup>
                                        <m:r>
                                          <a:rPr lang="fr-CH" sz="2000" i="1">
                                            <a:latin typeface="Cambria Math" panose="02040503050406030204" pitchFamily="18" charset="0"/>
                                            <a:ea typeface="Cambria Math" panose="02040503050406030204" pitchFamily="18" charset="0"/>
                                          </a:rPr>
                                          <m:t>𝑁</m:t>
                                        </m:r>
                                      </m:sup>
                                      <m:e>
                                        <m:sSub>
                                          <m:sSubPr>
                                            <m:ctrlPr>
                                              <a:rPr lang="fr-CH" sz="2000" i="1">
                                                <a:latin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𝐸</m:t>
                                            </m:r>
                                          </m:e>
                                          <m:sub>
                                            <m:r>
                                              <a:rPr lang="fr-CH" sz="2000" b="0" i="1" smtClean="0">
                                                <a:latin typeface="Cambria Math" panose="02040503050406030204" pitchFamily="18" charset="0"/>
                                                <a:ea typeface="Cambria Math" panose="02040503050406030204" pitchFamily="18" charset="0"/>
                                              </a:rPr>
                                              <m:t>𝑥</m:t>
                                            </m:r>
                                            <m:r>
                                              <a:rPr lang="fr-CH" sz="2000" i="1">
                                                <a:latin typeface="Cambria Math" panose="02040503050406030204" pitchFamily="18" charset="0"/>
                                              </a:rPr>
                                              <m:t>𝑖</m:t>
                                            </m:r>
                                          </m:sub>
                                        </m:sSub>
                                      </m:e>
                                    </m:nary>
                                  </m:e>
                                </m:d>
                              </m:e>
                              <m:sup>
                                <m:r>
                                  <a:rPr lang="fr-CH" sz="2000" i="1">
                                    <a:latin typeface="Cambria Math" panose="02040503050406030204" pitchFamily="18" charset="0"/>
                                    <a:ea typeface="Cambria Math" panose="02040503050406030204" pitchFamily="18" charset="0"/>
                                  </a:rPr>
                                  <m:t>2</m:t>
                                </m:r>
                              </m:sup>
                            </m:sSup>
                          </m:e>
                        </m:d>
                      </m:e>
                      <m:sub>
                        <m:r>
                          <a:rPr lang="fr-CH" sz="2000" i="1">
                            <a:latin typeface="Cambria Math" panose="02040503050406030204" pitchFamily="18" charset="0"/>
                            <a:ea typeface="Cambria Math" panose="02040503050406030204" pitchFamily="18" charset="0"/>
                          </a:rPr>
                          <m:t>𝑇</m:t>
                        </m:r>
                      </m:sub>
                    </m:sSub>
                    <m:r>
                      <a:rPr lang="fr-CH" sz="2000" i="1">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ea typeface="Cambria Math" panose="02040503050406030204" pitchFamily="18" charset="0"/>
                          </a:rPr>
                        </m:ctrlPr>
                      </m:sSubPr>
                      <m:e>
                        <m:d>
                          <m:dPr>
                            <m:begChr m:val="⟨"/>
                            <m:endChr m:val="⟩"/>
                            <m:ctrlPr>
                              <a:rPr lang="fr-CH" sz="2000" i="1">
                                <a:latin typeface="Cambria Math" panose="02040503050406030204" pitchFamily="18" charset="0"/>
                                <a:ea typeface="Cambria Math" panose="02040503050406030204" pitchFamily="18" charset="0"/>
                              </a:rPr>
                            </m:ctrlPr>
                          </m:dPr>
                          <m:e>
                            <m:sSup>
                              <m:sSupPr>
                                <m:ctrlPr>
                                  <a:rPr lang="fr-CH" sz="2000" i="1">
                                    <a:latin typeface="Cambria Math" panose="02040503050406030204" pitchFamily="18" charset="0"/>
                                    <a:ea typeface="Cambria Math" panose="02040503050406030204" pitchFamily="18" charset="0"/>
                                  </a:rPr>
                                </m:ctrlPr>
                              </m:sSupPr>
                              <m:e>
                                <m:d>
                                  <m:dPr>
                                    <m:ctrlPr>
                                      <a:rPr lang="fr-CH" sz="2000" i="1">
                                        <a:latin typeface="Cambria Math" panose="02040503050406030204" pitchFamily="18" charset="0"/>
                                        <a:ea typeface="Cambria Math" panose="02040503050406030204" pitchFamily="18" charset="0"/>
                                      </a:rPr>
                                    </m:ctrlPr>
                                  </m:dPr>
                                  <m:e>
                                    <m:nary>
                                      <m:naryPr>
                                        <m:chr m:val="∑"/>
                                        <m:ctrlPr>
                                          <a:rPr lang="fr-CH" sz="2000" i="1">
                                            <a:latin typeface="Cambria Math" panose="02040503050406030204" pitchFamily="18" charset="0"/>
                                            <a:ea typeface="Cambria Math" panose="02040503050406030204" pitchFamily="18" charset="0"/>
                                          </a:rPr>
                                        </m:ctrlPr>
                                      </m:naryPr>
                                      <m:sub>
                                        <m:r>
                                          <m:rPr>
                                            <m:brk m:alnAt="23"/>
                                          </m:rPr>
                                          <a:rPr lang="fr-CH" sz="2000" i="1">
                                            <a:latin typeface="Cambria Math" panose="02040503050406030204" pitchFamily="18" charset="0"/>
                                            <a:ea typeface="Cambria Math" panose="02040503050406030204" pitchFamily="18" charset="0"/>
                                          </a:rPr>
                                          <m:t>𝑖</m:t>
                                        </m:r>
                                        <m:r>
                                          <a:rPr lang="fr-CH" sz="2000" i="1">
                                            <a:latin typeface="Cambria Math" panose="02040503050406030204" pitchFamily="18" charset="0"/>
                                            <a:ea typeface="Cambria Math" panose="02040503050406030204" pitchFamily="18" charset="0"/>
                                          </a:rPr>
                                          <m:t>=0</m:t>
                                        </m:r>
                                      </m:sub>
                                      <m:sup>
                                        <m:r>
                                          <a:rPr lang="fr-CH" sz="2000" i="1">
                                            <a:latin typeface="Cambria Math" panose="02040503050406030204" pitchFamily="18" charset="0"/>
                                            <a:ea typeface="Cambria Math" panose="02040503050406030204" pitchFamily="18" charset="0"/>
                                          </a:rPr>
                                          <m:t>𝑁</m:t>
                                        </m:r>
                                      </m:sup>
                                      <m:e>
                                        <m:sSub>
                                          <m:sSubPr>
                                            <m:ctrlPr>
                                              <a:rPr lang="fr-CH" sz="2000" i="1">
                                                <a:latin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𝐸</m:t>
                                            </m:r>
                                          </m:e>
                                          <m:sub>
                                            <m:r>
                                              <a:rPr lang="fr-CH" sz="2000" b="0" i="1" smtClean="0">
                                                <a:latin typeface="Cambria Math" panose="02040503050406030204" pitchFamily="18" charset="0"/>
                                                <a:ea typeface="Cambria Math" panose="02040503050406030204" pitchFamily="18" charset="0"/>
                                              </a:rPr>
                                              <m:t>𝑦</m:t>
                                            </m:r>
                                            <m:r>
                                              <a:rPr lang="fr-CH" sz="2000" i="1">
                                                <a:latin typeface="Cambria Math" panose="02040503050406030204" pitchFamily="18" charset="0"/>
                                              </a:rPr>
                                              <m:t>𝑖</m:t>
                                            </m:r>
                                          </m:sub>
                                        </m:sSub>
                                      </m:e>
                                    </m:nary>
                                  </m:e>
                                </m:d>
                              </m:e>
                              <m:sup>
                                <m:r>
                                  <a:rPr lang="fr-CH" sz="2000" i="1">
                                    <a:latin typeface="Cambria Math" panose="02040503050406030204" pitchFamily="18" charset="0"/>
                                    <a:ea typeface="Cambria Math" panose="02040503050406030204" pitchFamily="18" charset="0"/>
                                  </a:rPr>
                                  <m:t>2</m:t>
                                </m:r>
                              </m:sup>
                            </m:sSup>
                          </m:e>
                        </m:d>
                      </m:e>
                      <m:sub>
                        <m:r>
                          <a:rPr lang="fr-CH" sz="2000" i="1">
                            <a:latin typeface="Cambria Math" panose="02040503050406030204" pitchFamily="18" charset="0"/>
                            <a:ea typeface="Cambria Math" panose="02040503050406030204" pitchFamily="18" charset="0"/>
                          </a:rPr>
                          <m:t>𝑇</m:t>
                        </m:r>
                      </m:sub>
                    </m:sSub>
                  </m:oMath>
                </a14:m>
                <a:r>
                  <a:rPr lang="fr-CH" sz="2000"/>
                  <a:t> . </a:t>
                </a:r>
                <a:endParaRPr lang="fr-CH" sz="2000">
                  <a:latin typeface="+mn-lt"/>
                </a:endParaRPr>
              </a:p>
            </p:txBody>
          </p:sp>
        </mc:Choice>
        <mc:Fallback xmlns="">
          <p:sp>
            <p:nvSpPr>
              <p:cNvPr id="11284" name="Text Box 20"/>
              <p:cNvSpPr txBox="1">
                <a:spLocks noRot="1" noChangeAspect="1" noMove="1" noResize="1" noEditPoints="1" noAdjustHandles="1" noChangeArrowheads="1" noChangeShapeType="1" noTextEdit="1"/>
              </p:cNvSpPr>
              <p:nvPr/>
            </p:nvSpPr>
            <p:spPr bwMode="auto">
              <a:xfrm>
                <a:off x="-6689" y="570586"/>
                <a:ext cx="12182166" cy="1937710"/>
              </a:xfrm>
              <a:prstGeom prst="rect">
                <a:avLst/>
              </a:prstGeom>
              <a:blipFill>
                <a:blip r:embed="rId2"/>
                <a:stretch>
                  <a:fillRect l="-729" t="-22222" b="-28758"/>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3" name="Picture 2">
            <a:extLst>
              <a:ext uri="{FF2B5EF4-FFF2-40B4-BE49-F238E27FC236}">
                <a16:creationId xmlns:a16="http://schemas.microsoft.com/office/drawing/2014/main" id="{508C08E1-91B6-3E46-8C2C-06A1CB055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2131" y="2436514"/>
            <a:ext cx="6420036" cy="3620778"/>
          </a:xfrm>
          <a:prstGeom prst="rect">
            <a:avLst/>
          </a:prstGeom>
        </p:spPr>
      </p:pic>
      <p:sp>
        <p:nvSpPr>
          <p:cNvPr id="4" name="TextBox 3">
            <a:extLst>
              <a:ext uri="{FF2B5EF4-FFF2-40B4-BE49-F238E27FC236}">
                <a16:creationId xmlns:a16="http://schemas.microsoft.com/office/drawing/2014/main" id="{357DCF8C-4695-5942-BDFF-33120CFAAF8E}"/>
              </a:ext>
            </a:extLst>
          </p:cNvPr>
          <p:cNvSpPr txBox="1"/>
          <p:nvPr/>
        </p:nvSpPr>
        <p:spPr>
          <a:xfrm>
            <a:off x="2531604" y="6021959"/>
            <a:ext cx="9660396" cy="830997"/>
          </a:xfrm>
          <a:prstGeom prst="rect">
            <a:avLst/>
          </a:prstGeom>
          <a:noFill/>
        </p:spPr>
        <p:txBody>
          <a:bodyPr wrap="square" rtlCol="0">
            <a:spAutoFit/>
          </a:bodyPr>
          <a:lstStyle/>
          <a:p>
            <a:pPr marL="342900" indent="-342900">
              <a:buAutoNum type="alphaLcParenBoth"/>
            </a:pPr>
            <a:r>
              <a:rPr lang="fr-CH" sz="1600" dirty="0"/>
              <a:t>Le champ électrique peut être décomposé en deux polarisations, parallèle et perpendiculaire au plan.</a:t>
            </a:r>
          </a:p>
          <a:p>
            <a:pPr marL="342900" indent="-342900">
              <a:buAutoNum type="alphaLcParenBoth"/>
            </a:pPr>
            <a:r>
              <a:rPr lang="fr-CH" sz="1600" dirty="0"/>
              <a:t>Interférence des champs perpendiculaires (ou parallèle): l'interférence est maximal.</a:t>
            </a:r>
          </a:p>
          <a:p>
            <a:pPr marL="342900" indent="-342900">
              <a:buAutoNum type="alphaLcParenBoth"/>
            </a:pPr>
            <a:r>
              <a:rPr lang="fr-CH" sz="1600" dirty="0"/>
              <a:t>Interférence entre champ parallèle et champ perpendiculaire: il n'y a pas d'interférence .</a:t>
            </a:r>
          </a:p>
        </p:txBody>
      </p:sp>
      <mc:AlternateContent xmlns:mc="http://schemas.openxmlformats.org/markup-compatibility/2006" xmlns:a14="http://schemas.microsoft.com/office/drawing/2010/main">
        <mc:Choice Requires="a14">
          <p:sp>
            <p:nvSpPr>
              <p:cNvPr id="2" name="Text Box 20">
                <a:extLst>
                  <a:ext uri="{FF2B5EF4-FFF2-40B4-BE49-F238E27FC236}">
                    <a16:creationId xmlns:a16="http://schemas.microsoft.com/office/drawing/2014/main" id="{AE6BDB90-4EB5-4A9D-B7D3-681A9F1A11D9}"/>
                  </a:ext>
                </a:extLst>
              </p:cNvPr>
              <p:cNvSpPr txBox="1">
                <a:spLocks noChangeArrowheads="1"/>
              </p:cNvSpPr>
              <p:nvPr/>
            </p:nvSpPr>
            <p:spPr bwMode="auto">
              <a:xfrm>
                <a:off x="-6689" y="2430648"/>
                <a:ext cx="5022570" cy="3433632"/>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wrap="square">
                <a:spAutoFit/>
              </a:bodyPr>
              <a:lstStyle/>
              <a:p>
                <a:pPr marL="342900" indent="-342900">
                  <a:lnSpc>
                    <a:spcPct val="120000"/>
                  </a:lnSpc>
                  <a:buFont typeface="Arial" panose="020B0604020202020204" pitchFamily="34" charset="0"/>
                  <a:buChar char="•"/>
                </a:pPr>
                <a:r>
                  <a:rPr lang="fr-CH" sz="2000" dirty="0">
                    <a:latin typeface="+mn-lt"/>
                  </a:rPr>
                  <a:t>Pour deux champs perpendiculaires (</a:t>
                </a:r>
                <a14:m>
                  <m:oMath xmlns:m="http://schemas.openxmlformats.org/officeDocument/2006/math">
                    <m:sSub>
                      <m:sSubPr>
                        <m:ctrlPr>
                          <a:rPr lang="fr-CH" sz="2000" i="1">
                            <a:latin typeface="Cambria Math" panose="02040503050406030204" pitchFamily="18" charset="0"/>
                          </a:rPr>
                        </m:ctrlPr>
                      </m:sSubPr>
                      <m:e>
                        <m:r>
                          <a:rPr lang="fr-CH" sz="2000" b="1" i="1">
                            <a:latin typeface="Cambria Math" panose="02040503050406030204" pitchFamily="18" charset="0"/>
                            <a:ea typeface="Cambria Math" panose="02040503050406030204" pitchFamily="18" charset="0"/>
                          </a:rPr>
                          <m:t>𝑬</m:t>
                        </m:r>
                      </m:e>
                      <m:sub>
                        <m:r>
                          <a:rPr lang="fr-CH" sz="2000" i="1">
                            <a:latin typeface="Cambria Math" panose="02040503050406030204" pitchFamily="18" charset="0"/>
                            <a:ea typeface="Cambria Math" panose="02040503050406030204" pitchFamily="18" charset="0"/>
                          </a:rPr>
                          <m:t>1</m:t>
                        </m:r>
                      </m:sub>
                    </m:sSub>
                    <m:r>
                      <a:rPr lang="fr-CH" sz="2000" i="1">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rPr>
                        </m:ctrlPr>
                      </m:sSubPr>
                      <m:e>
                        <m:r>
                          <a:rPr lang="fr-CH" sz="2000" i="1">
                            <a:latin typeface="Cambria Math" panose="02040503050406030204" pitchFamily="18" charset="0"/>
                          </a:rPr>
                          <m:t>𝐸</m:t>
                        </m:r>
                      </m:e>
                      <m:sub>
                        <m:r>
                          <a:rPr lang="fr-CH" sz="2000" i="1">
                            <a:latin typeface="Cambria Math" panose="02040503050406030204" pitchFamily="18" charset="0"/>
                          </a:rPr>
                          <m:t>1</m:t>
                        </m:r>
                      </m:sub>
                    </m:sSub>
                    <m:sSub>
                      <m:sSubPr>
                        <m:ctrlPr>
                          <a:rPr lang="fr-CH" sz="2000" i="1">
                            <a:latin typeface="Cambria Math" panose="02040503050406030204" pitchFamily="18" charset="0"/>
                          </a:rPr>
                        </m:ctrlPr>
                      </m:sSubPr>
                      <m:e>
                        <m:acc>
                          <m:accPr>
                            <m:chr m:val="̂"/>
                            <m:ctrlPr>
                              <a:rPr lang="fr-CH" sz="2000" i="1">
                                <a:latin typeface="Cambria Math" panose="02040503050406030204" pitchFamily="18" charset="0"/>
                              </a:rPr>
                            </m:ctrlPr>
                          </m:accPr>
                          <m:e>
                            <m:r>
                              <a:rPr lang="fr-CH" sz="2000" b="1" i="1">
                                <a:latin typeface="Cambria Math" panose="02040503050406030204" pitchFamily="18" charset="0"/>
                              </a:rPr>
                              <m:t>𝒆</m:t>
                            </m:r>
                          </m:e>
                        </m:acc>
                      </m:e>
                      <m:sub>
                        <m:r>
                          <a:rPr lang="fr-CH" sz="2000" i="1">
                            <a:latin typeface="Cambria Math" panose="02040503050406030204" pitchFamily="18" charset="0"/>
                          </a:rPr>
                          <m:t>𝑥</m:t>
                        </m:r>
                      </m:sub>
                    </m:sSub>
                  </m:oMath>
                </a14:m>
                <a:r>
                  <a:rPr lang="fr-CH" sz="2000" dirty="0"/>
                  <a:t> , </a:t>
                </a:r>
                <a14:m>
                  <m:oMath xmlns:m="http://schemas.openxmlformats.org/officeDocument/2006/math">
                    <m:sSub>
                      <m:sSubPr>
                        <m:ctrlPr>
                          <a:rPr lang="fr-CH" sz="2000" i="1">
                            <a:latin typeface="Cambria Math" panose="02040503050406030204" pitchFamily="18" charset="0"/>
                          </a:rPr>
                        </m:ctrlPr>
                      </m:sSubPr>
                      <m:e>
                        <m:r>
                          <a:rPr lang="fr-CH" sz="2000" b="1" i="1">
                            <a:latin typeface="Cambria Math" panose="02040503050406030204" pitchFamily="18" charset="0"/>
                            <a:ea typeface="Cambria Math" panose="02040503050406030204" pitchFamily="18" charset="0"/>
                          </a:rPr>
                          <m:t>𝑬</m:t>
                        </m:r>
                      </m:e>
                      <m:sub>
                        <m:r>
                          <a:rPr lang="fr-CH" sz="2000" i="1">
                            <a:latin typeface="Cambria Math" panose="02040503050406030204" pitchFamily="18" charset="0"/>
                            <a:ea typeface="Cambria Math" panose="02040503050406030204" pitchFamily="18" charset="0"/>
                          </a:rPr>
                          <m:t>2</m:t>
                        </m:r>
                      </m:sub>
                    </m:sSub>
                    <m:r>
                      <a:rPr lang="fr-CH" sz="2000" i="1">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rPr>
                        </m:ctrlPr>
                      </m:sSubPr>
                      <m:e>
                        <m:r>
                          <a:rPr lang="fr-CH" sz="2000" i="1">
                            <a:latin typeface="Cambria Math" panose="02040503050406030204" pitchFamily="18" charset="0"/>
                          </a:rPr>
                          <m:t>𝐸</m:t>
                        </m:r>
                      </m:e>
                      <m:sub>
                        <m:r>
                          <a:rPr lang="fr-CH" sz="2000" i="1">
                            <a:latin typeface="Cambria Math" panose="02040503050406030204" pitchFamily="18" charset="0"/>
                          </a:rPr>
                          <m:t>2</m:t>
                        </m:r>
                      </m:sub>
                    </m:sSub>
                    <m:sSub>
                      <m:sSubPr>
                        <m:ctrlPr>
                          <a:rPr lang="fr-CH" sz="2000" i="1">
                            <a:latin typeface="Cambria Math" panose="02040503050406030204" pitchFamily="18" charset="0"/>
                          </a:rPr>
                        </m:ctrlPr>
                      </m:sSubPr>
                      <m:e>
                        <m:acc>
                          <m:accPr>
                            <m:chr m:val="̂"/>
                            <m:ctrlPr>
                              <a:rPr lang="fr-CH" sz="2000" i="1">
                                <a:latin typeface="Cambria Math" panose="02040503050406030204" pitchFamily="18" charset="0"/>
                              </a:rPr>
                            </m:ctrlPr>
                          </m:accPr>
                          <m:e>
                            <m:r>
                              <a:rPr lang="fr-CH" sz="2000" b="1" i="1">
                                <a:latin typeface="Cambria Math" panose="02040503050406030204" pitchFamily="18" charset="0"/>
                              </a:rPr>
                              <m:t>𝒆</m:t>
                            </m:r>
                          </m:e>
                        </m:acc>
                      </m:e>
                      <m:sub>
                        <m:r>
                          <a:rPr lang="fr-CH" sz="2000" i="1">
                            <a:latin typeface="Cambria Math" panose="02040503050406030204" pitchFamily="18" charset="0"/>
                          </a:rPr>
                          <m:t>𝑦</m:t>
                        </m:r>
                      </m:sub>
                    </m:sSub>
                  </m:oMath>
                </a14:m>
                <a:r>
                  <a:rPr lang="fr-CH" sz="2000" dirty="0">
                    <a:latin typeface="+mn-lt"/>
                  </a:rPr>
                  <a:t> ), nous avons: </a:t>
                </a:r>
                <a14:m>
                  <m:oMath xmlns:m="http://schemas.openxmlformats.org/officeDocument/2006/math">
                    <m:r>
                      <a:rPr lang="fr-CH" sz="2000" i="1">
                        <a:latin typeface="Cambria Math" panose="02040503050406030204" pitchFamily="18" charset="0"/>
                      </a:rPr>
                      <m:t>𝐼</m:t>
                    </m:r>
                    <m:r>
                      <a:rPr lang="fr-CH" sz="2000" i="1">
                        <a:latin typeface="Cambria Math" panose="02040503050406030204" pitchFamily="18" charset="0"/>
                        <a:ea typeface="Cambria Math" panose="02040503050406030204" pitchFamily="18" charset="0"/>
                      </a:rPr>
                      <m:t>∝</m:t>
                    </m:r>
                    <m:sSup>
                      <m:sSupPr>
                        <m:ctrlPr>
                          <a:rPr lang="fr-CH" sz="2000" i="1">
                            <a:latin typeface="Cambria Math" panose="02040503050406030204" pitchFamily="18" charset="0"/>
                          </a:rPr>
                        </m:ctrlPr>
                      </m:sSupPr>
                      <m:e>
                        <m:r>
                          <a:rPr lang="fr-CH" sz="2000" b="0" i="1" smtClean="0">
                            <a:latin typeface="Cambria Math" panose="02040503050406030204" pitchFamily="18" charset="0"/>
                            <a:ea typeface="Cambria Math" panose="02040503050406030204" pitchFamily="18" charset="0"/>
                          </a:rPr>
                          <m:t>𝐸</m:t>
                        </m:r>
                      </m:e>
                      <m:sup>
                        <m:r>
                          <a:rPr lang="fr-CH" sz="2000" i="1">
                            <a:latin typeface="Cambria Math" panose="02040503050406030204" pitchFamily="18" charset="0"/>
                          </a:rPr>
                          <m:t>2</m:t>
                        </m:r>
                      </m:sup>
                    </m:sSup>
                    <m:r>
                      <a:rPr lang="fr-CH" sz="2000" i="1">
                        <a:latin typeface="Cambria Math" panose="02040503050406030204" pitchFamily="18" charset="0"/>
                        <a:ea typeface="Cambria Math" panose="02040503050406030204" pitchFamily="18" charset="0"/>
                      </a:rPr>
                      <m:t>=</m:t>
                    </m:r>
                    <m:sSup>
                      <m:sSupPr>
                        <m:ctrlPr>
                          <a:rPr lang="fr-CH" sz="2000" i="1">
                            <a:latin typeface="Cambria Math" panose="02040503050406030204" pitchFamily="18" charset="0"/>
                            <a:ea typeface="Cambria Math" panose="02040503050406030204" pitchFamily="18" charset="0"/>
                          </a:rPr>
                        </m:ctrlPr>
                      </m:sSupPr>
                      <m:e>
                        <m:sSub>
                          <m:sSubPr>
                            <m:ctrlPr>
                              <a:rPr lang="fr-CH" sz="2000" i="1">
                                <a:latin typeface="Cambria Math" panose="02040503050406030204" pitchFamily="18" charset="0"/>
                              </a:rPr>
                            </m:ctrlPr>
                          </m:sSubPr>
                          <m:e>
                            <m:r>
                              <a:rPr lang="fr-CH" sz="2000" i="1">
                                <a:latin typeface="Cambria Math" panose="02040503050406030204" pitchFamily="18" charset="0"/>
                              </a:rPr>
                              <m:t>𝐸</m:t>
                            </m:r>
                          </m:e>
                          <m:sub>
                            <m:r>
                              <a:rPr lang="fr-CH" sz="2000" i="1">
                                <a:latin typeface="Cambria Math" panose="02040503050406030204" pitchFamily="18" charset="0"/>
                              </a:rPr>
                              <m:t>1</m:t>
                            </m:r>
                          </m:sub>
                        </m:sSub>
                      </m:e>
                      <m:sup>
                        <m:r>
                          <a:rPr lang="fr-CH" sz="2000" i="1">
                            <a:latin typeface="Cambria Math" panose="02040503050406030204" pitchFamily="18" charset="0"/>
                            <a:ea typeface="Cambria Math" panose="02040503050406030204" pitchFamily="18" charset="0"/>
                          </a:rPr>
                          <m:t>2</m:t>
                        </m:r>
                      </m:sup>
                    </m:sSup>
                    <m:r>
                      <a:rPr lang="fr-CH" sz="2000" i="1">
                        <a:latin typeface="Cambria Math" panose="02040503050406030204" pitchFamily="18" charset="0"/>
                        <a:ea typeface="Cambria Math" panose="02040503050406030204" pitchFamily="18" charset="0"/>
                      </a:rPr>
                      <m:t>+</m:t>
                    </m:r>
                    <m:sSup>
                      <m:sSupPr>
                        <m:ctrlPr>
                          <a:rPr lang="fr-CH" sz="2000" i="1">
                            <a:latin typeface="Cambria Math" panose="02040503050406030204" pitchFamily="18" charset="0"/>
                            <a:ea typeface="Cambria Math" panose="02040503050406030204" pitchFamily="18" charset="0"/>
                          </a:rPr>
                        </m:ctrlPr>
                      </m:sSupPr>
                      <m:e>
                        <m:sSub>
                          <m:sSubPr>
                            <m:ctrlPr>
                              <a:rPr lang="fr-CH" sz="2000" i="1">
                                <a:latin typeface="Cambria Math" panose="02040503050406030204" pitchFamily="18" charset="0"/>
                              </a:rPr>
                            </m:ctrlPr>
                          </m:sSubPr>
                          <m:e>
                            <m:r>
                              <a:rPr lang="fr-CH" sz="2000" i="1">
                                <a:latin typeface="Cambria Math" panose="02040503050406030204" pitchFamily="18" charset="0"/>
                              </a:rPr>
                              <m:t>𝐸</m:t>
                            </m:r>
                          </m:e>
                          <m:sub>
                            <m:r>
                              <a:rPr lang="fr-CH" sz="2000" i="1">
                                <a:latin typeface="Cambria Math" panose="02040503050406030204" pitchFamily="18" charset="0"/>
                              </a:rPr>
                              <m:t>2</m:t>
                            </m:r>
                          </m:sub>
                        </m:sSub>
                      </m:e>
                      <m:sup>
                        <m:r>
                          <a:rPr lang="fr-CH" sz="2000" i="1">
                            <a:latin typeface="Cambria Math" panose="02040503050406030204" pitchFamily="18" charset="0"/>
                            <a:ea typeface="Cambria Math" panose="02040503050406030204" pitchFamily="18" charset="0"/>
                          </a:rPr>
                          <m:t>2</m:t>
                        </m:r>
                      </m:sup>
                    </m:sSup>
                  </m:oMath>
                </a14:m>
                <a:r>
                  <a:rPr lang="fr-CH" sz="2000" dirty="0">
                    <a:latin typeface="+mn-lt"/>
                  </a:rPr>
                  <a:t> , donc: </a:t>
                </a:r>
                <a14:m>
                  <m:oMath xmlns:m="http://schemas.openxmlformats.org/officeDocument/2006/math">
                    <m:r>
                      <m:rPr>
                        <m:sty m:val="p"/>
                      </m:rPr>
                      <a:rPr lang="fr-CH" sz="2000" b="0" i="0" smtClean="0">
                        <a:latin typeface="Cambria Math" panose="02040503050406030204" pitchFamily="18" charset="0"/>
                        <a:ea typeface="Cambria Math" panose="02040503050406030204" pitchFamily="18" charset="0"/>
                      </a:rPr>
                      <m:t>I</m:t>
                    </m:r>
                    <m:r>
                      <a:rPr lang="fr-CH" sz="2000" i="1">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rPr>
                        </m:ctrlPr>
                      </m:sSubPr>
                      <m:e>
                        <m:r>
                          <a:rPr lang="fr-CH" sz="2000" i="1">
                            <a:latin typeface="Cambria Math" panose="02040503050406030204" pitchFamily="18" charset="0"/>
                          </a:rPr>
                          <m:t>𝐼</m:t>
                        </m:r>
                      </m:e>
                      <m:sub>
                        <m:r>
                          <a:rPr lang="fr-CH" sz="2000" i="1">
                            <a:latin typeface="Cambria Math" panose="02040503050406030204" pitchFamily="18" charset="0"/>
                          </a:rPr>
                          <m:t>1</m:t>
                        </m:r>
                      </m:sub>
                    </m:sSub>
                    <m:r>
                      <a:rPr lang="fr-CH" sz="2000" i="1">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rPr>
                        </m:ctrlPr>
                      </m:sSubPr>
                      <m:e>
                        <m:r>
                          <a:rPr lang="fr-CH" sz="2000" i="1">
                            <a:latin typeface="Cambria Math" panose="02040503050406030204" pitchFamily="18" charset="0"/>
                          </a:rPr>
                          <m:t>𝐼</m:t>
                        </m:r>
                      </m:e>
                      <m:sub>
                        <m:r>
                          <a:rPr lang="fr-CH" sz="2000" i="1">
                            <a:latin typeface="Cambria Math" panose="02040503050406030204" pitchFamily="18" charset="0"/>
                          </a:rPr>
                          <m:t>2</m:t>
                        </m:r>
                      </m:sub>
                    </m:sSub>
                  </m:oMath>
                </a14:m>
                <a:r>
                  <a:rPr lang="fr-CH" sz="2000" dirty="0">
                    <a:latin typeface="+mn-lt"/>
                  </a:rPr>
                  <a:t>.</a:t>
                </a:r>
              </a:p>
              <a:p>
                <a:pPr marL="342900" indent="-342900">
                  <a:lnSpc>
                    <a:spcPct val="120000"/>
                  </a:lnSpc>
                  <a:buFont typeface="Arial" panose="020B0604020202020204" pitchFamily="34" charset="0"/>
                  <a:buChar char="•"/>
                </a:pPr>
                <a:r>
                  <a:rPr lang="fr-CH" sz="2000" dirty="0">
                    <a:latin typeface="+mn-lt"/>
                  </a:rPr>
                  <a:t>Si la direction des champs n'est pas la même, il faut prendre la projection des champs sur les axes </a:t>
                </a:r>
                <a:r>
                  <a:rPr lang="fr-CH" sz="2000" i="1" dirty="0">
                    <a:latin typeface="+mn-lt"/>
                  </a:rPr>
                  <a:t>x</a:t>
                </a:r>
                <a:r>
                  <a:rPr lang="fr-CH" sz="2000" dirty="0">
                    <a:latin typeface="+mn-lt"/>
                  </a:rPr>
                  <a:t>, </a:t>
                </a:r>
                <a:r>
                  <a:rPr lang="fr-CH" sz="2000" i="1" dirty="0">
                    <a:latin typeface="+mn-lt"/>
                  </a:rPr>
                  <a:t>y</a:t>
                </a:r>
                <a:r>
                  <a:rPr lang="fr-CH" sz="2000" dirty="0">
                    <a:latin typeface="+mn-lt"/>
                  </a:rPr>
                  <a:t>.</a:t>
                </a:r>
              </a:p>
              <a:p>
                <a:pPr marL="342900" indent="-342900">
                  <a:lnSpc>
                    <a:spcPct val="120000"/>
                  </a:lnSpc>
                  <a:buFont typeface="Arial" panose="020B0604020202020204" pitchFamily="34" charset="0"/>
                  <a:buChar char="•"/>
                </a:pPr>
                <a:r>
                  <a:rPr lang="fr-CH" sz="2000" dirty="0">
                    <a:latin typeface="+mn-lt"/>
                  </a:rPr>
                  <a:t>Dans la suite, nous allons toujours supposer que les </a:t>
                </a:r>
                <a:r>
                  <a:rPr lang="fr-CH" sz="2000" b="1" dirty="0">
                    <a:latin typeface="+mn-lt"/>
                  </a:rPr>
                  <a:t>polarisations</a:t>
                </a:r>
                <a:r>
                  <a:rPr lang="fr-CH" sz="2000" dirty="0">
                    <a:latin typeface="+mn-lt"/>
                  </a:rPr>
                  <a:t> de tous les champs sont </a:t>
                </a:r>
                <a:r>
                  <a:rPr lang="fr-CH" sz="2000" b="1" dirty="0">
                    <a:latin typeface="+mn-lt"/>
                  </a:rPr>
                  <a:t>parallèles</a:t>
                </a:r>
                <a:r>
                  <a:rPr lang="fr-CH" sz="2000" dirty="0">
                    <a:latin typeface="+mn-lt"/>
                  </a:rPr>
                  <a:t>. </a:t>
                </a:r>
              </a:p>
            </p:txBody>
          </p:sp>
        </mc:Choice>
        <mc:Fallback xmlns="">
          <p:sp>
            <p:nvSpPr>
              <p:cNvPr id="2" name="Text Box 20">
                <a:extLst>
                  <a:ext uri="{FF2B5EF4-FFF2-40B4-BE49-F238E27FC236}">
                    <a16:creationId xmlns:a16="http://schemas.microsoft.com/office/drawing/2014/main" id="{AE6BDB90-4EB5-4A9D-B7D3-681A9F1A11D9}"/>
                  </a:ext>
                </a:extLst>
              </p:cNvPr>
              <p:cNvSpPr txBox="1">
                <a:spLocks noRot="1" noChangeAspect="1" noMove="1" noResize="1" noEditPoints="1" noAdjustHandles="1" noChangeArrowheads="1" noChangeShapeType="1" noTextEdit="1"/>
              </p:cNvSpPr>
              <p:nvPr/>
            </p:nvSpPr>
            <p:spPr bwMode="auto">
              <a:xfrm>
                <a:off x="-6689" y="2430648"/>
                <a:ext cx="5022570" cy="3433632"/>
              </a:xfrm>
              <a:prstGeom prst="rect">
                <a:avLst/>
              </a:prstGeom>
              <a:blipFill>
                <a:blip r:embed="rId4"/>
                <a:stretch>
                  <a:fillRect l="-1008" r="-2267" b="-2583"/>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525140170"/>
      </p:ext>
    </p:extLst>
  </p:cSld>
  <p:clrMapOvr>
    <a:masterClrMapping/>
  </p:clrMapOvr>
  <mc:AlternateContent xmlns:mc="http://schemas.openxmlformats.org/markup-compatibility/2006" xmlns:p14="http://schemas.microsoft.com/office/powerpoint/2010/main">
    <mc:Choice Requires="p14">
      <p:transition spd="slow" p14:dur="2000" advTm="146718"/>
    </mc:Choice>
    <mc:Fallback xmlns="">
      <p:transition spd="slow" advTm="14671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p:cNvSpPr txBox="1">
            <a:spLocks noChangeArrowheads="1"/>
          </p:cNvSpPr>
          <p:nvPr/>
        </p:nvSpPr>
        <p:spPr bwMode="auto">
          <a:xfrm>
            <a:off x="0" y="8620"/>
            <a:ext cx="12191999" cy="523220"/>
          </a:xfrm>
          <a:prstGeom prst="rect">
            <a:avLst/>
          </a:prstGeom>
          <a:noFill/>
          <a:ln w="9525">
            <a:noFill/>
            <a:miter lim="800000"/>
            <a:headEnd/>
            <a:tailEnd/>
          </a:ln>
        </p:spPr>
        <p:txBody>
          <a:bodyPr wrap="square">
            <a:spAutoFit/>
          </a:bodyPr>
          <a:lstStyle/>
          <a:p>
            <a:pPr algn="ctr"/>
            <a:r>
              <a:rPr lang="fr-CH" sz="2800">
                <a:solidFill>
                  <a:srgbClr val="FF0000"/>
                </a:solidFill>
              </a:rPr>
              <a:t>Bonus: </a:t>
            </a:r>
            <a:r>
              <a:rPr lang="fr-CH" sz="2800"/>
              <a:t>Plus vite que la lumière?  2.Vitesse de groupe &gt;c </a:t>
            </a:r>
          </a:p>
        </p:txBody>
      </p:sp>
      <mc:AlternateContent xmlns:mc="http://schemas.openxmlformats.org/markup-compatibility/2006" xmlns:a14="http://schemas.microsoft.com/office/drawing/2010/main">
        <mc:Choice Requires="a14">
          <p:sp>
            <p:nvSpPr>
              <p:cNvPr id="5125" name="Text Box 5"/>
              <p:cNvSpPr txBox="1">
                <a:spLocks noChangeArrowheads="1"/>
              </p:cNvSpPr>
              <p:nvPr/>
            </p:nvSpPr>
            <p:spPr bwMode="auto">
              <a:xfrm>
                <a:off x="0" y="847979"/>
                <a:ext cx="8580276" cy="4161011"/>
              </a:xfrm>
              <a:prstGeom prst="rect">
                <a:avLst/>
              </a:prstGeom>
              <a:noFill/>
              <a:ln w="9525">
                <a:noFill/>
                <a:miter lim="800000"/>
                <a:headEnd/>
                <a:tailEnd/>
              </a:ln>
            </p:spPr>
            <p:txBody>
              <a:bodyPr wrap="square">
                <a:spAutoFit/>
              </a:bodyPr>
              <a:lstStyle/>
              <a:p>
                <a:pPr>
                  <a:lnSpc>
                    <a:spcPct val="120000"/>
                  </a:lnSpc>
                  <a:buFont typeface="Arial" charset="0"/>
                  <a:buChar char="•"/>
                </a:pPr>
                <a:r>
                  <a:rPr lang="fr-CH" sz="2000"/>
                  <a:t> La vitesse de groupe est donnée par: </a:t>
                </a:r>
                <a14:m>
                  <m:oMath xmlns:m="http://schemas.openxmlformats.org/officeDocument/2006/math">
                    <m:sSub>
                      <m:sSubPr>
                        <m:ctrlPr>
                          <a:rPr lang="fr-CH" altLang="en-CH" sz="2000" i="1" smtClean="0">
                            <a:latin typeface="Cambria Math" panose="02040503050406030204" pitchFamily="18" charset="0"/>
                            <a:ea typeface="Cambria Math" panose="02040503050406030204" pitchFamily="18" charset="0"/>
                          </a:rPr>
                        </m:ctrlPr>
                      </m:sSubPr>
                      <m:e>
                        <m:r>
                          <a:rPr lang="fr-CH" altLang="en-CH" sz="2000" i="1">
                            <a:latin typeface="Cambria Math" panose="02040503050406030204" pitchFamily="18" charset="0"/>
                            <a:ea typeface="Cambria Math" panose="02040503050406030204" pitchFamily="18" charset="0"/>
                          </a:rPr>
                          <m:t>𝑣</m:t>
                        </m:r>
                      </m:e>
                      <m:sub>
                        <m:r>
                          <a:rPr lang="fr-CH" altLang="en-CH" sz="2000" i="1">
                            <a:latin typeface="Cambria Math" panose="02040503050406030204" pitchFamily="18" charset="0"/>
                            <a:ea typeface="Cambria Math" panose="02040503050406030204" pitchFamily="18" charset="0"/>
                          </a:rPr>
                          <m:t>𝑔</m:t>
                        </m:r>
                      </m:sub>
                    </m:sSub>
                    <m:r>
                      <a:rPr lang="fr-CH" altLang="en-CH" sz="2000" i="1">
                        <a:latin typeface="Cambria Math" panose="02040503050406030204" pitchFamily="18" charset="0"/>
                        <a:ea typeface="Cambria Math" panose="02040503050406030204" pitchFamily="18" charset="0"/>
                      </a:rPr>
                      <m:t>=</m:t>
                    </m:r>
                    <m:f>
                      <m:fPr>
                        <m:ctrlPr>
                          <a:rPr lang="fr-CH" sz="2000" i="1">
                            <a:latin typeface="Cambria Math" panose="02040503050406030204" pitchFamily="18" charset="0"/>
                            <a:ea typeface="Cambria Math" panose="02040503050406030204" pitchFamily="18" charset="0"/>
                          </a:rPr>
                        </m:ctrlPr>
                      </m:fPr>
                      <m:num>
                        <m:r>
                          <a:rPr lang="fr-CH" sz="2000" i="1">
                            <a:latin typeface="Cambria Math" panose="02040503050406030204" pitchFamily="18" charset="0"/>
                            <a:ea typeface="Cambria Math" panose="02040503050406030204" pitchFamily="18" charset="0"/>
                          </a:rPr>
                          <m:t>𝑑</m:t>
                        </m:r>
                        <m:r>
                          <a:rPr lang="fr-CH" sz="2000" i="1">
                            <a:latin typeface="Cambria Math" panose="02040503050406030204" pitchFamily="18" charset="0"/>
                            <a:ea typeface="Cambria Math" panose="02040503050406030204" pitchFamily="18" charset="0"/>
                          </a:rPr>
                          <m:t>𝜔</m:t>
                        </m:r>
                      </m:num>
                      <m:den>
                        <m:r>
                          <a:rPr lang="fr-CH" sz="2000" i="1">
                            <a:latin typeface="Cambria Math" panose="02040503050406030204" pitchFamily="18" charset="0"/>
                            <a:ea typeface="Cambria Math" panose="02040503050406030204" pitchFamily="18" charset="0"/>
                          </a:rPr>
                          <m:t>𝑑𝑘</m:t>
                        </m:r>
                      </m:den>
                    </m:f>
                    <m:r>
                      <a:rPr lang="fr-CH" sz="2000" i="1">
                        <a:latin typeface="Cambria Math" panose="02040503050406030204" pitchFamily="18" charset="0"/>
                        <a:ea typeface="Cambria Math" panose="02040503050406030204" pitchFamily="18" charset="0"/>
                      </a:rPr>
                      <m:t>=</m:t>
                    </m:r>
                    <m:sSub>
                      <m:sSubPr>
                        <m:ctrlPr>
                          <a:rPr lang="fr-CH" altLang="en-CH" sz="2000" i="1">
                            <a:latin typeface="Cambria Math" panose="02040503050406030204" pitchFamily="18" charset="0"/>
                            <a:ea typeface="Cambria Math" panose="02040503050406030204" pitchFamily="18" charset="0"/>
                          </a:rPr>
                        </m:ctrlPr>
                      </m:sSubPr>
                      <m:e>
                        <m:r>
                          <a:rPr lang="fr-CH" altLang="en-CH" sz="2000" i="1">
                            <a:latin typeface="Cambria Math" panose="02040503050406030204" pitchFamily="18" charset="0"/>
                            <a:ea typeface="Cambria Math" panose="02040503050406030204" pitchFamily="18" charset="0"/>
                          </a:rPr>
                          <m:t>𝑣</m:t>
                        </m:r>
                      </m:e>
                      <m:sub>
                        <m:r>
                          <a:rPr lang="fr-CH" altLang="en-CH" sz="2000" i="1">
                            <a:latin typeface="Cambria Math" panose="02040503050406030204" pitchFamily="18" charset="0"/>
                            <a:ea typeface="Cambria Math" panose="02040503050406030204" pitchFamily="18" charset="0"/>
                          </a:rPr>
                          <m:t>𝜙</m:t>
                        </m:r>
                      </m:sub>
                    </m:sSub>
                    <m:d>
                      <m:dPr>
                        <m:ctrlPr>
                          <a:rPr lang="fr-CH" sz="2000" i="1">
                            <a:latin typeface="Cambria Math" panose="02040503050406030204" pitchFamily="18" charset="0"/>
                            <a:ea typeface="Cambria Math" panose="02040503050406030204" pitchFamily="18" charset="0"/>
                          </a:rPr>
                        </m:ctrlPr>
                      </m:dPr>
                      <m:e>
                        <m:r>
                          <a:rPr lang="fr-CH" sz="2000" i="1">
                            <a:latin typeface="Cambria Math" panose="02040503050406030204" pitchFamily="18" charset="0"/>
                            <a:ea typeface="Cambria Math" panose="02040503050406030204" pitchFamily="18" charset="0"/>
                          </a:rPr>
                          <m:t>1−</m:t>
                        </m:r>
                        <m:f>
                          <m:fPr>
                            <m:ctrlPr>
                              <a:rPr lang="fr-CH" sz="2000" i="1">
                                <a:latin typeface="Cambria Math" panose="02040503050406030204" pitchFamily="18" charset="0"/>
                                <a:ea typeface="Cambria Math" panose="02040503050406030204" pitchFamily="18" charset="0"/>
                              </a:rPr>
                            </m:ctrlPr>
                          </m:fPr>
                          <m:num>
                            <m:r>
                              <a:rPr lang="fr-CH" sz="2000" i="1">
                                <a:latin typeface="Cambria Math" panose="02040503050406030204" pitchFamily="18" charset="0"/>
                                <a:ea typeface="Cambria Math" panose="02040503050406030204" pitchFamily="18" charset="0"/>
                              </a:rPr>
                              <m:t>𝑘</m:t>
                            </m:r>
                          </m:num>
                          <m:den>
                            <m:r>
                              <a:rPr lang="fr-CH" sz="2000" i="1">
                                <a:latin typeface="Cambria Math" panose="02040503050406030204" pitchFamily="18" charset="0"/>
                                <a:ea typeface="Cambria Math" panose="02040503050406030204" pitchFamily="18" charset="0"/>
                              </a:rPr>
                              <m:t>𝑛</m:t>
                            </m:r>
                          </m:den>
                        </m:f>
                        <m:f>
                          <m:fPr>
                            <m:ctrlPr>
                              <a:rPr lang="fr-CH" sz="2000" i="1">
                                <a:latin typeface="Cambria Math" panose="02040503050406030204" pitchFamily="18" charset="0"/>
                                <a:ea typeface="Cambria Math" panose="02040503050406030204" pitchFamily="18" charset="0"/>
                              </a:rPr>
                            </m:ctrlPr>
                          </m:fPr>
                          <m:num>
                            <m:r>
                              <a:rPr lang="fr-CH" sz="2000" i="1">
                                <a:latin typeface="Cambria Math" panose="02040503050406030204" pitchFamily="18" charset="0"/>
                                <a:ea typeface="Cambria Math" panose="02040503050406030204" pitchFamily="18" charset="0"/>
                              </a:rPr>
                              <m:t>𝑑𝑛</m:t>
                            </m:r>
                          </m:num>
                          <m:den>
                            <m:r>
                              <a:rPr lang="fr-CH" sz="2000" i="1">
                                <a:latin typeface="Cambria Math" panose="02040503050406030204" pitchFamily="18" charset="0"/>
                                <a:ea typeface="Cambria Math" panose="02040503050406030204" pitchFamily="18" charset="0"/>
                              </a:rPr>
                              <m:t>𝑑𝑘</m:t>
                            </m:r>
                          </m:den>
                        </m:f>
                      </m:e>
                    </m:d>
                  </m:oMath>
                </a14:m>
                <a:endParaRPr lang="fr-CH" sz="2000">
                  <a:ea typeface="Cambria Math" panose="02040503050406030204" pitchFamily="18" charset="0"/>
                </a:endParaRPr>
              </a:p>
              <a:p>
                <a:pPr>
                  <a:lnSpc>
                    <a:spcPct val="120000"/>
                  </a:lnSpc>
                  <a:buFont typeface="Arial" charset="0"/>
                  <a:buChar char="•"/>
                </a:pPr>
                <a:r>
                  <a:rPr lang="fr-CH" sz="2000"/>
                  <a:t> Près d’une résonance (a), </a:t>
                </a:r>
                <a14:m>
                  <m:oMath xmlns:m="http://schemas.openxmlformats.org/officeDocument/2006/math">
                    <m:f>
                      <m:fPr>
                        <m:ctrlPr>
                          <a:rPr lang="fr-CH" sz="2000" i="1" smtClean="0">
                            <a:latin typeface="Cambria Math" panose="02040503050406030204" pitchFamily="18" charset="0"/>
                            <a:ea typeface="Cambria Math" panose="02040503050406030204" pitchFamily="18" charset="0"/>
                          </a:rPr>
                        </m:ctrlPr>
                      </m:fPr>
                      <m:num>
                        <m:r>
                          <a:rPr lang="fr-CH" sz="2000" i="1">
                            <a:latin typeface="Cambria Math" panose="02040503050406030204" pitchFamily="18" charset="0"/>
                            <a:ea typeface="Cambria Math" panose="02040503050406030204" pitchFamily="18" charset="0"/>
                          </a:rPr>
                          <m:t>𝑑𝑛</m:t>
                        </m:r>
                      </m:num>
                      <m:den>
                        <m:r>
                          <a:rPr lang="fr-CH" sz="2000" i="1">
                            <a:latin typeface="Cambria Math" panose="02040503050406030204" pitchFamily="18" charset="0"/>
                            <a:ea typeface="Cambria Math" panose="02040503050406030204" pitchFamily="18" charset="0"/>
                          </a:rPr>
                          <m:t>𝑑𝑘</m:t>
                        </m:r>
                      </m:den>
                    </m:f>
                    <m:r>
                      <a:rPr lang="fr-CH" sz="2000" b="0" i="1" smtClean="0">
                        <a:latin typeface="Cambria Math" panose="02040503050406030204" pitchFamily="18" charset="0"/>
                        <a:ea typeface="Cambria Math" panose="02040503050406030204" pitchFamily="18" charset="0"/>
                      </a:rPr>
                      <m:t>&lt;0</m:t>
                    </m:r>
                  </m:oMath>
                </a14:m>
                <a:r>
                  <a:rPr lang="fr-CH" sz="2000"/>
                  <a:t> , donc: v</a:t>
                </a:r>
                <a:r>
                  <a:rPr lang="fr-CH" sz="2000" baseline="-25000"/>
                  <a:t>g</a:t>
                </a:r>
                <a:r>
                  <a:rPr lang="fr-CH" sz="2000"/>
                  <a:t> &gt; </a:t>
                </a:r>
                <a:r>
                  <a:rPr lang="fr-CH" sz="2000" err="1"/>
                  <a:t>v</a:t>
                </a:r>
                <a:r>
                  <a:rPr lang="fr-CH" sz="2000" baseline="-25000" err="1"/>
                  <a:t>ph</a:t>
                </a:r>
                <a:r>
                  <a:rPr lang="fr-CH" sz="2000"/>
                  <a:t>, et on peut espérer de trouver v</a:t>
                </a:r>
                <a:r>
                  <a:rPr lang="fr-CH" sz="2000" baseline="-25000"/>
                  <a:t>g</a:t>
                </a:r>
                <a:r>
                  <a:rPr lang="fr-CH" sz="2000"/>
                  <a:t> &gt; c.</a:t>
                </a:r>
              </a:p>
              <a:p>
                <a:pPr>
                  <a:lnSpc>
                    <a:spcPct val="120000"/>
                  </a:lnSpc>
                  <a:buFont typeface="Arial" charset="0"/>
                  <a:buChar char="•"/>
                </a:pPr>
                <a:r>
                  <a:rPr lang="fr-CH" sz="2000"/>
                  <a:t> L’indice correspondant est: </a:t>
                </a:r>
                <a14:m>
                  <m:oMath xmlns:m="http://schemas.openxmlformats.org/officeDocument/2006/math">
                    <m:sSub>
                      <m:sSubPr>
                        <m:ctrlPr>
                          <a:rPr lang="fr-CH" altLang="en-CH" sz="2000" i="1" smtClean="0">
                            <a:latin typeface="Cambria Math" panose="02040503050406030204" pitchFamily="18" charset="0"/>
                            <a:ea typeface="Cambria Math" panose="02040503050406030204" pitchFamily="18" charset="0"/>
                          </a:rPr>
                        </m:ctrlPr>
                      </m:sSubPr>
                      <m:e>
                        <m:r>
                          <a:rPr lang="fr-CH" altLang="en-CH" sz="2000" i="1">
                            <a:latin typeface="Cambria Math" panose="02040503050406030204" pitchFamily="18" charset="0"/>
                            <a:ea typeface="Cambria Math" panose="02040503050406030204" pitchFamily="18" charset="0"/>
                          </a:rPr>
                          <m:t>𝑛</m:t>
                        </m:r>
                      </m:e>
                      <m:sub>
                        <m:r>
                          <a:rPr lang="fr-CH" altLang="en-CH" sz="2000" i="1">
                            <a:latin typeface="Cambria Math" panose="02040503050406030204" pitchFamily="18" charset="0"/>
                            <a:ea typeface="Cambria Math" panose="02040503050406030204" pitchFamily="18" charset="0"/>
                          </a:rPr>
                          <m:t>𝑔</m:t>
                        </m:r>
                      </m:sub>
                    </m:sSub>
                    <m:r>
                      <a:rPr lang="fr-CH" altLang="en-CH" sz="2000" i="1">
                        <a:latin typeface="Cambria Math" panose="02040503050406030204" pitchFamily="18" charset="0"/>
                        <a:ea typeface="Cambria Math" panose="02040503050406030204" pitchFamily="18" charset="0"/>
                      </a:rPr>
                      <m:t>=</m:t>
                    </m:r>
                    <m:f>
                      <m:fPr>
                        <m:ctrlPr>
                          <a:rPr lang="fr-CH" sz="2000" i="1">
                            <a:latin typeface="Cambria Math" panose="02040503050406030204" pitchFamily="18" charset="0"/>
                            <a:ea typeface="Cambria Math" panose="02040503050406030204" pitchFamily="18" charset="0"/>
                          </a:rPr>
                        </m:ctrlPr>
                      </m:fPr>
                      <m:num>
                        <m:r>
                          <a:rPr lang="fr-CH" sz="2000" i="1">
                            <a:latin typeface="Cambria Math" panose="02040503050406030204" pitchFamily="18" charset="0"/>
                            <a:ea typeface="Cambria Math" panose="02040503050406030204" pitchFamily="18" charset="0"/>
                          </a:rPr>
                          <m:t>𝑐</m:t>
                        </m:r>
                      </m:num>
                      <m:den>
                        <m:sSub>
                          <m:sSubPr>
                            <m:ctrlPr>
                              <a:rPr lang="fr-CH" altLang="en-CH" sz="2000" i="1">
                                <a:latin typeface="Cambria Math" panose="02040503050406030204" pitchFamily="18" charset="0"/>
                                <a:ea typeface="Cambria Math" panose="02040503050406030204" pitchFamily="18" charset="0"/>
                              </a:rPr>
                            </m:ctrlPr>
                          </m:sSubPr>
                          <m:e>
                            <m:r>
                              <a:rPr lang="fr-CH" altLang="en-CH" sz="2000" i="1">
                                <a:latin typeface="Cambria Math" panose="02040503050406030204" pitchFamily="18" charset="0"/>
                                <a:ea typeface="Cambria Math" panose="02040503050406030204" pitchFamily="18" charset="0"/>
                              </a:rPr>
                              <m:t>𝑣</m:t>
                            </m:r>
                          </m:e>
                          <m:sub>
                            <m:r>
                              <a:rPr lang="fr-CH" altLang="en-CH" sz="2000" i="1">
                                <a:latin typeface="Cambria Math" panose="02040503050406030204" pitchFamily="18" charset="0"/>
                                <a:ea typeface="Cambria Math" panose="02040503050406030204" pitchFamily="18" charset="0"/>
                              </a:rPr>
                              <m:t>𝑔</m:t>
                            </m:r>
                          </m:sub>
                        </m:sSub>
                      </m:den>
                    </m:f>
                    <m:r>
                      <a:rPr lang="fr-CH" sz="2000" i="1">
                        <a:latin typeface="Cambria Math" panose="02040503050406030204" pitchFamily="18" charset="0"/>
                        <a:ea typeface="Cambria Math" panose="02040503050406030204" pitchFamily="18" charset="0"/>
                      </a:rPr>
                      <m:t>=</m:t>
                    </m:r>
                    <m:sSub>
                      <m:sSubPr>
                        <m:ctrlPr>
                          <a:rPr lang="fr-CH" altLang="en-CH" sz="2000" i="1">
                            <a:latin typeface="Cambria Math" panose="02040503050406030204" pitchFamily="18" charset="0"/>
                            <a:ea typeface="Cambria Math" panose="02040503050406030204" pitchFamily="18" charset="0"/>
                          </a:rPr>
                        </m:ctrlPr>
                      </m:sSubPr>
                      <m:e>
                        <m:r>
                          <a:rPr lang="fr-CH" altLang="en-CH" sz="2000" b="0" i="1" smtClean="0">
                            <a:latin typeface="Cambria Math" panose="02040503050406030204" pitchFamily="18" charset="0"/>
                            <a:ea typeface="Cambria Math" panose="02040503050406030204" pitchFamily="18" charset="0"/>
                          </a:rPr>
                          <m:t>𝑛</m:t>
                        </m:r>
                      </m:e>
                      <m:sub>
                        <m:r>
                          <a:rPr lang="fr-CH" altLang="en-CH" sz="2000" i="1">
                            <a:latin typeface="Cambria Math" panose="02040503050406030204" pitchFamily="18" charset="0"/>
                            <a:ea typeface="Cambria Math" panose="02040503050406030204" pitchFamily="18" charset="0"/>
                          </a:rPr>
                          <m:t>𝜙</m:t>
                        </m:r>
                      </m:sub>
                    </m:sSub>
                    <m:r>
                      <a:rPr lang="fr-CH" altLang="en-CH" sz="2000" i="1">
                        <a:latin typeface="Cambria Math" panose="02040503050406030204" pitchFamily="18" charset="0"/>
                        <a:ea typeface="Cambria Math" panose="02040503050406030204" pitchFamily="18" charset="0"/>
                      </a:rPr>
                      <m:t>/</m:t>
                    </m:r>
                    <m:d>
                      <m:dPr>
                        <m:ctrlPr>
                          <a:rPr lang="fr-CH" sz="2000" i="1">
                            <a:latin typeface="Cambria Math" panose="02040503050406030204" pitchFamily="18" charset="0"/>
                            <a:ea typeface="Cambria Math" panose="02040503050406030204" pitchFamily="18" charset="0"/>
                          </a:rPr>
                        </m:ctrlPr>
                      </m:dPr>
                      <m:e>
                        <m:r>
                          <a:rPr lang="fr-CH" sz="2000" i="1">
                            <a:latin typeface="Cambria Math" panose="02040503050406030204" pitchFamily="18" charset="0"/>
                            <a:ea typeface="Cambria Math" panose="02040503050406030204" pitchFamily="18" charset="0"/>
                          </a:rPr>
                          <m:t>1−</m:t>
                        </m:r>
                        <m:f>
                          <m:fPr>
                            <m:ctrlPr>
                              <a:rPr lang="fr-CH" sz="2000" i="1">
                                <a:latin typeface="Cambria Math" panose="02040503050406030204" pitchFamily="18" charset="0"/>
                                <a:ea typeface="Cambria Math" panose="02040503050406030204" pitchFamily="18" charset="0"/>
                              </a:rPr>
                            </m:ctrlPr>
                          </m:fPr>
                          <m:num>
                            <m:r>
                              <a:rPr lang="fr-CH" sz="2000" i="1">
                                <a:latin typeface="Cambria Math" panose="02040503050406030204" pitchFamily="18" charset="0"/>
                                <a:ea typeface="Cambria Math" panose="02040503050406030204" pitchFamily="18" charset="0"/>
                              </a:rPr>
                              <m:t>𝑘</m:t>
                            </m:r>
                          </m:num>
                          <m:den>
                            <m:r>
                              <a:rPr lang="fr-CH" sz="2000" i="1">
                                <a:latin typeface="Cambria Math" panose="02040503050406030204" pitchFamily="18" charset="0"/>
                                <a:ea typeface="Cambria Math" panose="02040503050406030204" pitchFamily="18" charset="0"/>
                              </a:rPr>
                              <m:t>𝑛</m:t>
                            </m:r>
                          </m:den>
                        </m:f>
                        <m:f>
                          <m:fPr>
                            <m:ctrlPr>
                              <a:rPr lang="fr-CH" sz="2000" i="1">
                                <a:latin typeface="Cambria Math" panose="02040503050406030204" pitchFamily="18" charset="0"/>
                                <a:ea typeface="Cambria Math" panose="02040503050406030204" pitchFamily="18" charset="0"/>
                              </a:rPr>
                            </m:ctrlPr>
                          </m:fPr>
                          <m:num>
                            <m:r>
                              <a:rPr lang="fr-CH" sz="2000" i="1">
                                <a:latin typeface="Cambria Math" panose="02040503050406030204" pitchFamily="18" charset="0"/>
                                <a:ea typeface="Cambria Math" panose="02040503050406030204" pitchFamily="18" charset="0"/>
                              </a:rPr>
                              <m:t>𝑑𝑛</m:t>
                            </m:r>
                          </m:num>
                          <m:den>
                            <m:r>
                              <a:rPr lang="fr-CH" sz="2000" i="1">
                                <a:latin typeface="Cambria Math" panose="02040503050406030204" pitchFamily="18" charset="0"/>
                                <a:ea typeface="Cambria Math" panose="02040503050406030204" pitchFamily="18" charset="0"/>
                              </a:rPr>
                              <m:t>𝑑𝑘</m:t>
                            </m:r>
                          </m:den>
                        </m:f>
                      </m:e>
                    </m:d>
                    <m:sSub>
                      <m:sSubPr>
                        <m:ctrlPr>
                          <a:rPr lang="fr-CH" altLang="en-CH" sz="2000" i="1">
                            <a:latin typeface="Cambria Math" panose="02040503050406030204" pitchFamily="18" charset="0"/>
                            <a:ea typeface="Cambria Math" panose="02040503050406030204" pitchFamily="18" charset="0"/>
                          </a:rPr>
                        </m:ctrlPr>
                      </m:sSubPr>
                      <m:e>
                        <m:r>
                          <a:rPr lang="fr-CH" altLang="en-CH" sz="2000" b="0" i="1" smtClean="0">
                            <a:latin typeface="Cambria Math" panose="02040503050406030204" pitchFamily="18" charset="0"/>
                            <a:ea typeface="Cambria Math" panose="02040503050406030204" pitchFamily="18" charset="0"/>
                          </a:rPr>
                          <m:t>&lt;</m:t>
                        </m:r>
                        <m:r>
                          <a:rPr lang="fr-CH" altLang="en-CH" sz="2000" i="1">
                            <a:latin typeface="Cambria Math" panose="02040503050406030204" pitchFamily="18" charset="0"/>
                            <a:ea typeface="Cambria Math" panose="02040503050406030204" pitchFamily="18" charset="0"/>
                          </a:rPr>
                          <m:t>𝑛</m:t>
                        </m:r>
                      </m:e>
                      <m:sub>
                        <m:r>
                          <a:rPr lang="fr-CH" altLang="en-CH" sz="2000" i="1">
                            <a:latin typeface="Cambria Math" panose="02040503050406030204" pitchFamily="18" charset="0"/>
                            <a:ea typeface="Cambria Math" panose="02040503050406030204" pitchFamily="18" charset="0"/>
                          </a:rPr>
                          <m:t>𝜙</m:t>
                        </m:r>
                      </m:sub>
                    </m:sSub>
                  </m:oMath>
                </a14:m>
                <a:endParaRPr lang="fr-CH" sz="2000"/>
              </a:p>
              <a:p>
                <a:pPr>
                  <a:lnSpc>
                    <a:spcPct val="120000"/>
                  </a:lnSpc>
                </a:pPr>
                <a:endParaRPr lang="fr-CH" sz="2000"/>
              </a:p>
              <a:p>
                <a:pPr>
                  <a:lnSpc>
                    <a:spcPct val="120000"/>
                  </a:lnSpc>
                  <a:buFont typeface="Arial" charset="0"/>
                  <a:buChar char="•"/>
                </a:pPr>
                <a:r>
                  <a:rPr lang="fr-CH" sz="2000"/>
                  <a:t> Mais, l’absorption est grande!</a:t>
                </a:r>
              </a:p>
              <a:p>
                <a:pPr>
                  <a:lnSpc>
                    <a:spcPct val="120000"/>
                  </a:lnSpc>
                  <a:buFont typeface="Arial" charset="0"/>
                  <a:buChar char="•"/>
                </a:pPr>
                <a:r>
                  <a:rPr lang="fr-CH" sz="2000"/>
                  <a:t> Dans une expérience spécialement conçue, on peut trouver une gamme (étroite) de fréquences entre deux résonances avec une amplification (b),et une pente </a:t>
                </a:r>
                <a14:m>
                  <m:oMath xmlns:m="http://schemas.openxmlformats.org/officeDocument/2006/math">
                    <m:f>
                      <m:fPr>
                        <m:ctrlPr>
                          <a:rPr lang="fr-CH" sz="2000" i="1" smtClean="0">
                            <a:latin typeface="Cambria Math" panose="02040503050406030204" pitchFamily="18" charset="0"/>
                            <a:ea typeface="Cambria Math" panose="02040503050406030204" pitchFamily="18" charset="0"/>
                          </a:rPr>
                        </m:ctrlPr>
                      </m:fPr>
                      <m:num>
                        <m:r>
                          <a:rPr lang="fr-CH" sz="2000" i="1">
                            <a:latin typeface="Cambria Math" panose="02040503050406030204" pitchFamily="18" charset="0"/>
                            <a:ea typeface="Cambria Math" panose="02040503050406030204" pitchFamily="18" charset="0"/>
                          </a:rPr>
                          <m:t>𝑑𝑛</m:t>
                        </m:r>
                      </m:num>
                      <m:den>
                        <m:r>
                          <a:rPr lang="fr-CH" sz="2000" i="1">
                            <a:latin typeface="Cambria Math" panose="02040503050406030204" pitchFamily="18" charset="0"/>
                            <a:ea typeface="Cambria Math" panose="02040503050406030204" pitchFamily="18" charset="0"/>
                          </a:rPr>
                          <m:t>𝑑𝑘</m:t>
                        </m:r>
                      </m:den>
                    </m:f>
                  </m:oMath>
                </a14:m>
                <a:r>
                  <a:rPr lang="fr-CH" sz="2000"/>
                  <a:t> qui est est grande et négative, donc </a:t>
                </a:r>
                <a:r>
                  <a:rPr lang="fr-CH" sz="2000" i="1"/>
                  <a:t>v</a:t>
                </a:r>
                <a:r>
                  <a:rPr lang="fr-CH" sz="2000" baseline="-25000"/>
                  <a:t>g</a:t>
                </a:r>
                <a:r>
                  <a:rPr lang="fr-CH" sz="2000"/>
                  <a:t> &gt; </a:t>
                </a:r>
                <a:r>
                  <a:rPr lang="fr-CH" sz="2000" i="1"/>
                  <a:t>c</a:t>
                </a:r>
                <a:r>
                  <a:rPr lang="fr-CH" sz="2000"/>
                  <a:t> !</a:t>
                </a:r>
              </a:p>
            </p:txBody>
          </p:sp>
        </mc:Choice>
        <mc:Fallback xmlns="">
          <p:sp>
            <p:nvSpPr>
              <p:cNvPr id="5125" name="Text Box 5"/>
              <p:cNvSpPr txBox="1">
                <a:spLocks noRot="1" noChangeAspect="1" noMove="1" noResize="1" noEditPoints="1" noAdjustHandles="1" noChangeArrowheads="1" noChangeShapeType="1" noTextEdit="1"/>
              </p:cNvSpPr>
              <p:nvPr/>
            </p:nvSpPr>
            <p:spPr bwMode="auto">
              <a:xfrm>
                <a:off x="0" y="847979"/>
                <a:ext cx="8580276" cy="4161011"/>
              </a:xfrm>
              <a:prstGeom prst="rect">
                <a:avLst/>
              </a:prstGeom>
              <a:blipFill>
                <a:blip r:embed="rId2"/>
                <a:stretch>
                  <a:fillRect l="-740"/>
                </a:stretch>
              </a:blipFill>
              <a:ln w="9525">
                <a:noFill/>
                <a:miter lim="800000"/>
                <a:headEnd/>
                <a:tailEnd/>
              </a:ln>
            </p:spPr>
            <p:txBody>
              <a:bodyPr/>
              <a:lstStyle/>
              <a:p>
                <a:r>
                  <a:rPr lang="en-US">
                    <a:noFill/>
                  </a:rPr>
                  <a:t> </a:t>
                </a:r>
              </a:p>
            </p:txBody>
          </p:sp>
        </mc:Fallback>
      </mc:AlternateContent>
      <p:sp>
        <p:nvSpPr>
          <p:cNvPr id="2" name="Rectangle 1"/>
          <p:cNvSpPr/>
          <p:nvPr/>
        </p:nvSpPr>
        <p:spPr>
          <a:xfrm>
            <a:off x="1524000" y="6603160"/>
            <a:ext cx="3887924" cy="246221"/>
          </a:xfrm>
          <a:prstGeom prst="rect">
            <a:avLst/>
          </a:prstGeom>
        </p:spPr>
        <p:txBody>
          <a:bodyPr wrap="square">
            <a:spAutoFit/>
          </a:bodyPr>
          <a:lstStyle/>
          <a:p>
            <a:r>
              <a:rPr lang="en-US" sz="1000"/>
              <a:t>Jon </a:t>
            </a:r>
            <a:r>
              <a:rPr lang="en-US" sz="1000" err="1"/>
              <a:t>Marangos</a:t>
            </a:r>
            <a:r>
              <a:rPr lang="en-US" sz="1000"/>
              <a:t>, Nature </a:t>
            </a:r>
            <a:r>
              <a:rPr lang="en-US" sz="1000" b="1"/>
              <a:t>406</a:t>
            </a:r>
            <a:r>
              <a:rPr lang="en-US" sz="1000"/>
              <a:t>, 243 (2000) </a:t>
            </a:r>
          </a:p>
        </p:txBody>
      </p:sp>
      <p:pic>
        <p:nvPicPr>
          <p:cNvPr id="4" name="Picture 3"/>
          <p:cNvPicPr>
            <a:picLocks noChangeAspect="1"/>
          </p:cNvPicPr>
          <p:nvPr/>
        </p:nvPicPr>
        <p:blipFill>
          <a:blip r:embed="rId3"/>
          <a:stretch>
            <a:fillRect/>
          </a:stretch>
        </p:blipFill>
        <p:spPr>
          <a:xfrm>
            <a:off x="8649517" y="584684"/>
            <a:ext cx="3516071" cy="2928640"/>
          </a:xfrm>
          <a:prstGeom prst="rect">
            <a:avLst/>
          </a:prstGeom>
        </p:spPr>
      </p:pic>
      <p:pic>
        <p:nvPicPr>
          <p:cNvPr id="5" name="Picture 4"/>
          <p:cNvPicPr>
            <a:picLocks noChangeAspect="1"/>
          </p:cNvPicPr>
          <p:nvPr/>
        </p:nvPicPr>
        <p:blipFill>
          <a:blip r:embed="rId4"/>
          <a:stretch>
            <a:fillRect/>
          </a:stretch>
        </p:blipFill>
        <p:spPr>
          <a:xfrm>
            <a:off x="8647578" y="4174809"/>
            <a:ext cx="3533098" cy="2681749"/>
          </a:xfrm>
          <a:prstGeom prst="rect">
            <a:avLst/>
          </a:prstGeom>
        </p:spPr>
      </p:pic>
    </p:spTree>
    <p:extLst>
      <p:ext uri="{BB962C8B-B14F-4D97-AF65-F5344CB8AC3E}">
        <p14:creationId xmlns:p14="http://schemas.microsoft.com/office/powerpoint/2010/main" val="2266777660"/>
      </p:ext>
    </p:extLst>
  </p:cSld>
  <p:clrMapOvr>
    <a:masterClrMapping/>
  </p:clrMapOvr>
  <mc:AlternateContent xmlns:mc="http://schemas.openxmlformats.org/markup-compatibility/2006" xmlns:p14="http://schemas.microsoft.com/office/powerpoint/2010/main">
    <mc:Choice Requires="p14">
      <p:transition spd="slow" p14:dur="2000" advTm="111236"/>
    </mc:Choice>
    <mc:Fallback xmlns="">
      <p:transition spd="slow" advTm="11123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81" y="3212975"/>
            <a:ext cx="5497698" cy="3654109"/>
          </a:xfrm>
          <a:prstGeom prst="rect">
            <a:avLst/>
          </a:prstGeom>
        </p:spPr>
      </p:pic>
      <p:pic>
        <p:nvPicPr>
          <p:cNvPr id="5" name="Picture 4"/>
          <p:cNvPicPr>
            <a:picLocks noChangeAspect="1"/>
          </p:cNvPicPr>
          <p:nvPr/>
        </p:nvPicPr>
        <p:blipFill>
          <a:blip r:embed="rId3"/>
          <a:stretch>
            <a:fillRect/>
          </a:stretch>
        </p:blipFill>
        <p:spPr>
          <a:xfrm>
            <a:off x="8348675" y="692696"/>
            <a:ext cx="3832001" cy="6165304"/>
          </a:xfrm>
          <a:prstGeom prst="rect">
            <a:avLst/>
          </a:prstGeom>
        </p:spPr>
      </p:pic>
      <p:sp>
        <p:nvSpPr>
          <p:cNvPr id="5124" name="Text Box 4"/>
          <p:cNvSpPr txBox="1">
            <a:spLocks noChangeArrowheads="1"/>
          </p:cNvSpPr>
          <p:nvPr/>
        </p:nvSpPr>
        <p:spPr bwMode="auto">
          <a:xfrm>
            <a:off x="0" y="8620"/>
            <a:ext cx="12180675" cy="523220"/>
          </a:xfrm>
          <a:prstGeom prst="rect">
            <a:avLst/>
          </a:prstGeom>
          <a:noFill/>
          <a:ln w="9525">
            <a:noFill/>
            <a:miter lim="800000"/>
            <a:headEnd/>
            <a:tailEnd/>
          </a:ln>
        </p:spPr>
        <p:txBody>
          <a:bodyPr wrap="square">
            <a:spAutoFit/>
          </a:bodyPr>
          <a:lstStyle/>
          <a:p>
            <a:pPr algn="ctr"/>
            <a:r>
              <a:rPr lang="fr-CH" sz="2800">
                <a:solidFill>
                  <a:srgbClr val="FF0000"/>
                </a:solidFill>
              </a:rPr>
              <a:t>Bonus: </a:t>
            </a:r>
            <a:r>
              <a:rPr lang="fr-CH" sz="2800"/>
              <a:t>Plus vite que la lumière?  2.Vitesse de groupe &gt;c </a:t>
            </a:r>
          </a:p>
        </p:txBody>
      </p:sp>
      <p:sp>
        <p:nvSpPr>
          <p:cNvPr id="5125" name="Text Box 5"/>
          <p:cNvSpPr txBox="1">
            <a:spLocks noChangeArrowheads="1"/>
          </p:cNvSpPr>
          <p:nvPr/>
        </p:nvSpPr>
        <p:spPr bwMode="auto">
          <a:xfrm>
            <a:off x="0" y="692696"/>
            <a:ext cx="8796300" cy="2274405"/>
          </a:xfrm>
          <a:prstGeom prst="rect">
            <a:avLst/>
          </a:prstGeom>
          <a:noFill/>
          <a:ln w="9525">
            <a:noFill/>
            <a:miter lim="800000"/>
            <a:headEnd/>
            <a:tailEnd/>
          </a:ln>
        </p:spPr>
        <p:txBody>
          <a:bodyPr wrap="square">
            <a:spAutoFit/>
          </a:bodyPr>
          <a:lstStyle/>
          <a:p>
            <a:pPr>
              <a:lnSpc>
                <a:spcPct val="120000"/>
              </a:lnSpc>
              <a:buFont typeface="Arial" charset="0"/>
              <a:buChar char="•"/>
            </a:pPr>
            <a:r>
              <a:rPr lang="fr-CH" sz="2000"/>
              <a:t> Un système complexe avec des atomes de Cs en vapeur, pompés optiquement à deux niveaux (splittés par un champ magnétique), afin de générer un gain optique pour un signal "sonde" dans une gamme étroite de fréquence (±2 MHz)</a:t>
            </a:r>
          </a:p>
          <a:p>
            <a:pPr>
              <a:lnSpc>
                <a:spcPct val="120000"/>
              </a:lnSpc>
              <a:buFont typeface="Arial" charset="0"/>
              <a:buChar char="•"/>
            </a:pPr>
            <a:r>
              <a:rPr lang="fr-CH" sz="2000"/>
              <a:t> Dans cette gamme de fréquence, la dispersion est anormale, donnante un indice de groupe négatif et une vitesse de groupe </a:t>
            </a:r>
            <a:r>
              <a:rPr lang="fr-CH" sz="2000" err="1"/>
              <a:t>surluminaire</a:t>
            </a:r>
            <a:endParaRPr lang="fr-CH" sz="2000"/>
          </a:p>
        </p:txBody>
      </p:sp>
      <p:sp>
        <p:nvSpPr>
          <p:cNvPr id="2" name="Rectangle 1"/>
          <p:cNvSpPr/>
          <p:nvPr/>
        </p:nvSpPr>
        <p:spPr>
          <a:xfrm>
            <a:off x="5160404" y="6636880"/>
            <a:ext cx="3887924" cy="246221"/>
          </a:xfrm>
          <a:prstGeom prst="rect">
            <a:avLst/>
          </a:prstGeom>
        </p:spPr>
        <p:txBody>
          <a:bodyPr wrap="square">
            <a:spAutoFit/>
          </a:bodyPr>
          <a:lstStyle/>
          <a:p>
            <a:r>
              <a:rPr lang="en-US" sz="1000"/>
              <a:t>L. J. Wang, A. </a:t>
            </a:r>
            <a:r>
              <a:rPr lang="en-US" sz="1000" err="1"/>
              <a:t>Kuzmich</a:t>
            </a:r>
            <a:r>
              <a:rPr lang="en-US" sz="1000"/>
              <a:t> &amp; A. </a:t>
            </a:r>
            <a:r>
              <a:rPr lang="en-US" sz="1000" err="1"/>
              <a:t>Dogariu</a:t>
            </a:r>
            <a:r>
              <a:rPr lang="en-US" sz="1000"/>
              <a:t>, Nature </a:t>
            </a:r>
            <a:r>
              <a:rPr lang="en-US" sz="1000" b="1"/>
              <a:t>406</a:t>
            </a:r>
            <a:r>
              <a:rPr lang="en-US" sz="1000"/>
              <a:t>, 277-279 (2000) </a:t>
            </a:r>
          </a:p>
        </p:txBody>
      </p:sp>
    </p:spTree>
    <p:extLst>
      <p:ext uri="{BB962C8B-B14F-4D97-AF65-F5344CB8AC3E}">
        <p14:creationId xmlns:p14="http://schemas.microsoft.com/office/powerpoint/2010/main" val="2938574370"/>
      </p:ext>
    </p:extLst>
  </p:cSld>
  <p:clrMapOvr>
    <a:masterClrMapping/>
  </p:clrMapOvr>
  <mc:AlternateContent xmlns:mc="http://schemas.openxmlformats.org/markup-compatibility/2006" xmlns:p14="http://schemas.microsoft.com/office/powerpoint/2010/main">
    <mc:Choice Requires="p14">
      <p:transition spd="slow" p14:dur="2000" advTm="115059"/>
    </mc:Choice>
    <mc:Fallback xmlns="">
      <p:transition spd="slow" advTm="115059"/>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p:cNvSpPr txBox="1">
            <a:spLocks noChangeArrowheads="1"/>
          </p:cNvSpPr>
          <p:nvPr/>
        </p:nvSpPr>
        <p:spPr bwMode="auto">
          <a:xfrm>
            <a:off x="0" y="8620"/>
            <a:ext cx="12191999" cy="523220"/>
          </a:xfrm>
          <a:prstGeom prst="rect">
            <a:avLst/>
          </a:prstGeom>
          <a:noFill/>
          <a:ln w="9525">
            <a:noFill/>
            <a:miter lim="800000"/>
            <a:headEnd/>
            <a:tailEnd/>
          </a:ln>
        </p:spPr>
        <p:txBody>
          <a:bodyPr wrap="square">
            <a:spAutoFit/>
          </a:bodyPr>
          <a:lstStyle/>
          <a:p>
            <a:pPr algn="ctr"/>
            <a:r>
              <a:rPr lang="fr-CH" sz="2800">
                <a:solidFill>
                  <a:srgbClr val="FF0000"/>
                </a:solidFill>
              </a:rPr>
              <a:t>Bonus: </a:t>
            </a:r>
            <a:r>
              <a:rPr lang="fr-CH" sz="2800"/>
              <a:t>Plus vite que la lumière?  2.Vitesse de groupe &gt;c </a:t>
            </a:r>
          </a:p>
        </p:txBody>
      </p:sp>
      <p:sp>
        <p:nvSpPr>
          <p:cNvPr id="5125" name="Text Box 5"/>
          <p:cNvSpPr txBox="1">
            <a:spLocks noChangeArrowheads="1"/>
          </p:cNvSpPr>
          <p:nvPr/>
        </p:nvSpPr>
        <p:spPr bwMode="auto">
          <a:xfrm>
            <a:off x="0" y="620688"/>
            <a:ext cx="12191999" cy="1905073"/>
          </a:xfrm>
          <a:prstGeom prst="rect">
            <a:avLst/>
          </a:prstGeom>
          <a:noFill/>
          <a:ln w="9525">
            <a:noFill/>
            <a:miter lim="800000"/>
            <a:headEnd/>
            <a:tailEnd/>
          </a:ln>
        </p:spPr>
        <p:txBody>
          <a:bodyPr wrap="square">
            <a:spAutoFit/>
          </a:bodyPr>
          <a:lstStyle/>
          <a:p>
            <a:pPr>
              <a:lnSpc>
                <a:spcPct val="120000"/>
              </a:lnSpc>
            </a:pPr>
            <a:r>
              <a:rPr lang="fr-CH" sz="2000"/>
              <a:t>Résultats:</a:t>
            </a:r>
          </a:p>
          <a:p>
            <a:pPr marL="457200" indent="-457200">
              <a:lnSpc>
                <a:spcPct val="120000"/>
              </a:lnSpc>
              <a:buFont typeface="+mj-lt"/>
              <a:buAutoNum type="arabicPeriod"/>
            </a:pPr>
            <a:r>
              <a:rPr lang="fr-CH" sz="2000"/>
              <a:t>Mesure "statique" (CW) de l'indice, donne: </a:t>
            </a:r>
            <a:r>
              <a:rPr lang="fr-CH" sz="2000" i="1" err="1"/>
              <a:t>n</a:t>
            </a:r>
            <a:r>
              <a:rPr lang="fr-CH" sz="2000" i="1" baseline="-25000" err="1"/>
              <a:t>g</a:t>
            </a:r>
            <a:r>
              <a:rPr lang="fr-CH" sz="2000"/>
              <a:t> </a:t>
            </a:r>
            <a:r>
              <a:rPr lang="fr-CH" sz="2000">
                <a:sym typeface="Symbol" pitchFamily="18" charset="2"/>
              </a:rPr>
              <a:t>= -330</a:t>
            </a:r>
            <a:r>
              <a:rPr lang="fr-CH" sz="2000"/>
              <a:t>±</a:t>
            </a:r>
            <a:r>
              <a:rPr lang="fr-CH" sz="2000">
                <a:sym typeface="Symbol" pitchFamily="18" charset="2"/>
              </a:rPr>
              <a:t>30</a:t>
            </a:r>
            <a:endParaRPr lang="fr-CH" sz="2000"/>
          </a:p>
          <a:p>
            <a:pPr marL="457200" indent="-457200">
              <a:lnSpc>
                <a:spcPct val="120000"/>
              </a:lnSpc>
              <a:buFont typeface="+mj-lt"/>
              <a:buAutoNum type="arabicPeriod"/>
            </a:pPr>
            <a:r>
              <a:rPr lang="fr-CH" sz="2000"/>
              <a:t>Mesure "dynamique" avec une impulsion: le pulse arrive avec une avance de 62 ns (temps de passage dans le vide: 0.2 ns!), ce qui corresponde à </a:t>
            </a:r>
            <a:r>
              <a:rPr lang="fr-CH" sz="2000" i="1" err="1"/>
              <a:t>n</a:t>
            </a:r>
            <a:r>
              <a:rPr lang="fr-CH" sz="2000" i="1" baseline="-25000" err="1"/>
              <a:t>g</a:t>
            </a:r>
            <a:r>
              <a:rPr lang="fr-CH" sz="2000"/>
              <a:t> </a:t>
            </a:r>
            <a:r>
              <a:rPr lang="fr-CH" sz="2000">
                <a:sym typeface="Symbol" pitchFamily="18" charset="2"/>
              </a:rPr>
              <a:t>= -</a:t>
            </a:r>
            <a:r>
              <a:rPr lang="fr-CH" sz="2000"/>
              <a:t>310±5</a:t>
            </a:r>
          </a:p>
          <a:p>
            <a:pPr marL="457200" indent="-457200">
              <a:lnSpc>
                <a:spcPct val="120000"/>
              </a:lnSpc>
              <a:buFont typeface="+mj-lt"/>
              <a:buAutoNum type="arabicPeriod"/>
            </a:pPr>
            <a:r>
              <a:rPr lang="fr-CH" sz="2000"/>
              <a:t>La vitesse est donc plus grande que </a:t>
            </a:r>
            <a:r>
              <a:rPr lang="fr-CH" sz="2000" i="1"/>
              <a:t>c</a:t>
            </a:r>
          </a:p>
        </p:txBody>
      </p:sp>
      <p:pic>
        <p:nvPicPr>
          <p:cNvPr id="12" name="Picture 11"/>
          <p:cNvPicPr>
            <a:picLocks noChangeAspect="1"/>
          </p:cNvPicPr>
          <p:nvPr/>
        </p:nvPicPr>
        <p:blipFill>
          <a:blip r:embed="rId2"/>
          <a:stretch>
            <a:fillRect/>
          </a:stretch>
        </p:blipFill>
        <p:spPr>
          <a:xfrm>
            <a:off x="5623740" y="2204864"/>
            <a:ext cx="6568260" cy="4545124"/>
          </a:xfrm>
          <a:prstGeom prst="rect">
            <a:avLst/>
          </a:prstGeom>
        </p:spPr>
      </p:pic>
      <p:pic>
        <p:nvPicPr>
          <p:cNvPr id="3" name="Picture 2"/>
          <p:cNvPicPr>
            <a:picLocks noChangeAspect="1"/>
          </p:cNvPicPr>
          <p:nvPr/>
        </p:nvPicPr>
        <p:blipFill>
          <a:blip r:embed="rId3"/>
          <a:stretch>
            <a:fillRect/>
          </a:stretch>
        </p:blipFill>
        <p:spPr>
          <a:xfrm>
            <a:off x="1481" y="3609020"/>
            <a:ext cx="4597808" cy="3024336"/>
          </a:xfrm>
          <a:prstGeom prst="rect">
            <a:avLst/>
          </a:prstGeom>
        </p:spPr>
      </p:pic>
      <p:sp>
        <p:nvSpPr>
          <p:cNvPr id="2" name="Rectangle 1"/>
          <p:cNvSpPr/>
          <p:nvPr/>
        </p:nvSpPr>
        <p:spPr>
          <a:xfrm>
            <a:off x="3972272" y="6592949"/>
            <a:ext cx="3887924" cy="246221"/>
          </a:xfrm>
          <a:prstGeom prst="rect">
            <a:avLst/>
          </a:prstGeom>
        </p:spPr>
        <p:txBody>
          <a:bodyPr wrap="square">
            <a:spAutoFit/>
          </a:bodyPr>
          <a:lstStyle/>
          <a:p>
            <a:r>
              <a:rPr lang="en-US" sz="1000"/>
              <a:t>L. J. Wang, A. </a:t>
            </a:r>
            <a:r>
              <a:rPr lang="en-US" sz="1000" err="1"/>
              <a:t>Kuzmich</a:t>
            </a:r>
            <a:r>
              <a:rPr lang="en-US" sz="1000"/>
              <a:t> &amp; A. </a:t>
            </a:r>
            <a:r>
              <a:rPr lang="en-US" sz="1000" err="1"/>
              <a:t>Dogariu</a:t>
            </a:r>
            <a:r>
              <a:rPr lang="en-US" sz="1000"/>
              <a:t>, Nature </a:t>
            </a:r>
            <a:r>
              <a:rPr lang="en-US" sz="1000" b="1"/>
              <a:t>406</a:t>
            </a:r>
            <a:r>
              <a:rPr lang="en-US" sz="1000"/>
              <a:t>, 277-279 (2000) </a:t>
            </a:r>
          </a:p>
        </p:txBody>
      </p:sp>
    </p:spTree>
    <p:extLst>
      <p:ext uri="{BB962C8B-B14F-4D97-AF65-F5344CB8AC3E}">
        <p14:creationId xmlns:p14="http://schemas.microsoft.com/office/powerpoint/2010/main" val="3515755787"/>
      </p:ext>
    </p:extLst>
  </p:cSld>
  <p:clrMapOvr>
    <a:masterClrMapping/>
  </p:clrMapOvr>
  <mc:AlternateContent xmlns:mc="http://schemas.openxmlformats.org/markup-compatibility/2006" xmlns:p14="http://schemas.microsoft.com/office/powerpoint/2010/main">
    <mc:Choice Requires="p14">
      <p:transition spd="slow" p14:dur="2000" advTm="129694"/>
    </mc:Choice>
    <mc:Fallback xmlns="">
      <p:transition spd="slow" advTm="12969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4"/>
          <p:cNvSpPr txBox="1">
            <a:spLocks noChangeArrowheads="1"/>
          </p:cNvSpPr>
          <p:nvPr/>
        </p:nvSpPr>
        <p:spPr bwMode="auto">
          <a:xfrm>
            <a:off x="0" y="16946"/>
            <a:ext cx="12191447" cy="523220"/>
          </a:xfrm>
          <a:prstGeom prst="rect">
            <a:avLst/>
          </a:prstGeom>
          <a:noFill/>
          <a:ln w="9525">
            <a:noFill/>
            <a:miter lim="800000"/>
            <a:headEnd/>
            <a:tailEnd/>
          </a:ln>
        </p:spPr>
        <p:txBody>
          <a:bodyPr wrap="square">
            <a:spAutoFit/>
          </a:bodyPr>
          <a:lstStyle/>
          <a:p>
            <a:pPr algn="ctr"/>
            <a:r>
              <a:rPr lang="fr-CH" sz="2800">
                <a:solidFill>
                  <a:srgbClr val="FF0000"/>
                </a:solidFill>
              </a:rPr>
              <a:t>Bonus: </a:t>
            </a:r>
            <a:r>
              <a:rPr lang="fr-CH" sz="2800"/>
              <a:t>Encore plus vite que la lumière? 3. Vitesse de groupe &gt;c et relativité </a:t>
            </a:r>
          </a:p>
        </p:txBody>
      </p:sp>
      <p:sp>
        <p:nvSpPr>
          <p:cNvPr id="12292" name="Text Box 5"/>
          <p:cNvSpPr txBox="1">
            <a:spLocks noChangeArrowheads="1"/>
          </p:cNvSpPr>
          <p:nvPr/>
        </p:nvSpPr>
        <p:spPr bwMode="auto">
          <a:xfrm>
            <a:off x="-1" y="672890"/>
            <a:ext cx="12191447" cy="3013069"/>
          </a:xfrm>
          <a:prstGeom prst="rect">
            <a:avLst/>
          </a:prstGeom>
          <a:noFill/>
          <a:ln w="9525">
            <a:noFill/>
            <a:miter lim="800000"/>
            <a:headEnd/>
            <a:tailEnd/>
          </a:ln>
        </p:spPr>
        <p:txBody>
          <a:bodyPr wrap="square">
            <a:spAutoFit/>
          </a:bodyPr>
          <a:lstStyle/>
          <a:p>
            <a:pPr marL="342900" indent="-342900">
              <a:lnSpc>
                <a:spcPct val="120000"/>
              </a:lnSpc>
              <a:buFont typeface="Arial" panose="020B0604020202020204" pitchFamily="34" charset="0"/>
              <a:buChar char="•"/>
            </a:pPr>
            <a:r>
              <a:rPr lang="fr-CH" sz="2000"/>
              <a:t>Les équations de Maxwell n'interdisent pas une vitesse &gt; </a:t>
            </a:r>
            <a:r>
              <a:rPr lang="fr-CH" sz="2000" i="1"/>
              <a:t>c</a:t>
            </a:r>
            <a:r>
              <a:rPr lang="fr-CH" sz="2000"/>
              <a:t> . </a:t>
            </a:r>
          </a:p>
          <a:p>
            <a:pPr marL="342900" indent="-342900">
              <a:lnSpc>
                <a:spcPct val="120000"/>
              </a:lnSpc>
              <a:buFont typeface="Arial" panose="020B0604020202020204" pitchFamily="34" charset="0"/>
              <a:buChar char="•"/>
            </a:pPr>
            <a:r>
              <a:rPr lang="fr-CH" sz="2000"/>
              <a:t>La courbe de l'indice de réfraction, montrant la dispersion anormale, corresponde aux relations de </a:t>
            </a:r>
            <a:r>
              <a:rPr lang="fr-CH" sz="2000" err="1"/>
              <a:t>Kramers-Kronig</a:t>
            </a:r>
            <a:r>
              <a:rPr lang="fr-CH" sz="2000"/>
              <a:t>, qui sont entre autre la conséquence de la causalité.</a:t>
            </a:r>
          </a:p>
          <a:p>
            <a:pPr marL="342900" indent="-342900">
              <a:lnSpc>
                <a:spcPct val="120000"/>
              </a:lnSpc>
              <a:buFont typeface="Arial" panose="020B0604020202020204" pitchFamily="34" charset="0"/>
              <a:buChar char="•"/>
            </a:pPr>
            <a:r>
              <a:rPr lang="fr-CH" sz="2000"/>
              <a:t>La question la plus difficile est: A quelle vitesse pouvons-nous transmettre de l'information?</a:t>
            </a:r>
          </a:p>
          <a:p>
            <a:pPr marL="342900" indent="-342900">
              <a:lnSpc>
                <a:spcPct val="120000"/>
              </a:lnSpc>
              <a:buFont typeface="Arial" panose="020B0604020202020204" pitchFamily="34" charset="0"/>
              <a:buChar char="•"/>
            </a:pPr>
            <a:r>
              <a:rPr lang="fr-CH" sz="2000"/>
              <a:t>La bande passante de notre impulsion est faible (impulsion de 4 </a:t>
            </a:r>
            <a:r>
              <a:rPr lang="fr-CH" sz="2000">
                <a:latin typeface="Symbol" pitchFamily="2" charset="2"/>
              </a:rPr>
              <a:t>m</a:t>
            </a:r>
            <a:r>
              <a:rPr lang="fr-CH" sz="2000"/>
              <a:t>s!), elle limite la vitesse de  transmission des données, plus faible que le gain de temps.</a:t>
            </a:r>
          </a:p>
          <a:p>
            <a:pPr marL="342900" indent="-342900">
              <a:lnSpc>
                <a:spcPct val="120000"/>
              </a:lnSpc>
              <a:buFont typeface="Arial" panose="020B0604020202020204" pitchFamily="34" charset="0"/>
              <a:buChar char="•"/>
            </a:pPr>
            <a:r>
              <a:rPr lang="fr-CH" sz="2000"/>
              <a:t>En effet, on change la forme de l'impulsion, mais on n'avance jamais le temps où le début de l'impulsion sorte du système.</a:t>
            </a:r>
          </a:p>
        </p:txBody>
      </p:sp>
      <p:pic>
        <p:nvPicPr>
          <p:cNvPr id="2" name="Picture 1"/>
          <p:cNvPicPr>
            <a:picLocks noChangeAspect="1"/>
          </p:cNvPicPr>
          <p:nvPr/>
        </p:nvPicPr>
        <p:blipFill rotWithShape="1">
          <a:blip r:embed="rId2"/>
          <a:srcRect l="62256" t="35714" b="6494"/>
          <a:stretch/>
        </p:blipFill>
        <p:spPr>
          <a:xfrm>
            <a:off x="8940317" y="3429000"/>
            <a:ext cx="3236278" cy="3428912"/>
          </a:xfrm>
          <a:prstGeom prst="rect">
            <a:avLst/>
          </a:prstGeom>
        </p:spPr>
      </p:pic>
      <p:pic>
        <p:nvPicPr>
          <p:cNvPr id="34" name="Picture 22" descr="einstein1"/>
          <p:cNvPicPr>
            <a:picLocks noChangeAspect="1" noChangeArrowheads="1"/>
          </p:cNvPicPr>
          <p:nvPr/>
        </p:nvPicPr>
        <p:blipFill>
          <a:blip r:embed="rId3" cstate="print"/>
          <a:srcRect/>
          <a:stretch>
            <a:fillRect/>
          </a:stretch>
        </p:blipFill>
        <p:spPr bwMode="auto">
          <a:xfrm>
            <a:off x="0" y="4614643"/>
            <a:ext cx="1703512" cy="2221972"/>
          </a:xfrm>
          <a:prstGeom prst="rect">
            <a:avLst/>
          </a:prstGeom>
          <a:noFill/>
          <a:ln w="9525">
            <a:noFill/>
            <a:miter lim="800000"/>
            <a:headEnd/>
            <a:tailEnd/>
          </a:ln>
        </p:spPr>
      </p:pic>
      <p:pic>
        <p:nvPicPr>
          <p:cNvPr id="6" name="Picture 5">
            <a:extLst>
              <a:ext uri="{FF2B5EF4-FFF2-40B4-BE49-F238E27FC236}">
                <a16:creationId xmlns:a16="http://schemas.microsoft.com/office/drawing/2014/main" id="{B6E1C451-36D5-9149-B456-BC78ED07F544}"/>
              </a:ext>
            </a:extLst>
          </p:cNvPr>
          <p:cNvPicPr>
            <a:picLocks noChangeAspect="1"/>
          </p:cNvPicPr>
          <p:nvPr/>
        </p:nvPicPr>
        <p:blipFill>
          <a:blip r:embed="rId2"/>
          <a:stretch>
            <a:fillRect/>
          </a:stretch>
        </p:blipFill>
        <p:spPr>
          <a:xfrm>
            <a:off x="3031050" y="3478096"/>
            <a:ext cx="4871918" cy="33712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3267"/>
    </mc:Choice>
    <mc:Fallback xmlns="">
      <p:transition spd="slow" advTm="1532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0" y="8620"/>
            <a:ext cx="12192000" cy="523220"/>
          </a:xfrm>
          <a:prstGeom prst="rect">
            <a:avLst/>
          </a:prstGeom>
          <a:noFill/>
          <a:ln w="9525">
            <a:noFill/>
            <a:miter lim="800000"/>
            <a:headEnd/>
            <a:tailEnd/>
          </a:ln>
        </p:spPr>
        <p:txBody>
          <a:bodyPr wrap="square">
            <a:spAutoFit/>
          </a:bodyPr>
          <a:lstStyle/>
          <a:p>
            <a:pPr algn="ctr"/>
            <a:r>
              <a:rPr lang="fr-CH" sz="2800">
                <a:solidFill>
                  <a:srgbClr val="FF0000"/>
                </a:solidFill>
              </a:rPr>
              <a:t>Bonus: </a:t>
            </a:r>
            <a:r>
              <a:rPr lang="fr-CH" sz="2800"/>
              <a:t>La lumière au ralenti</a:t>
            </a:r>
          </a:p>
        </p:txBody>
      </p:sp>
      <p:sp>
        <p:nvSpPr>
          <p:cNvPr id="13315" name="Text Box 5"/>
          <p:cNvSpPr txBox="1">
            <a:spLocks noChangeArrowheads="1"/>
          </p:cNvSpPr>
          <p:nvPr/>
        </p:nvSpPr>
        <p:spPr bwMode="auto">
          <a:xfrm>
            <a:off x="0" y="764705"/>
            <a:ext cx="12192000" cy="1723805"/>
          </a:xfrm>
          <a:prstGeom prst="rect">
            <a:avLst/>
          </a:prstGeom>
          <a:noFill/>
          <a:ln w="9525">
            <a:noFill/>
            <a:miter lim="800000"/>
            <a:headEnd/>
            <a:tailEnd/>
          </a:ln>
        </p:spPr>
        <p:txBody>
          <a:bodyPr wrap="square">
            <a:spAutoFit/>
          </a:bodyPr>
          <a:lstStyle/>
          <a:p>
            <a:pPr marL="285750" indent="-285750">
              <a:lnSpc>
                <a:spcPct val="120000"/>
              </a:lnSpc>
              <a:buFont typeface="Arial" panose="020B0604020202020204" pitchFamily="34" charset="0"/>
              <a:buChar char="•"/>
            </a:pPr>
            <a:r>
              <a:rPr lang="fr-CH"/>
              <a:t>D’une manière similaire (milieu résonante avec un apport d’énergie) on peut obtenir une vitesse de groupe très petite (pente positive très grande).</a:t>
            </a:r>
          </a:p>
          <a:p>
            <a:pPr marL="285750" indent="-285750">
              <a:lnSpc>
                <a:spcPct val="120000"/>
              </a:lnSpc>
              <a:buFont typeface="Arial" panose="020B0604020202020204" pitchFamily="34" charset="0"/>
              <a:buChar char="•"/>
            </a:pPr>
            <a:r>
              <a:rPr lang="fr-CH"/>
              <a:t>On peut stocker de la lumière dans la matière (pendant des ms!), ou dans des résonateurs</a:t>
            </a:r>
          </a:p>
          <a:p>
            <a:pPr marL="285750" indent="-285750">
              <a:lnSpc>
                <a:spcPct val="120000"/>
              </a:lnSpc>
              <a:buFont typeface="Arial" panose="020B0604020202020204" pitchFamily="34" charset="0"/>
              <a:buChar char="•"/>
            </a:pPr>
            <a:r>
              <a:rPr lang="fr-CH"/>
              <a:t>Exemple: cellule de Rb pompé optiquement à un état résonant, accordé par un champ magnétique à la fréquence du signal</a:t>
            </a:r>
          </a:p>
        </p:txBody>
      </p:sp>
      <p:pic>
        <p:nvPicPr>
          <p:cNvPr id="15" name="Picture 14"/>
          <p:cNvPicPr>
            <a:picLocks noChangeAspect="1"/>
          </p:cNvPicPr>
          <p:nvPr/>
        </p:nvPicPr>
        <p:blipFill>
          <a:blip r:embed="rId2"/>
          <a:stretch>
            <a:fillRect/>
          </a:stretch>
        </p:blipFill>
        <p:spPr>
          <a:xfrm>
            <a:off x="3810572" y="2528900"/>
            <a:ext cx="6857428" cy="4356484"/>
          </a:xfrm>
          <a:prstGeom prst="rect">
            <a:avLst/>
          </a:prstGeom>
        </p:spPr>
      </p:pic>
      <p:sp>
        <p:nvSpPr>
          <p:cNvPr id="2" name="Rectangle 1"/>
          <p:cNvSpPr/>
          <p:nvPr/>
        </p:nvSpPr>
        <p:spPr>
          <a:xfrm>
            <a:off x="1524000" y="6611780"/>
            <a:ext cx="4895634" cy="246221"/>
          </a:xfrm>
          <a:prstGeom prst="rect">
            <a:avLst/>
          </a:prstGeom>
        </p:spPr>
        <p:txBody>
          <a:bodyPr wrap="square">
            <a:spAutoFit/>
          </a:bodyPr>
          <a:lstStyle/>
          <a:p>
            <a:r>
              <a:rPr lang="en-US" sz="1000" err="1"/>
              <a:t>D.F.Phillips</a:t>
            </a:r>
            <a:r>
              <a:rPr lang="en-US" sz="1000"/>
              <a:t>, </a:t>
            </a:r>
            <a:r>
              <a:rPr lang="en-US" sz="1000" err="1"/>
              <a:t>A.Fleischhauer</a:t>
            </a:r>
            <a:r>
              <a:rPr lang="en-US" sz="1000"/>
              <a:t>, </a:t>
            </a:r>
            <a:r>
              <a:rPr lang="en-US" sz="1000" err="1"/>
              <a:t>A.Mair</a:t>
            </a:r>
            <a:r>
              <a:rPr lang="en-US" sz="1000"/>
              <a:t>,  </a:t>
            </a:r>
            <a:r>
              <a:rPr lang="en-US" sz="1000" err="1"/>
              <a:t>R.L.Walsworth</a:t>
            </a:r>
            <a:r>
              <a:rPr lang="en-US" sz="1000"/>
              <a:t>, </a:t>
            </a:r>
            <a:r>
              <a:rPr lang="en-US" sz="1000" err="1"/>
              <a:t>D.Lukin</a:t>
            </a:r>
            <a:r>
              <a:rPr lang="en-US" sz="1000"/>
              <a:t>, PRL </a:t>
            </a:r>
            <a:r>
              <a:rPr lang="en-US" sz="1000" b="1"/>
              <a:t>86</a:t>
            </a:r>
            <a:r>
              <a:rPr lang="en-US" sz="1000"/>
              <a:t>, 783 (2001)</a:t>
            </a:r>
          </a:p>
        </p:txBody>
      </p:sp>
    </p:spTree>
  </p:cSld>
  <p:clrMapOvr>
    <a:masterClrMapping/>
  </p:clrMapOvr>
  <mc:AlternateContent xmlns:mc="http://schemas.openxmlformats.org/markup-compatibility/2006" xmlns:p14="http://schemas.microsoft.com/office/powerpoint/2010/main">
    <mc:Choice Requires="p14">
      <p:transition spd="slow" p14:dur="2000" advTm="67577"/>
    </mc:Choice>
    <mc:Fallback xmlns="">
      <p:transition spd="slow" advTm="67577"/>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64152" y="368660"/>
            <a:ext cx="4707556" cy="6497205"/>
          </a:xfrm>
          <a:prstGeom prst="rect">
            <a:avLst/>
          </a:prstGeom>
        </p:spPr>
      </p:pic>
      <p:sp>
        <p:nvSpPr>
          <p:cNvPr id="13314" name="Text Box 4"/>
          <p:cNvSpPr txBox="1">
            <a:spLocks noChangeArrowheads="1"/>
          </p:cNvSpPr>
          <p:nvPr/>
        </p:nvSpPr>
        <p:spPr bwMode="auto">
          <a:xfrm>
            <a:off x="0" y="8621"/>
            <a:ext cx="7931294" cy="523220"/>
          </a:xfrm>
          <a:prstGeom prst="rect">
            <a:avLst/>
          </a:prstGeom>
          <a:noFill/>
          <a:ln w="9525">
            <a:noFill/>
            <a:miter lim="800000"/>
            <a:headEnd/>
            <a:tailEnd/>
          </a:ln>
        </p:spPr>
        <p:txBody>
          <a:bodyPr wrap="square">
            <a:spAutoFit/>
          </a:bodyPr>
          <a:lstStyle/>
          <a:p>
            <a:pPr algn="ctr"/>
            <a:r>
              <a:rPr lang="fr-CH" sz="2800">
                <a:solidFill>
                  <a:srgbClr val="FF0000"/>
                </a:solidFill>
              </a:rPr>
              <a:t>Bonus: </a:t>
            </a:r>
            <a:r>
              <a:rPr lang="fr-CH" sz="2800"/>
              <a:t>La lumière au ralenti:</a:t>
            </a:r>
          </a:p>
        </p:txBody>
      </p:sp>
      <p:sp>
        <p:nvSpPr>
          <p:cNvPr id="13315" name="Text Box 5"/>
          <p:cNvSpPr txBox="1">
            <a:spLocks noChangeArrowheads="1"/>
          </p:cNvSpPr>
          <p:nvPr/>
        </p:nvSpPr>
        <p:spPr bwMode="auto">
          <a:xfrm>
            <a:off x="20292" y="584684"/>
            <a:ext cx="7443860" cy="2388603"/>
          </a:xfrm>
          <a:prstGeom prst="rect">
            <a:avLst/>
          </a:prstGeom>
          <a:noFill/>
          <a:ln w="9525">
            <a:noFill/>
            <a:miter lim="800000"/>
            <a:headEnd/>
            <a:tailEnd/>
          </a:ln>
        </p:spPr>
        <p:txBody>
          <a:bodyPr wrap="square">
            <a:spAutoFit/>
          </a:bodyPr>
          <a:lstStyle/>
          <a:p>
            <a:pPr marL="285750" indent="-285750">
              <a:lnSpc>
                <a:spcPct val="120000"/>
              </a:lnSpc>
              <a:buFont typeface="Arial" panose="020B0604020202020204" pitchFamily="34" charset="0"/>
              <a:buChar char="•"/>
            </a:pPr>
            <a:r>
              <a:rPr lang="fr-CH"/>
              <a:t>L'impulsion qui entre est fortement comprimée par la petite vitesse de groupe (pente positive très grande).</a:t>
            </a:r>
          </a:p>
          <a:p>
            <a:pPr marL="285750" indent="-285750">
              <a:lnSpc>
                <a:spcPct val="120000"/>
              </a:lnSpc>
              <a:buFont typeface="Arial" panose="020B0604020202020204" pitchFamily="34" charset="0"/>
              <a:buChar char="•"/>
            </a:pPr>
            <a:r>
              <a:rPr lang="fr-CH"/>
              <a:t>On stocke la lumière dans la cellule (jusqu'à 0.5 ms!) en changeant le champ magnétique</a:t>
            </a:r>
          </a:p>
          <a:p>
            <a:pPr marL="285750" indent="-285750">
              <a:lnSpc>
                <a:spcPct val="120000"/>
              </a:lnSpc>
              <a:buFont typeface="Arial" panose="020B0604020202020204" pitchFamily="34" charset="0"/>
              <a:buChar char="•"/>
            </a:pPr>
            <a:r>
              <a:rPr lang="fr-CH"/>
              <a:t>En restaurant le champ, l'impulsion sorte (atténuée)</a:t>
            </a:r>
          </a:p>
          <a:p>
            <a:pPr marL="285750" indent="-285750">
              <a:lnSpc>
                <a:spcPct val="120000"/>
              </a:lnSpc>
              <a:buFont typeface="Arial" panose="020B0604020202020204" pitchFamily="34" charset="0"/>
              <a:buChar char="•"/>
            </a:pPr>
            <a:r>
              <a:rPr lang="fr-CH"/>
              <a:t>Des fonctions similaires peuvent être démontrées avec des structures en </a:t>
            </a:r>
            <a:r>
              <a:rPr lang="fr-CH" err="1"/>
              <a:t>GaAs</a:t>
            </a:r>
            <a:endParaRPr lang="fr-CH"/>
          </a:p>
        </p:txBody>
      </p:sp>
      <p:pic>
        <p:nvPicPr>
          <p:cNvPr id="17" name="Picture 15" descr="E:\Work\QDT\24_5PhC\_24_5_05.TIF"/>
          <p:cNvPicPr>
            <a:picLocks noChangeAspect="1" noChangeArrowheads="1"/>
          </p:cNvPicPr>
          <p:nvPr/>
        </p:nvPicPr>
        <p:blipFill>
          <a:blip r:embed="rId3" cstate="print"/>
          <a:srcRect/>
          <a:stretch>
            <a:fillRect/>
          </a:stretch>
        </p:blipFill>
        <p:spPr bwMode="auto">
          <a:xfrm>
            <a:off x="38207" y="3611408"/>
            <a:ext cx="3851920" cy="2878932"/>
          </a:xfrm>
          <a:prstGeom prst="rect">
            <a:avLst/>
          </a:prstGeom>
          <a:noFill/>
          <a:ln w="9525">
            <a:noFill/>
            <a:miter lim="800000"/>
            <a:headEnd/>
            <a:tailEnd/>
          </a:ln>
        </p:spPr>
      </p:pic>
      <p:sp>
        <p:nvSpPr>
          <p:cNvPr id="18" name="Rectangle 17"/>
          <p:cNvSpPr/>
          <p:nvPr/>
        </p:nvSpPr>
        <p:spPr>
          <a:xfrm>
            <a:off x="3035660" y="6594025"/>
            <a:ext cx="4895634" cy="246221"/>
          </a:xfrm>
          <a:prstGeom prst="rect">
            <a:avLst/>
          </a:prstGeom>
        </p:spPr>
        <p:txBody>
          <a:bodyPr wrap="square">
            <a:spAutoFit/>
          </a:bodyPr>
          <a:lstStyle/>
          <a:p>
            <a:r>
              <a:rPr lang="en-US" sz="1000" err="1"/>
              <a:t>D.F.Phillips</a:t>
            </a:r>
            <a:r>
              <a:rPr lang="en-US" sz="1000"/>
              <a:t>, </a:t>
            </a:r>
            <a:r>
              <a:rPr lang="en-US" sz="1000" err="1"/>
              <a:t>A.Fleischhauer</a:t>
            </a:r>
            <a:r>
              <a:rPr lang="en-US" sz="1000"/>
              <a:t>, </a:t>
            </a:r>
            <a:r>
              <a:rPr lang="en-US" sz="1000" err="1"/>
              <a:t>A.Mair</a:t>
            </a:r>
            <a:r>
              <a:rPr lang="en-US" sz="1000"/>
              <a:t>,  </a:t>
            </a:r>
            <a:r>
              <a:rPr lang="en-US" sz="1000" err="1"/>
              <a:t>R.L.Walsworth</a:t>
            </a:r>
            <a:r>
              <a:rPr lang="en-US" sz="1000"/>
              <a:t>, </a:t>
            </a:r>
            <a:r>
              <a:rPr lang="en-US" sz="1000" err="1"/>
              <a:t>D.Lukin</a:t>
            </a:r>
            <a:r>
              <a:rPr lang="en-US" sz="1000"/>
              <a:t>, PRL </a:t>
            </a:r>
            <a:r>
              <a:rPr lang="en-US" sz="1000" b="1"/>
              <a:t>86</a:t>
            </a:r>
            <a:r>
              <a:rPr lang="en-US" sz="1000"/>
              <a:t>, 783 (2001)</a:t>
            </a:r>
          </a:p>
        </p:txBody>
      </p:sp>
    </p:spTree>
    <p:extLst>
      <p:ext uri="{BB962C8B-B14F-4D97-AF65-F5344CB8AC3E}">
        <p14:creationId xmlns:p14="http://schemas.microsoft.com/office/powerpoint/2010/main" val="2020024530"/>
      </p:ext>
    </p:extLst>
  </p:cSld>
  <p:clrMapOvr>
    <a:masterClrMapping/>
  </p:clrMapOvr>
  <mc:AlternateContent xmlns:mc="http://schemas.openxmlformats.org/markup-compatibility/2006" xmlns:p14="http://schemas.microsoft.com/office/powerpoint/2010/main">
    <mc:Choice Requires="p14">
      <p:transition spd="slow" p14:dur="2000" advTm="129389"/>
    </mc:Choice>
    <mc:Fallback xmlns="">
      <p:transition spd="slow" advTm="129389"/>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1" y="8621"/>
            <a:ext cx="8376991" cy="523220"/>
          </a:xfrm>
          <a:prstGeom prst="rect">
            <a:avLst/>
          </a:prstGeom>
          <a:noFill/>
          <a:ln w="9525">
            <a:noFill/>
            <a:miter lim="800000"/>
            <a:headEnd/>
            <a:tailEnd/>
          </a:ln>
        </p:spPr>
        <p:txBody>
          <a:bodyPr wrap="square">
            <a:spAutoFit/>
          </a:bodyPr>
          <a:lstStyle/>
          <a:p>
            <a:pPr algn="ctr"/>
            <a:r>
              <a:rPr lang="fr-CH" sz="2800">
                <a:solidFill>
                  <a:srgbClr val="FF0000"/>
                </a:solidFill>
              </a:rPr>
              <a:t>Bonus: </a:t>
            </a:r>
            <a:r>
              <a:rPr lang="fr-CH" sz="2800"/>
              <a:t>Des impulsions attoseconde (1)</a:t>
            </a:r>
          </a:p>
        </p:txBody>
      </p:sp>
      <p:sp>
        <p:nvSpPr>
          <p:cNvPr id="13315" name="Text Box 5"/>
          <p:cNvSpPr txBox="1">
            <a:spLocks noChangeArrowheads="1"/>
          </p:cNvSpPr>
          <p:nvPr/>
        </p:nvSpPr>
        <p:spPr bwMode="auto">
          <a:xfrm>
            <a:off x="20292" y="584684"/>
            <a:ext cx="8356698" cy="4715393"/>
          </a:xfrm>
          <a:prstGeom prst="rect">
            <a:avLst/>
          </a:prstGeom>
          <a:noFill/>
          <a:ln w="9525">
            <a:noFill/>
            <a:miter lim="800000"/>
            <a:headEnd/>
            <a:tailEnd/>
          </a:ln>
        </p:spPr>
        <p:txBody>
          <a:bodyPr wrap="square">
            <a:spAutoFit/>
          </a:bodyPr>
          <a:lstStyle/>
          <a:p>
            <a:pPr marL="285750" indent="-285750">
              <a:lnSpc>
                <a:spcPct val="120000"/>
              </a:lnSpc>
              <a:buFont typeface="Arial" panose="020B0604020202020204" pitchFamily="34" charset="0"/>
              <a:buChar char="•"/>
            </a:pPr>
            <a:r>
              <a:rPr lang="fr-CH"/>
              <a:t>Le temps d'un cycle d'oscillation de la lumière est: </a:t>
            </a:r>
            <a:r>
              <a:rPr lang="fr-CH" err="1">
                <a:latin typeface="Symbol" pitchFamily="2" charset="2"/>
              </a:rPr>
              <a:t>t</a:t>
            </a:r>
            <a:r>
              <a:rPr lang="fr-CH"/>
              <a:t>=</a:t>
            </a:r>
            <a:r>
              <a:rPr lang="fr-CH">
                <a:latin typeface="Symbol" pitchFamily="2" charset="2"/>
              </a:rPr>
              <a:t>l</a:t>
            </a:r>
            <a:r>
              <a:rPr lang="fr-CH"/>
              <a:t>/c. Pour une </a:t>
            </a:r>
            <a:r>
              <a:rPr lang="fr-CH">
                <a:latin typeface="Symbol" pitchFamily="2" charset="2"/>
              </a:rPr>
              <a:t>l</a:t>
            </a:r>
            <a:r>
              <a:rPr lang="fr-CH"/>
              <a:t>=500 nm, </a:t>
            </a:r>
            <a:r>
              <a:rPr lang="fr-CH" err="1">
                <a:latin typeface="Symbol" pitchFamily="2" charset="2"/>
              </a:rPr>
              <a:t>t</a:t>
            </a:r>
            <a:r>
              <a:rPr lang="fr-CH"/>
              <a:t>=1.3 </a:t>
            </a:r>
            <a:r>
              <a:rPr lang="fr-CH" err="1"/>
              <a:t>fs</a:t>
            </a:r>
            <a:r>
              <a:rPr lang="fr-CH"/>
              <a:t>. En intensité, la période est la moitié: </a:t>
            </a:r>
            <a:r>
              <a:rPr lang="fr-CH" err="1">
                <a:latin typeface="Symbol" pitchFamily="2" charset="2"/>
              </a:rPr>
              <a:t>t</a:t>
            </a:r>
            <a:r>
              <a:rPr lang="fr-CH"/>
              <a:t>/2=0.83 </a:t>
            </a:r>
            <a:r>
              <a:rPr lang="fr-CH" err="1"/>
              <a:t>fs</a:t>
            </a:r>
            <a:r>
              <a:rPr lang="fr-CH"/>
              <a:t>.</a:t>
            </a:r>
          </a:p>
          <a:p>
            <a:pPr marL="285750" indent="-285750">
              <a:lnSpc>
                <a:spcPct val="120000"/>
              </a:lnSpc>
              <a:buFont typeface="Arial" panose="020B0604020202020204" pitchFamily="34" charset="0"/>
              <a:buChar char="•"/>
            </a:pPr>
            <a:r>
              <a:rPr lang="fr-CH"/>
              <a:t>Il existent pourtant des phénomènes physiques qui sont encore plus courts, comme l'ionisation d'un atome, des réactions chimiques, l'effet tunnel, etc. Pour les étudier il faut des impulsions plus courtes – une fraction de </a:t>
            </a:r>
            <a:r>
              <a:rPr lang="fr-CH" err="1"/>
              <a:t>fs</a:t>
            </a:r>
            <a:r>
              <a:rPr lang="fr-CH"/>
              <a:t>.</a:t>
            </a:r>
          </a:p>
          <a:p>
            <a:pPr marL="285750" indent="-285750">
              <a:lnSpc>
                <a:spcPct val="120000"/>
              </a:lnSpc>
              <a:buFont typeface="Arial" panose="020B0604020202020204" pitchFamily="34" charset="0"/>
              <a:buChar char="•"/>
            </a:pPr>
            <a:endParaRPr lang="fr-CH"/>
          </a:p>
          <a:p>
            <a:pPr marL="285750" indent="-285750">
              <a:lnSpc>
                <a:spcPct val="120000"/>
              </a:lnSpc>
              <a:buFont typeface="Arial" panose="020B0604020202020204" pitchFamily="34" charset="0"/>
              <a:buChar char="•"/>
            </a:pPr>
            <a:r>
              <a:rPr lang="fr-CH"/>
              <a:t>Prix Nobel de physique 2023</a:t>
            </a:r>
          </a:p>
          <a:p>
            <a:pPr>
              <a:lnSpc>
                <a:spcPct val="120000"/>
              </a:lnSpc>
            </a:pPr>
            <a:r>
              <a:rPr lang="fr-CH"/>
              <a:t>    “for </a:t>
            </a:r>
            <a:r>
              <a:rPr lang="fr-CH" err="1"/>
              <a:t>experimental</a:t>
            </a:r>
            <a:r>
              <a:rPr lang="fr-CH"/>
              <a:t> </a:t>
            </a:r>
            <a:r>
              <a:rPr lang="fr-CH" err="1"/>
              <a:t>methods</a:t>
            </a:r>
            <a:r>
              <a:rPr lang="fr-CH"/>
              <a:t> </a:t>
            </a:r>
            <a:r>
              <a:rPr lang="fr-CH" err="1"/>
              <a:t>that</a:t>
            </a:r>
            <a:r>
              <a:rPr lang="fr-CH"/>
              <a:t> </a:t>
            </a:r>
            <a:r>
              <a:rPr lang="fr-CH" err="1"/>
              <a:t>generate</a:t>
            </a:r>
            <a:r>
              <a:rPr lang="fr-CH"/>
              <a:t> </a:t>
            </a:r>
            <a:r>
              <a:rPr lang="fr-CH" err="1"/>
              <a:t>attosecond</a:t>
            </a:r>
            <a:r>
              <a:rPr lang="fr-CH"/>
              <a:t> pulses of light for the </a:t>
            </a:r>
            <a:r>
              <a:rPr lang="fr-CH" err="1"/>
              <a:t>study</a:t>
            </a:r>
            <a:r>
              <a:rPr lang="fr-CH"/>
              <a:t> of </a:t>
            </a:r>
            <a:r>
              <a:rPr lang="fr-CH" err="1"/>
              <a:t>electron</a:t>
            </a:r>
            <a:r>
              <a:rPr lang="fr-CH"/>
              <a:t> </a:t>
            </a:r>
            <a:r>
              <a:rPr lang="fr-CH" err="1"/>
              <a:t>dynamics</a:t>
            </a:r>
            <a:r>
              <a:rPr lang="fr-CH"/>
              <a:t> in </a:t>
            </a:r>
            <a:r>
              <a:rPr lang="fr-CH" err="1"/>
              <a:t>matter</a:t>
            </a:r>
            <a:r>
              <a:rPr lang="fr-CH"/>
              <a:t>”</a:t>
            </a:r>
          </a:p>
          <a:p>
            <a:pPr>
              <a:lnSpc>
                <a:spcPct val="120000"/>
              </a:lnSpc>
            </a:pPr>
            <a:endParaRPr lang="fr-CH"/>
          </a:p>
          <a:p>
            <a:pPr lvl="1">
              <a:lnSpc>
                <a:spcPct val="120000"/>
              </a:lnSpc>
            </a:pPr>
            <a:r>
              <a:rPr lang="fr-CH" b="1"/>
              <a:t>Pierre Agostini</a:t>
            </a:r>
            <a:r>
              <a:rPr lang="fr-CH"/>
              <a:t>, Ohio State </a:t>
            </a:r>
            <a:r>
              <a:rPr lang="fr-CH" err="1"/>
              <a:t>University</a:t>
            </a:r>
            <a:r>
              <a:rPr lang="fr-CH"/>
              <a:t>, Columbus, USA,</a:t>
            </a:r>
            <a:br>
              <a:rPr lang="fr-CH"/>
            </a:br>
            <a:r>
              <a:rPr lang="fr-CH" b="1"/>
              <a:t>Ferenc </a:t>
            </a:r>
            <a:r>
              <a:rPr lang="fr-CH" b="1" err="1"/>
              <a:t>Krausz</a:t>
            </a:r>
            <a:r>
              <a:rPr lang="fr-CH"/>
              <a:t>, Max Planck Institute of Quantum </a:t>
            </a:r>
            <a:r>
              <a:rPr lang="fr-CH" err="1"/>
              <a:t>Optics</a:t>
            </a:r>
            <a:r>
              <a:rPr lang="fr-CH"/>
              <a:t>, </a:t>
            </a:r>
            <a:r>
              <a:rPr lang="fr-CH" err="1"/>
              <a:t>Garching</a:t>
            </a:r>
            <a:r>
              <a:rPr lang="fr-CH"/>
              <a:t> and Ludwig-</a:t>
            </a:r>
            <a:r>
              <a:rPr lang="fr-CH" err="1"/>
              <a:t>Maximilians</a:t>
            </a:r>
            <a:r>
              <a:rPr lang="fr-CH"/>
              <a:t>-</a:t>
            </a:r>
            <a:r>
              <a:rPr lang="fr-CH" err="1"/>
              <a:t>Universität</a:t>
            </a:r>
            <a:r>
              <a:rPr lang="fr-CH"/>
              <a:t> </a:t>
            </a:r>
            <a:r>
              <a:rPr lang="fr-CH" err="1"/>
              <a:t>München</a:t>
            </a:r>
            <a:r>
              <a:rPr lang="fr-CH"/>
              <a:t>, Germany</a:t>
            </a:r>
            <a:br>
              <a:rPr lang="fr-CH"/>
            </a:br>
            <a:r>
              <a:rPr lang="fr-CH" b="1"/>
              <a:t>Anne L’</a:t>
            </a:r>
            <a:r>
              <a:rPr lang="fr-CH" b="1" err="1"/>
              <a:t>Huillier</a:t>
            </a:r>
            <a:r>
              <a:rPr lang="fr-CH"/>
              <a:t>, Lund </a:t>
            </a:r>
            <a:r>
              <a:rPr lang="fr-CH" err="1"/>
              <a:t>University</a:t>
            </a:r>
            <a:r>
              <a:rPr lang="fr-CH"/>
              <a:t>, </a:t>
            </a:r>
            <a:r>
              <a:rPr lang="fr-CH" err="1"/>
              <a:t>Sweden</a:t>
            </a:r>
            <a:r>
              <a:rPr lang="fr-CH"/>
              <a:t>.</a:t>
            </a:r>
          </a:p>
        </p:txBody>
      </p:sp>
      <p:pic>
        <p:nvPicPr>
          <p:cNvPr id="1026" name="Picture 2">
            <a:extLst>
              <a:ext uri="{FF2B5EF4-FFF2-40B4-BE49-F238E27FC236}">
                <a16:creationId xmlns:a16="http://schemas.microsoft.com/office/drawing/2014/main" id="{5C731850-2266-0035-9658-7A4C05465B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6991" y="0"/>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307020"/>
      </p:ext>
    </p:extLst>
  </p:cSld>
  <p:clrMapOvr>
    <a:masterClrMapping/>
  </p:clrMapOvr>
  <mc:AlternateContent xmlns:mc="http://schemas.openxmlformats.org/markup-compatibility/2006" xmlns:p14="http://schemas.microsoft.com/office/powerpoint/2010/main">
    <mc:Choice Requires="p14">
      <p:transition spd="slow" p14:dur="2000" advTm="129389"/>
    </mc:Choice>
    <mc:Fallback xmlns="">
      <p:transition spd="slow" advTm="129389"/>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0" y="8621"/>
            <a:ext cx="12192000" cy="523220"/>
          </a:xfrm>
          <a:prstGeom prst="rect">
            <a:avLst/>
          </a:prstGeom>
          <a:noFill/>
          <a:ln w="9525">
            <a:noFill/>
            <a:miter lim="800000"/>
            <a:headEnd/>
            <a:tailEnd/>
          </a:ln>
        </p:spPr>
        <p:txBody>
          <a:bodyPr wrap="square">
            <a:spAutoFit/>
          </a:bodyPr>
          <a:lstStyle/>
          <a:p>
            <a:pPr algn="ctr"/>
            <a:r>
              <a:rPr lang="fr-CH" sz="2800">
                <a:solidFill>
                  <a:srgbClr val="FF0000"/>
                </a:solidFill>
              </a:rPr>
              <a:t>Bonus: </a:t>
            </a:r>
            <a:r>
              <a:rPr lang="fr-CH" sz="2800"/>
              <a:t>Des impulsions attoseconde (2)</a:t>
            </a:r>
          </a:p>
        </p:txBody>
      </p:sp>
      <p:sp>
        <p:nvSpPr>
          <p:cNvPr id="13315" name="Text Box 5"/>
          <p:cNvSpPr txBox="1">
            <a:spLocks noChangeArrowheads="1"/>
          </p:cNvSpPr>
          <p:nvPr/>
        </p:nvSpPr>
        <p:spPr bwMode="auto">
          <a:xfrm>
            <a:off x="20292" y="584684"/>
            <a:ext cx="7263840" cy="3718134"/>
          </a:xfrm>
          <a:prstGeom prst="rect">
            <a:avLst/>
          </a:prstGeom>
          <a:noFill/>
          <a:ln w="9525">
            <a:noFill/>
            <a:miter lim="800000"/>
            <a:headEnd/>
            <a:tailEnd/>
          </a:ln>
        </p:spPr>
        <p:txBody>
          <a:bodyPr wrap="square">
            <a:spAutoFit/>
          </a:bodyPr>
          <a:lstStyle/>
          <a:p>
            <a:pPr marL="285750" indent="-285750">
              <a:lnSpc>
                <a:spcPct val="120000"/>
              </a:lnSpc>
              <a:buFont typeface="Arial" panose="020B0604020202020204" pitchFamily="34" charset="0"/>
              <a:buChar char="•"/>
            </a:pPr>
            <a:r>
              <a:rPr lang="fr-CH"/>
              <a:t>Une interaction entre une impulsion courte (30 </a:t>
            </a:r>
            <a:r>
              <a:rPr lang="fr-CH" err="1"/>
              <a:t>fs</a:t>
            </a:r>
            <a:r>
              <a:rPr lang="fr-CH"/>
              <a:t>) de haute intensité et un atome de Krypton ou néon. Dans une oscillation du champ optique, au maximum il est assez fort pour extraire un électron du noyaux. Après peux de temps (0.83 </a:t>
            </a:r>
            <a:r>
              <a:rPr lang="fr-CH" err="1"/>
              <a:t>fs</a:t>
            </a:r>
            <a:r>
              <a:rPr lang="fr-CH"/>
              <a:t>), le champ est inversé; l'électron est accéléré vers l'atome, et dans cette "collision" il libère son énergie cinétique en forme des photons d'une haute énergie, donc fréquence plus grande que l'illumination. C'est la génération des "haute harmonies" (fréquences 40-60 fois plus haute que celle de l'impulsion d'origine).</a:t>
            </a:r>
          </a:p>
          <a:p>
            <a:pPr marL="285750" indent="-285750">
              <a:lnSpc>
                <a:spcPct val="120000"/>
              </a:lnSpc>
              <a:buFont typeface="Arial" panose="020B0604020202020204" pitchFamily="34" charset="0"/>
              <a:buChar char="•"/>
            </a:pPr>
            <a:r>
              <a:rPr lang="fr-CH"/>
              <a:t>La combinaison de ces harmonies forme une impulsion ultra-courte (0.2 </a:t>
            </a:r>
            <a:r>
              <a:rPr lang="fr-CH" err="1"/>
              <a:t>fs</a:t>
            </a:r>
            <a:r>
              <a:rPr lang="fr-CH"/>
              <a:t>). </a:t>
            </a:r>
          </a:p>
        </p:txBody>
      </p:sp>
      <p:pic>
        <p:nvPicPr>
          <p:cNvPr id="2" name="Image 1">
            <a:extLst>
              <a:ext uri="{FF2B5EF4-FFF2-40B4-BE49-F238E27FC236}">
                <a16:creationId xmlns:a16="http://schemas.microsoft.com/office/drawing/2014/main" id="{44603E63-ACD5-4628-A4D2-9B2B0DE81747}"/>
              </a:ext>
            </a:extLst>
          </p:cNvPr>
          <p:cNvPicPr>
            <a:picLocks noChangeAspect="1"/>
          </p:cNvPicPr>
          <p:nvPr/>
        </p:nvPicPr>
        <p:blipFill>
          <a:blip r:embed="rId2"/>
          <a:stretch>
            <a:fillRect/>
          </a:stretch>
        </p:blipFill>
        <p:spPr>
          <a:xfrm>
            <a:off x="-1" y="4302818"/>
            <a:ext cx="9682633" cy="2546561"/>
          </a:xfrm>
          <a:prstGeom prst="rect">
            <a:avLst/>
          </a:prstGeom>
        </p:spPr>
      </p:pic>
      <p:graphicFrame>
        <p:nvGraphicFramePr>
          <p:cNvPr id="4" name="Chart 2">
            <a:extLst>
              <a:ext uri="{FF2B5EF4-FFF2-40B4-BE49-F238E27FC236}">
                <a16:creationId xmlns:a16="http://schemas.microsoft.com/office/drawing/2014/main" id="{A9B48658-0B78-C541-8D9B-2CECA0C6070E}"/>
              </a:ext>
            </a:extLst>
          </p:cNvPr>
          <p:cNvGraphicFramePr>
            <a:graphicFrameLocks/>
          </p:cNvGraphicFramePr>
          <p:nvPr>
            <p:extLst>
              <p:ext uri="{D42A27DB-BD31-4B8C-83A1-F6EECF244321}">
                <p14:modId xmlns:p14="http://schemas.microsoft.com/office/powerpoint/2010/main" val="4210945494"/>
              </p:ext>
            </p:extLst>
          </p:nvPr>
        </p:nvGraphicFramePr>
        <p:xfrm>
          <a:off x="6924092" y="574285"/>
          <a:ext cx="5267908" cy="37285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04257055"/>
      </p:ext>
    </p:extLst>
  </p:cSld>
  <p:clrMapOvr>
    <a:masterClrMapping/>
  </p:clrMapOvr>
  <mc:AlternateContent xmlns:mc="http://schemas.openxmlformats.org/markup-compatibility/2006" xmlns:p14="http://schemas.microsoft.com/office/powerpoint/2010/main">
    <mc:Choice Requires="p14">
      <p:transition spd="slow" p14:dur="2000" advTm="129389"/>
    </mc:Choice>
    <mc:Fallback xmlns="">
      <p:transition spd="slow" advTm="129389"/>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0" y="8621"/>
            <a:ext cx="12192000" cy="523220"/>
          </a:xfrm>
          <a:prstGeom prst="rect">
            <a:avLst/>
          </a:prstGeom>
          <a:noFill/>
          <a:ln w="9525">
            <a:noFill/>
            <a:miter lim="800000"/>
            <a:headEnd/>
            <a:tailEnd/>
          </a:ln>
        </p:spPr>
        <p:txBody>
          <a:bodyPr wrap="square">
            <a:spAutoFit/>
          </a:bodyPr>
          <a:lstStyle/>
          <a:p>
            <a:pPr algn="ctr"/>
            <a:r>
              <a:rPr lang="fr-CH" sz="2800">
                <a:solidFill>
                  <a:srgbClr val="FF0000"/>
                </a:solidFill>
              </a:rPr>
              <a:t>Bonus: </a:t>
            </a:r>
            <a:r>
              <a:rPr lang="fr-CH" sz="2800"/>
              <a:t>Des impulsions attoseconde (3)</a:t>
            </a:r>
          </a:p>
        </p:txBody>
      </p:sp>
      <mc:AlternateContent xmlns:mc="http://schemas.openxmlformats.org/markup-compatibility/2006" xmlns:a14="http://schemas.microsoft.com/office/drawing/2010/main">
        <mc:Choice Requires="a14">
          <p:sp>
            <p:nvSpPr>
              <p:cNvPr id="13315" name="Text Box 5"/>
              <p:cNvSpPr txBox="1">
                <a:spLocks noChangeArrowheads="1"/>
              </p:cNvSpPr>
              <p:nvPr/>
            </p:nvSpPr>
            <p:spPr bwMode="auto">
              <a:xfrm>
                <a:off x="20292" y="584684"/>
                <a:ext cx="6975808" cy="2720938"/>
              </a:xfrm>
              <a:prstGeom prst="rect">
                <a:avLst/>
              </a:prstGeom>
              <a:noFill/>
              <a:ln w="9525">
                <a:noFill/>
                <a:miter lim="800000"/>
                <a:headEnd/>
                <a:tailEnd/>
              </a:ln>
            </p:spPr>
            <p:txBody>
              <a:bodyPr wrap="square">
                <a:spAutoFit/>
              </a:bodyPr>
              <a:lstStyle/>
              <a:p>
                <a:pPr marL="285750" indent="-285750">
                  <a:lnSpc>
                    <a:spcPct val="120000"/>
                  </a:lnSpc>
                  <a:buFont typeface="Arial" panose="020B0604020202020204" pitchFamily="34" charset="0"/>
                  <a:buChar char="•"/>
                </a:pPr>
                <a:r>
                  <a:rPr lang="fr-CH" dirty="0"/>
                  <a:t>Une impulsion ultra-courte (0.2 </a:t>
                </a:r>
                <a:r>
                  <a:rPr lang="fr-CH" dirty="0" err="1"/>
                  <a:t>fs</a:t>
                </a:r>
                <a:r>
                  <a:rPr lang="fr-CH" dirty="0"/>
                  <a:t>) a des propriétés spéciales:</a:t>
                </a:r>
              </a:p>
              <a:p>
                <a:pPr marL="285750" indent="-285750">
                  <a:lnSpc>
                    <a:spcPct val="120000"/>
                  </a:lnSpc>
                  <a:buFont typeface="Arial" panose="020B0604020202020204" pitchFamily="34" charset="0"/>
                  <a:buChar char="•"/>
                </a:pPr>
                <a:endParaRPr lang="fr-CH" dirty="0"/>
              </a:p>
              <a:p>
                <a:pPr marL="285750" indent="-285750">
                  <a:lnSpc>
                    <a:spcPct val="120000"/>
                  </a:lnSpc>
                  <a:buFont typeface="Arial" panose="020B0604020202020204" pitchFamily="34" charset="0"/>
                  <a:buChar char="•"/>
                </a:pPr>
                <a:r>
                  <a:rPr lang="fr-CH" dirty="0"/>
                  <a:t>Fréquence ultra-haute: </a:t>
                </a:r>
                <a:r>
                  <a:rPr lang="fr-CH" dirty="0">
                    <a:latin typeface="Symbol" pitchFamily="2" charset="2"/>
                  </a:rPr>
                  <a:t>w</a:t>
                </a:r>
                <a:r>
                  <a:rPr lang="fr-CH" dirty="0"/>
                  <a:t>=3</a:t>
                </a:r>
                <a:r>
                  <a:rPr lang="fr-CH" baseline="30000" dirty="0"/>
                  <a:t>.</a:t>
                </a:r>
                <a:r>
                  <a:rPr lang="fr-CH" dirty="0"/>
                  <a:t>10</a:t>
                </a:r>
                <a:r>
                  <a:rPr lang="fr-CH" baseline="30000" dirty="0"/>
                  <a:t>16</a:t>
                </a:r>
                <a:r>
                  <a:rPr lang="fr-CH" dirty="0"/>
                  <a:t> Hz</a:t>
                </a:r>
              </a:p>
              <a:p>
                <a:pPr marL="285750" indent="-285750">
                  <a:lnSpc>
                    <a:spcPct val="120000"/>
                  </a:lnSpc>
                  <a:buFont typeface="Arial" panose="020B0604020202020204" pitchFamily="34" charset="0"/>
                  <a:buChar char="•"/>
                </a:pPr>
                <a:r>
                  <a:rPr lang="fr-CH" dirty="0"/>
                  <a:t>Longueur d'onde très courte:  </a:t>
                </a:r>
                <a:r>
                  <a:rPr lang="fr-CH" dirty="0">
                    <a:latin typeface="Symbol" pitchFamily="2" charset="2"/>
                  </a:rPr>
                  <a:t>l</a:t>
                </a:r>
                <a:r>
                  <a:rPr lang="fr-CH" dirty="0"/>
                  <a:t>=</a:t>
                </a:r>
                <a:r>
                  <a:rPr lang="fr-CH" dirty="0" err="1">
                    <a:latin typeface="Symbol" pitchFamily="2" charset="2"/>
                  </a:rPr>
                  <a:t>t</a:t>
                </a:r>
                <a:r>
                  <a:rPr lang="fr-CH" dirty="0" err="1"/>
                  <a:t>c</a:t>
                </a:r>
                <a:r>
                  <a:rPr lang="fr-CH" dirty="0"/>
                  <a:t> = 60 nm</a:t>
                </a:r>
              </a:p>
              <a:p>
                <a:pPr marL="285750" indent="-285750">
                  <a:lnSpc>
                    <a:spcPct val="120000"/>
                  </a:lnSpc>
                  <a:buFont typeface="Arial" panose="020B0604020202020204" pitchFamily="34" charset="0"/>
                  <a:buChar char="•"/>
                </a:pPr>
                <a:r>
                  <a:rPr lang="fr-CH" dirty="0"/>
                  <a:t>Une très haute énergie: </a:t>
                </a:r>
                <a14:m>
                  <m:oMath xmlns:m="http://schemas.openxmlformats.org/officeDocument/2006/math">
                    <m:r>
                      <a:rPr lang="fr-CH" b="0" i="1" smtClean="0">
                        <a:latin typeface="Cambria Math" panose="02040503050406030204" pitchFamily="18" charset="0"/>
                      </a:rPr>
                      <m:t>𝐸</m:t>
                    </m:r>
                    <m:r>
                      <a:rPr lang="fr-CH" b="0" i="1" smtClean="0">
                        <a:latin typeface="Cambria Math" panose="02040503050406030204" pitchFamily="18" charset="0"/>
                      </a:rPr>
                      <m:t>=ℏ</m:t>
                    </m:r>
                    <m:r>
                      <a:rPr lang="fr-CH" b="0" i="1" smtClean="0">
                        <a:latin typeface="Cambria Math" panose="02040503050406030204" pitchFamily="18" charset="0"/>
                        <a:ea typeface="Cambria Math" panose="02040503050406030204" pitchFamily="18" charset="0"/>
                      </a:rPr>
                      <m:t>𝜔</m:t>
                    </m:r>
                  </m:oMath>
                </a14:m>
                <a:r>
                  <a:rPr lang="fr-CH" dirty="0"/>
                  <a:t> = 20.7 eV</a:t>
                </a:r>
              </a:p>
              <a:p>
                <a:pPr marL="285750" indent="-285750">
                  <a:lnSpc>
                    <a:spcPct val="120000"/>
                  </a:lnSpc>
                  <a:buFont typeface="Arial" panose="020B0604020202020204" pitchFamily="34" charset="0"/>
                  <a:buChar char="•"/>
                </a:pPr>
                <a:endParaRPr lang="fr-CH" dirty="0"/>
              </a:p>
              <a:p>
                <a:pPr marL="285750" indent="-285750">
                  <a:lnSpc>
                    <a:spcPct val="120000"/>
                  </a:lnSpc>
                  <a:buFont typeface="Arial" panose="020B0604020202020204" pitchFamily="34" charset="0"/>
                  <a:buChar char="•"/>
                </a:pPr>
                <a:r>
                  <a:rPr lang="fr-CH" dirty="0"/>
                  <a:t>Utilisation: mesurer la dynamique des processus d'ionisation, interaction matière-lumière, réactions moléculaires, etc.</a:t>
                </a:r>
              </a:p>
            </p:txBody>
          </p:sp>
        </mc:Choice>
        <mc:Fallback xmlns="">
          <p:sp>
            <p:nvSpPr>
              <p:cNvPr id="13315" name="Text Box 5"/>
              <p:cNvSpPr txBox="1">
                <a:spLocks noRot="1" noChangeAspect="1" noMove="1" noResize="1" noEditPoints="1" noAdjustHandles="1" noChangeArrowheads="1" noChangeShapeType="1" noTextEdit="1"/>
              </p:cNvSpPr>
              <p:nvPr/>
            </p:nvSpPr>
            <p:spPr bwMode="auto">
              <a:xfrm>
                <a:off x="20292" y="584684"/>
                <a:ext cx="6975808" cy="2720938"/>
              </a:xfrm>
              <a:prstGeom prst="rect">
                <a:avLst/>
              </a:prstGeom>
              <a:blipFill>
                <a:blip r:embed="rId2"/>
                <a:stretch>
                  <a:fillRect l="-544" t="-465" b="-2326"/>
                </a:stretch>
              </a:blipFill>
              <a:ln w="9525">
                <a:noFill/>
                <a:miter lim="800000"/>
                <a:headEnd/>
                <a:tailEnd/>
              </a:ln>
            </p:spPr>
            <p:txBody>
              <a:bodyPr/>
              <a:lstStyle/>
              <a:p>
                <a:r>
                  <a:rPr lang="en-US">
                    <a:noFill/>
                  </a:rPr>
                  <a:t> </a:t>
                </a:r>
              </a:p>
            </p:txBody>
          </p:sp>
        </mc:Fallback>
      </mc:AlternateContent>
      <p:pic>
        <p:nvPicPr>
          <p:cNvPr id="3074" name="Picture 2" descr="undefined">
            <a:extLst>
              <a:ext uri="{FF2B5EF4-FFF2-40B4-BE49-F238E27FC236}">
                <a16:creationId xmlns:a16="http://schemas.microsoft.com/office/drawing/2014/main" id="{1386F23F-CFDC-7326-4DD8-EAB8082939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92" y="3511964"/>
            <a:ext cx="8996612" cy="333741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F583BB46-B074-49D2-60CA-2E55934B6E1F}"/>
              </a:ext>
            </a:extLst>
          </p:cNvPr>
          <p:cNvSpPr txBox="1"/>
          <p:nvPr/>
        </p:nvSpPr>
        <p:spPr>
          <a:xfrm>
            <a:off x="1991544" y="4118152"/>
            <a:ext cx="3626314" cy="369332"/>
          </a:xfrm>
          <a:prstGeom prst="rect">
            <a:avLst/>
          </a:prstGeom>
          <a:noFill/>
        </p:spPr>
        <p:txBody>
          <a:bodyPr wrap="none" rtlCol="0">
            <a:spAutoFit/>
          </a:bodyPr>
          <a:lstStyle/>
          <a:p>
            <a:r>
              <a:rPr lang="fr-CH"/>
              <a:t>Energie d'ionisation des élements</a:t>
            </a:r>
          </a:p>
        </p:txBody>
      </p:sp>
      <p:graphicFrame>
        <p:nvGraphicFramePr>
          <p:cNvPr id="2" name="Chart 2">
            <a:extLst>
              <a:ext uri="{FF2B5EF4-FFF2-40B4-BE49-F238E27FC236}">
                <a16:creationId xmlns:a16="http://schemas.microsoft.com/office/drawing/2014/main" id="{8BE2D718-25CF-18BC-1F98-94B7031E0036}"/>
              </a:ext>
            </a:extLst>
          </p:cNvPr>
          <p:cNvGraphicFramePr>
            <a:graphicFrameLocks/>
          </p:cNvGraphicFramePr>
          <p:nvPr>
            <p:extLst>
              <p:ext uri="{D42A27DB-BD31-4B8C-83A1-F6EECF244321}">
                <p14:modId xmlns:p14="http://schemas.microsoft.com/office/powerpoint/2010/main" val="1138015796"/>
              </p:ext>
            </p:extLst>
          </p:nvPr>
        </p:nvGraphicFramePr>
        <p:xfrm>
          <a:off x="6924092" y="574285"/>
          <a:ext cx="5267908" cy="37285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72557764"/>
      </p:ext>
    </p:extLst>
  </p:cSld>
  <p:clrMapOvr>
    <a:masterClrMapping/>
  </p:clrMapOvr>
  <mc:AlternateContent xmlns:mc="http://schemas.openxmlformats.org/markup-compatibility/2006" xmlns:p14="http://schemas.microsoft.com/office/powerpoint/2010/main">
    <mc:Choice Requires="p14">
      <p:transition spd="slow" p14:dur="2000" advTm="129389"/>
    </mc:Choice>
    <mc:Fallback xmlns="">
      <p:transition spd="slow" advTm="12938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2" name="Text Box 18"/>
          <p:cNvSpPr txBox="1">
            <a:spLocks noChangeArrowheads="1"/>
          </p:cNvSpPr>
          <p:nvPr/>
        </p:nvSpPr>
        <p:spPr bwMode="auto">
          <a:xfrm>
            <a:off x="0" y="-26741"/>
            <a:ext cx="12192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200"/>
              <a:t>Superposition de deux ondes planes: calculs</a:t>
            </a:r>
          </a:p>
        </p:txBody>
      </p:sp>
      <mc:AlternateContent xmlns:mc="http://schemas.openxmlformats.org/markup-compatibility/2006">
        <mc:Choice xmlns:a14="http://schemas.microsoft.com/office/drawing/2010/main" Requires="a14">
          <p:sp>
            <p:nvSpPr>
              <p:cNvPr id="11284" name="Text Box 20"/>
              <p:cNvSpPr txBox="1">
                <a:spLocks noChangeArrowheads="1"/>
              </p:cNvSpPr>
              <p:nvPr/>
            </p:nvSpPr>
            <p:spPr bwMode="auto">
              <a:xfrm>
                <a:off x="0" y="575629"/>
                <a:ext cx="12192000" cy="6324167"/>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wrap="square">
                <a:spAutoFit/>
              </a:bodyPr>
              <a:lstStyle/>
              <a:p>
                <a:pPr marL="285750" indent="-285750">
                  <a:lnSpc>
                    <a:spcPct val="110000"/>
                  </a:lnSpc>
                  <a:buFont typeface="Arial" panose="020B0604020202020204" pitchFamily="34" charset="0"/>
                  <a:buChar char="•"/>
                </a:pPr>
                <a:r>
                  <a:rPr lang="fr-CH" dirty="0">
                    <a:latin typeface="+mn-lt"/>
                  </a:rPr>
                  <a:t>Nous traitons l'interférence entre deux ondes planes, que nous pouvons calculer de deux manières, en utilisant toujours la définition: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𝑗</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b="1" i="1">
                            <a:latin typeface="Cambria Math" panose="02040503050406030204" pitchFamily="18" charset="0"/>
                            <a:ea typeface="Cambria Math" panose="02040503050406030204" pitchFamily="18" charset="0"/>
                          </a:rPr>
                          <m:t>𝒌</m:t>
                        </m:r>
                      </m:e>
                      <m:sub>
                        <m:r>
                          <a:rPr lang="fr-CH" i="1">
                            <a:latin typeface="Cambria Math" panose="02040503050406030204" pitchFamily="18" charset="0"/>
                            <a:ea typeface="Cambria Math" panose="02040503050406030204" pitchFamily="18" charset="0"/>
                          </a:rPr>
                          <m:t>𝑗</m:t>
                        </m:r>
                      </m:sub>
                    </m:sSub>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𝒓</m:t>
                    </m:r>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𝑗</m:t>
                        </m:r>
                      </m:sub>
                    </m:sSub>
                    <m:r>
                      <a:rPr lang="fr-CH" i="1">
                        <a:latin typeface="Cambria Math" panose="02040503050406030204" pitchFamily="18" charset="0"/>
                        <a:ea typeface="Cambria Math" panose="02040503050406030204" pitchFamily="18" charset="0"/>
                      </a:rPr>
                      <m:t>𝑡</m:t>
                    </m:r>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𝜙</m:t>
                        </m:r>
                      </m:e>
                      <m:sub>
                        <m:r>
                          <a:rPr lang="fr-CH" i="1">
                            <a:latin typeface="Cambria Math" panose="02040503050406030204" pitchFamily="18" charset="0"/>
                            <a:ea typeface="Cambria Math" panose="02040503050406030204" pitchFamily="18" charset="0"/>
                          </a:rPr>
                          <m:t>𝑗</m:t>
                        </m:r>
                      </m:sub>
                    </m:sSub>
                  </m:oMath>
                </a14:m>
                <a:r>
                  <a:rPr lang="fr-CH" dirty="0">
                    <a:latin typeface="+mn-lt"/>
                  </a:rPr>
                  <a:t> </a:t>
                </a:r>
                <a:r>
                  <a:rPr lang="fr-CH" dirty="0"/>
                  <a:t> (</a:t>
                </a:r>
                <a:r>
                  <a:rPr lang="fr-CH" i="1" dirty="0"/>
                  <a:t>j</a:t>
                </a:r>
                <a:r>
                  <a:rPr lang="fr-CH" dirty="0"/>
                  <a:t>=1,2)</a:t>
                </a:r>
                <a:r>
                  <a:rPr lang="fr-CH" dirty="0">
                    <a:latin typeface="+mn-lt"/>
                  </a:rPr>
                  <a:t> et:</a:t>
                </a:r>
                <a:r>
                  <a:rPr lang="fr-CH" dirty="0"/>
                  <a:t> </a:t>
                </a:r>
                <a14:m>
                  <m:oMath xmlns:m="http://schemas.openxmlformats.org/officeDocument/2006/math">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2</m:t>
                        </m:r>
                      </m:sub>
                    </m:sSub>
                    <m:r>
                      <a:rPr lang="fr-CH" i="1">
                        <a:latin typeface="Cambria Math" panose="02040503050406030204" pitchFamily="18" charset="0"/>
                        <a:ea typeface="Cambria Math" panose="02040503050406030204" pitchFamily="18" charset="0"/>
                      </a:rPr>
                      <m:t>=</m:t>
                    </m:r>
                    <m:d>
                      <m:dPr>
                        <m:ctrlPr>
                          <a:rPr lang="fr-CH" i="1">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𝒌</m:t>
                                </m:r>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𝒓</m:t>
                                </m:r>
                              </m:e>
                            </m:d>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𝒌</m:t>
                                </m:r>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𝒓</m:t>
                                </m:r>
                              </m:e>
                            </m:d>
                          </m:e>
                          <m:sub>
                            <m:r>
                              <a:rPr lang="fr-CH" i="1">
                                <a:latin typeface="Cambria Math" panose="02040503050406030204" pitchFamily="18" charset="0"/>
                                <a:ea typeface="Cambria Math" panose="02040503050406030204" pitchFamily="18" charset="0"/>
                              </a:rPr>
                              <m:t>2</m:t>
                            </m:r>
                          </m:sub>
                        </m:sSub>
                      </m:e>
                    </m:d>
                    <m:r>
                      <a:rPr lang="fr-CH" i="1">
                        <a:latin typeface="Cambria Math" panose="02040503050406030204" pitchFamily="18" charset="0"/>
                        <a:ea typeface="Cambria Math" panose="02040503050406030204" pitchFamily="18" charset="0"/>
                      </a:rPr>
                      <m:t>+</m:t>
                    </m:r>
                    <m:d>
                      <m:dPr>
                        <m:ctrlPr>
                          <a:rPr lang="fr-CH" i="1">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2</m:t>
                            </m:r>
                          </m:sub>
                        </m:sSub>
                      </m:e>
                    </m:d>
                    <m:r>
                      <a:rPr lang="fr-CH" i="1">
                        <a:latin typeface="Cambria Math" panose="02040503050406030204" pitchFamily="18" charset="0"/>
                        <a:ea typeface="Cambria Math" panose="02040503050406030204" pitchFamily="18" charset="0"/>
                      </a:rPr>
                      <m:t>𝑡</m:t>
                    </m:r>
                    <m:r>
                      <a:rPr lang="fr-CH" i="1">
                        <a:latin typeface="Cambria Math" panose="02040503050406030204" pitchFamily="18" charset="0"/>
                        <a:ea typeface="Cambria Math" panose="02040503050406030204" pitchFamily="18" charset="0"/>
                      </a:rPr>
                      <m:t>+</m:t>
                    </m:r>
                    <m:d>
                      <m:dPr>
                        <m:ctrlPr>
                          <a:rPr lang="fr-CH" i="1">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𝜙</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𝜙</m:t>
                            </m:r>
                          </m:e>
                          <m:sub>
                            <m:r>
                              <a:rPr lang="fr-CH" b="0" i="1" smtClean="0">
                                <a:latin typeface="Cambria Math" panose="02040503050406030204" pitchFamily="18" charset="0"/>
                                <a:ea typeface="Cambria Math" panose="02040503050406030204" pitchFamily="18" charset="0"/>
                              </a:rPr>
                              <m:t>2</m:t>
                            </m:r>
                          </m:sub>
                        </m:sSub>
                      </m:e>
                    </m:d>
                  </m:oMath>
                </a14:m>
                <a:r>
                  <a:rPr lang="fr-CH" dirty="0">
                    <a:latin typeface="+mn-lt"/>
                  </a:rPr>
                  <a:t> </a:t>
                </a:r>
              </a:p>
              <a:p>
                <a:pPr marL="342900" indent="-342900">
                  <a:lnSpc>
                    <a:spcPct val="110000"/>
                  </a:lnSpc>
                  <a:buFont typeface="+mj-lt"/>
                  <a:buAutoNum type="arabicPeriod"/>
                </a:pPr>
                <a:r>
                  <a:rPr lang="fr-CH" dirty="0">
                    <a:latin typeface="+mn-lt"/>
                  </a:rPr>
                  <a:t>En utilisant des fonctions réelles: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b="0" i="1">
                            <a:latin typeface="Cambria Math" panose="02040503050406030204" pitchFamily="18" charset="0"/>
                            <a:ea typeface="Cambria Math" panose="02040503050406030204" pitchFamily="18" charset="0"/>
                          </a:rPr>
                          <m:t>𝐸</m:t>
                        </m:r>
                      </m:e>
                      <m:sub>
                        <m:r>
                          <a:rPr lang="fr-CH" b="0" i="1">
                            <a:latin typeface="Cambria Math" panose="02040503050406030204" pitchFamily="18" charset="0"/>
                            <a:ea typeface="Cambria Math" panose="02040503050406030204" pitchFamily="18" charset="0"/>
                          </a:rPr>
                          <m:t>𝑗</m:t>
                        </m:r>
                      </m:sub>
                    </m:sSub>
                    <m:r>
                      <a:rPr lang="fr-CH" i="1">
                        <a:latin typeface="Cambria Math" panose="02040503050406030204" pitchFamily="18" charset="0"/>
                        <a:ea typeface="Cambria Math" panose="02040503050406030204" pitchFamily="18" charset="0"/>
                      </a:rPr>
                      <m:t>=</m:t>
                    </m:r>
                  </m:oMath>
                </a14:m>
                <a:r>
                  <a:rPr lang="fr-CH" dirty="0">
                    <a:ea typeface="Cambria Math" panose="02040503050406030204" pitchFamily="18" charset="0"/>
                  </a:rPr>
                  <a:t>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m:t>
                        </m:r>
                        <m:r>
                          <a:rPr lang="fr-CH" i="1">
                            <a:latin typeface="Cambria Math" panose="02040503050406030204" pitchFamily="18" charset="0"/>
                            <a:ea typeface="Cambria Math" panose="02040503050406030204" pitchFamily="18" charset="0"/>
                          </a:rPr>
                          <m:t>𝑗</m:t>
                        </m:r>
                      </m:sub>
                    </m:sSub>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cos</m:t>
                        </m:r>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𝑗</m:t>
                            </m:r>
                          </m:sub>
                        </m:sSub>
                      </m:e>
                    </m:func>
                  </m:oMath>
                </a14:m>
                <a:r>
                  <a:rPr lang="fr-CH" dirty="0">
                    <a:latin typeface="+mn-lt"/>
                  </a:rPr>
                  <a:t> (</a:t>
                </a:r>
                <a:r>
                  <a:rPr lang="fr-CH" dirty="0"/>
                  <a:t>l'intensité est: </a:t>
                </a:r>
                <a14:m>
                  <m:oMath xmlns:m="http://schemas.openxmlformats.org/officeDocument/2006/math">
                    <m:sSub>
                      <m:sSubPr>
                        <m:ctrlPr>
                          <a:rPr lang="fr-CH" i="1" smtClean="0">
                            <a:latin typeface="Cambria Math" panose="02040503050406030204" pitchFamily="18" charset="0"/>
                            <a:ea typeface="Cambria Math" panose="02040503050406030204" pitchFamily="18" charset="0"/>
                          </a:rPr>
                        </m:ctrlPr>
                      </m:sSubPr>
                      <m:e>
                        <m:r>
                          <a:rPr lang="fr-CH" b="0" i="1" smtClean="0">
                            <a:latin typeface="Cambria Math" panose="02040503050406030204" pitchFamily="18" charset="0"/>
                            <a:ea typeface="Cambria Math" panose="02040503050406030204" pitchFamily="18" charset="0"/>
                          </a:rPr>
                          <m:t>𝐼</m:t>
                        </m:r>
                      </m:e>
                      <m:sub>
                        <m:r>
                          <a:rPr lang="fr-CH" b="0" i="1" smtClean="0">
                            <a:latin typeface="Cambria Math" panose="02040503050406030204" pitchFamily="18" charset="0"/>
                            <a:ea typeface="Cambria Math" panose="02040503050406030204" pitchFamily="18" charset="0"/>
                          </a:rPr>
                          <m:t>𝑗</m:t>
                        </m:r>
                      </m:sub>
                    </m:sSub>
                    <m:r>
                      <a:rPr lang="fr-CH" i="1" smtClean="0">
                        <a:latin typeface="Cambria Math" panose="02040503050406030204" pitchFamily="18" charset="0"/>
                        <a:ea typeface="Cambria Math" panose="02040503050406030204" pitchFamily="18" charset="0"/>
                      </a:rPr>
                      <m:t>∝</m:t>
                    </m:r>
                    <m:sSub>
                      <m:sSubPr>
                        <m:ctrlPr>
                          <a:rPr lang="fr-CH" altLang="en-CH" i="1">
                            <a:latin typeface="Cambria Math" panose="02040503050406030204" pitchFamily="18" charset="0"/>
                            <a:ea typeface="Cambria Math" panose="02040503050406030204" pitchFamily="18" charset="0"/>
                          </a:rPr>
                        </m:ctrlPr>
                      </m:sSubPr>
                      <m:e>
                        <m:d>
                          <m:dPr>
                            <m:begChr m:val="⟨"/>
                            <m:endChr m:val="⟩"/>
                            <m:ctrlPr>
                              <a:rPr lang="fr-CH" altLang="en-CH" i="1">
                                <a:latin typeface="Cambria Math" panose="02040503050406030204" pitchFamily="18" charset="0"/>
                                <a:ea typeface="Cambria Math" panose="02040503050406030204" pitchFamily="18" charset="0"/>
                              </a:rPr>
                            </m:ctrlPr>
                          </m:dPr>
                          <m:e>
                            <m:sSubSup>
                              <m:sSubSupPr>
                                <m:ctrlPr>
                                  <a:rPr lang="fr-CH" altLang="en-CH" i="1" smtClean="0">
                                    <a:latin typeface="Cambria Math" panose="02040503050406030204" pitchFamily="18" charset="0"/>
                                    <a:ea typeface="Cambria Math" panose="02040503050406030204" pitchFamily="18" charset="0"/>
                                  </a:rPr>
                                </m:ctrlPr>
                              </m:sSubSupPr>
                              <m:e>
                                <m:r>
                                  <a:rPr lang="fr-CH" altLang="en-CH" b="0" i="1" smtClean="0">
                                    <a:latin typeface="Cambria Math" panose="02040503050406030204" pitchFamily="18" charset="0"/>
                                    <a:ea typeface="Cambria Math" panose="02040503050406030204" pitchFamily="18" charset="0"/>
                                  </a:rPr>
                                  <m:t>𝐸</m:t>
                                </m:r>
                              </m:e>
                              <m:sub>
                                <m:r>
                                  <a:rPr lang="fr-CH" altLang="en-CH" b="0" i="1" smtClean="0">
                                    <a:latin typeface="Cambria Math" panose="02040503050406030204" pitchFamily="18" charset="0"/>
                                    <a:ea typeface="Cambria Math" panose="02040503050406030204" pitchFamily="18" charset="0"/>
                                  </a:rPr>
                                  <m:t>𝑗</m:t>
                                </m:r>
                              </m:sub>
                              <m:sup>
                                <m:r>
                                  <a:rPr lang="fr-CH" altLang="en-CH" b="0" i="1" smtClean="0">
                                    <a:latin typeface="Cambria Math" panose="02040503050406030204" pitchFamily="18" charset="0"/>
                                    <a:ea typeface="Cambria Math" panose="02040503050406030204" pitchFamily="18" charset="0"/>
                                  </a:rPr>
                                  <m:t>2</m:t>
                                </m:r>
                              </m:sup>
                            </m:sSubSup>
                          </m:e>
                        </m:d>
                      </m:e>
                      <m:sub>
                        <m:r>
                          <a:rPr lang="fr-CH" altLang="en-CH" i="1">
                            <a:latin typeface="Cambria Math" panose="02040503050406030204" pitchFamily="18" charset="0"/>
                            <a:ea typeface="Cambria Math" panose="02040503050406030204" pitchFamily="18" charset="0"/>
                          </a:rPr>
                          <m:t>𝑇</m:t>
                        </m:r>
                      </m:sub>
                    </m:sSub>
                    <m:r>
                      <a:rPr lang="fr-CH" i="1">
                        <a:latin typeface="Cambria Math" panose="02040503050406030204" pitchFamily="18" charset="0"/>
                        <a:ea typeface="Cambria Math" panose="02040503050406030204" pitchFamily="18" charset="0"/>
                      </a:rPr>
                      <m:t>=</m:t>
                    </m:r>
                    <m:sSubSup>
                      <m:sSubSupPr>
                        <m:ctrlPr>
                          <a:rPr lang="fr-CH" i="1">
                            <a:latin typeface="Cambria Math" panose="02040503050406030204" pitchFamily="18" charset="0"/>
                            <a:ea typeface="Cambria Math" panose="02040503050406030204" pitchFamily="18" charset="0"/>
                          </a:rPr>
                        </m:ctrlPr>
                      </m:sSubSupPr>
                      <m:e>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r>
                              <a:rPr lang="fr-CH" i="1">
                                <a:latin typeface="Cambria Math" panose="02040503050406030204" pitchFamily="18" charset="0"/>
                                <a:ea typeface="Cambria Math" panose="02040503050406030204" pitchFamily="18" charset="0"/>
                              </a:rPr>
                              <m:t>2</m:t>
                            </m:r>
                          </m:den>
                        </m:f>
                        <m:r>
                          <a:rPr lang="fr-CH" i="1">
                            <a:latin typeface="Cambria Math" panose="02040503050406030204" pitchFamily="18" charset="0"/>
                            <a:ea typeface="Cambria Math" panose="02040503050406030204" pitchFamily="18" charset="0"/>
                          </a:rPr>
                          <m:t>𝐸</m:t>
                        </m:r>
                      </m:e>
                      <m:sub>
                        <m:r>
                          <a:rPr lang="fr-CH" b="0" i="1" smtClean="0">
                            <a:latin typeface="Cambria Math" panose="02040503050406030204" pitchFamily="18" charset="0"/>
                            <a:ea typeface="Cambria Math" panose="02040503050406030204" pitchFamily="18" charset="0"/>
                          </a:rPr>
                          <m:t>0</m:t>
                        </m:r>
                        <m:r>
                          <a:rPr lang="fr-CH" b="0" i="1" smtClean="0">
                            <a:latin typeface="Cambria Math" panose="02040503050406030204" pitchFamily="18" charset="0"/>
                            <a:ea typeface="Cambria Math" panose="02040503050406030204" pitchFamily="18" charset="0"/>
                          </a:rPr>
                          <m:t>𝑗</m:t>
                        </m:r>
                      </m:sub>
                      <m:sup>
                        <m:r>
                          <a:rPr lang="fr-CH" i="1">
                            <a:latin typeface="Cambria Math" panose="02040503050406030204" pitchFamily="18" charset="0"/>
                            <a:ea typeface="Cambria Math" panose="02040503050406030204" pitchFamily="18" charset="0"/>
                          </a:rPr>
                          <m:t>2</m:t>
                        </m:r>
                      </m:sup>
                    </m:sSubSup>
                  </m:oMath>
                </a14:m>
                <a:r>
                  <a:rPr lang="fr-CH" dirty="0">
                    <a:latin typeface="+mn-lt"/>
                  </a:rPr>
                  <a:t> ):  </a:t>
                </a:r>
              </a:p>
              <a:p>
                <a:pPr>
                  <a:lnSpc>
                    <a:spcPct val="110000"/>
                  </a:lnSpc>
                </a:pPr>
                <a14:m>
                  <m:oMath xmlns:m="http://schemas.openxmlformats.org/officeDocument/2006/math">
                    <m:r>
                      <a:rPr lang="fr-CH" i="1" smtClean="0">
                        <a:latin typeface="Cambria Math" panose="02040503050406030204" pitchFamily="18" charset="0"/>
                        <a:ea typeface="Cambria Math" panose="02040503050406030204" pitchFamily="18" charset="0"/>
                      </a:rPr>
                      <m:t>𝐼</m:t>
                    </m:r>
                    <m:r>
                      <a:rPr lang="fr-CH" i="1" smtClean="0">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sSup>
                              <m:sSupPr>
                                <m:ctrlPr>
                                  <a:rPr lang="fr-CH" i="1">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01</m:t>
                                        </m:r>
                                      </m:sub>
                                    </m:sSub>
                                    <m:func>
                                      <m:funcPr>
                                        <m:ctrlPr>
                                          <a:rPr lang="fr-CH" i="1">
                                            <a:latin typeface="Cambria Math" panose="02040503050406030204" pitchFamily="18" charset="0"/>
                                            <a:ea typeface="Cambria Math" panose="02040503050406030204" pitchFamily="18" charset="0"/>
                                          </a:rPr>
                                        </m:ctrlPr>
                                      </m:funcPr>
                                      <m:fName>
                                        <m:r>
                                          <a:rPr lang="fr-CH" i="1">
                                            <a:latin typeface="Cambria Math" panose="02040503050406030204" pitchFamily="18" charset="0"/>
                                            <a:ea typeface="Cambria Math" panose="02040503050406030204" pitchFamily="18" charset="0"/>
                                          </a:rPr>
                                          <m:t>𝑐𝑜𝑠</m:t>
                                        </m:r>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1</m:t>
                                            </m:r>
                                          </m:sub>
                                        </m:sSub>
                                      </m:e>
                                    </m:func>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02</m:t>
                                        </m:r>
                                      </m:sub>
                                    </m:sSub>
                                    <m:func>
                                      <m:funcPr>
                                        <m:ctrlPr>
                                          <a:rPr lang="fr-CH" i="1">
                                            <a:latin typeface="Cambria Math" panose="02040503050406030204" pitchFamily="18" charset="0"/>
                                            <a:ea typeface="Cambria Math" panose="02040503050406030204" pitchFamily="18" charset="0"/>
                                          </a:rPr>
                                        </m:ctrlPr>
                                      </m:funcPr>
                                      <m:fName>
                                        <m:r>
                                          <a:rPr lang="fr-CH" i="1">
                                            <a:latin typeface="Cambria Math" panose="02040503050406030204" pitchFamily="18" charset="0"/>
                                            <a:ea typeface="Cambria Math" panose="02040503050406030204" pitchFamily="18" charset="0"/>
                                          </a:rPr>
                                          <m:t>𝑐𝑜𝑠</m:t>
                                        </m:r>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2</m:t>
                                            </m:r>
                                          </m:sub>
                                        </m:sSub>
                                      </m:e>
                                    </m:func>
                                  </m:e>
                                </m:d>
                              </m:e>
                              <m:sup>
                                <m:r>
                                  <a:rPr lang="fr-CH" i="1">
                                    <a:latin typeface="Cambria Math" panose="02040503050406030204" pitchFamily="18" charset="0"/>
                                    <a:ea typeface="Cambria Math" panose="02040503050406030204" pitchFamily="18" charset="0"/>
                                  </a:rPr>
                                  <m:t>2</m:t>
                                </m:r>
                              </m:sup>
                            </m:sSup>
                          </m:e>
                        </m:d>
                      </m:e>
                      <m:sub>
                        <m:r>
                          <a:rPr lang="fr-CH" i="1">
                            <a:latin typeface="Cambria Math" panose="02040503050406030204" pitchFamily="18" charset="0"/>
                            <a:ea typeface="Cambria Math" panose="02040503050406030204" pitchFamily="18" charset="0"/>
                          </a:rPr>
                          <m:t>𝑇</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sSup>
                              <m:sSupPr>
                                <m:ctrlPr>
                                  <a:rPr lang="fr-CH" i="1">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01</m:t>
                                        </m:r>
                                      </m:sub>
                                    </m:sSub>
                                    <m:func>
                                      <m:funcPr>
                                        <m:ctrlPr>
                                          <a:rPr lang="fr-CH" i="1">
                                            <a:latin typeface="Cambria Math" panose="02040503050406030204" pitchFamily="18" charset="0"/>
                                            <a:ea typeface="Cambria Math" panose="02040503050406030204" pitchFamily="18" charset="0"/>
                                          </a:rPr>
                                        </m:ctrlPr>
                                      </m:funcPr>
                                      <m:fName>
                                        <m:r>
                                          <a:rPr lang="fr-CH" i="1">
                                            <a:latin typeface="Cambria Math" panose="02040503050406030204" pitchFamily="18" charset="0"/>
                                            <a:ea typeface="Cambria Math" panose="02040503050406030204" pitchFamily="18" charset="0"/>
                                          </a:rPr>
                                          <m:t>𝑐𝑜𝑠</m:t>
                                        </m:r>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1</m:t>
                                            </m:r>
                                          </m:sub>
                                        </m:sSub>
                                      </m:e>
                                    </m:func>
                                  </m:e>
                                </m:d>
                              </m:e>
                              <m:sup>
                                <m:r>
                                  <a:rPr lang="fr-CH" i="1">
                                    <a:latin typeface="Cambria Math" panose="02040503050406030204" pitchFamily="18" charset="0"/>
                                    <a:ea typeface="Cambria Math" panose="02040503050406030204" pitchFamily="18" charset="0"/>
                                  </a:rPr>
                                  <m:t>2</m:t>
                                </m:r>
                              </m:sup>
                            </m:sSup>
                          </m:e>
                        </m:d>
                      </m:e>
                      <m:sub>
                        <m:r>
                          <a:rPr lang="fr-CH" i="1">
                            <a:latin typeface="Cambria Math" panose="02040503050406030204" pitchFamily="18" charset="0"/>
                            <a:ea typeface="Cambria Math" panose="02040503050406030204" pitchFamily="18" charset="0"/>
                          </a:rPr>
                          <m:t>𝑇</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sSup>
                              <m:sSupPr>
                                <m:ctrlPr>
                                  <a:rPr lang="fr-CH" i="1">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02</m:t>
                                        </m:r>
                                      </m:sub>
                                    </m:sSub>
                                    <m:func>
                                      <m:funcPr>
                                        <m:ctrlPr>
                                          <a:rPr lang="fr-CH" i="1">
                                            <a:latin typeface="Cambria Math" panose="02040503050406030204" pitchFamily="18" charset="0"/>
                                            <a:ea typeface="Cambria Math" panose="02040503050406030204" pitchFamily="18" charset="0"/>
                                          </a:rPr>
                                        </m:ctrlPr>
                                      </m:funcPr>
                                      <m:fName>
                                        <m:r>
                                          <a:rPr lang="fr-CH" i="1">
                                            <a:latin typeface="Cambria Math" panose="02040503050406030204" pitchFamily="18" charset="0"/>
                                            <a:ea typeface="Cambria Math" panose="02040503050406030204" pitchFamily="18" charset="0"/>
                                          </a:rPr>
                                          <m:t>𝑐𝑜𝑠</m:t>
                                        </m:r>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2</m:t>
                                            </m:r>
                                          </m:sub>
                                        </m:sSub>
                                      </m:e>
                                    </m:func>
                                  </m:e>
                                </m:d>
                              </m:e>
                              <m:sup>
                                <m:r>
                                  <a:rPr lang="fr-CH" i="1">
                                    <a:latin typeface="Cambria Math" panose="02040503050406030204" pitchFamily="18" charset="0"/>
                                    <a:ea typeface="Cambria Math" panose="02040503050406030204" pitchFamily="18" charset="0"/>
                                  </a:rPr>
                                  <m:t>2</m:t>
                                </m:r>
                              </m:sup>
                            </m:sSup>
                          </m:e>
                        </m:d>
                      </m:e>
                      <m:sub>
                        <m:r>
                          <a:rPr lang="fr-CH" i="1">
                            <a:latin typeface="Cambria Math" panose="02040503050406030204" pitchFamily="18" charset="0"/>
                            <a:ea typeface="Cambria Math" panose="02040503050406030204" pitchFamily="18" charset="0"/>
                          </a:rPr>
                          <m:t>𝑇</m:t>
                        </m:r>
                      </m:sub>
                    </m:sSub>
                    <m:r>
                      <a:rPr lang="fr-CH" i="1">
                        <a:latin typeface="Cambria Math" panose="02040503050406030204" pitchFamily="18" charset="0"/>
                        <a:ea typeface="Cambria Math" panose="02040503050406030204" pitchFamily="18" charset="0"/>
                      </a:rPr>
                      <m:t>+2</m:t>
                    </m:r>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01</m:t>
                                </m:r>
                              </m:sub>
                            </m:sSub>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02</m:t>
                                </m:r>
                              </m:sub>
                            </m:sSub>
                            <m:func>
                              <m:funcPr>
                                <m:ctrlPr>
                                  <a:rPr lang="fr-CH" i="1">
                                    <a:latin typeface="Cambria Math" panose="02040503050406030204" pitchFamily="18" charset="0"/>
                                    <a:ea typeface="Cambria Math" panose="02040503050406030204" pitchFamily="18" charset="0"/>
                                  </a:rPr>
                                </m:ctrlPr>
                              </m:funcPr>
                              <m:fName>
                                <m:r>
                                  <a:rPr lang="fr-CH" i="1">
                                    <a:latin typeface="Cambria Math" panose="02040503050406030204" pitchFamily="18" charset="0"/>
                                    <a:ea typeface="Cambria Math" panose="02040503050406030204" pitchFamily="18" charset="0"/>
                                  </a:rPr>
                                  <m:t>𝑐𝑜𝑠</m:t>
                                </m:r>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1</m:t>
                                    </m:r>
                                  </m:sub>
                                </m:sSub>
                              </m:e>
                            </m:func>
                            <m:func>
                              <m:funcPr>
                                <m:ctrlPr>
                                  <a:rPr lang="fr-CH" i="1">
                                    <a:latin typeface="Cambria Math" panose="02040503050406030204" pitchFamily="18" charset="0"/>
                                    <a:ea typeface="Cambria Math" panose="02040503050406030204" pitchFamily="18" charset="0"/>
                                  </a:rPr>
                                </m:ctrlPr>
                              </m:funcPr>
                              <m:fName>
                                <m:r>
                                  <a:rPr lang="fr-CH" i="1">
                                    <a:latin typeface="Cambria Math" panose="02040503050406030204" pitchFamily="18" charset="0"/>
                                    <a:ea typeface="Cambria Math" panose="02040503050406030204" pitchFamily="18" charset="0"/>
                                  </a:rPr>
                                  <m:t>𝑐𝑜𝑠</m:t>
                                </m:r>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2</m:t>
                                    </m:r>
                                  </m:sub>
                                </m:sSub>
                              </m:e>
                            </m:func>
                          </m:e>
                        </m:d>
                      </m:e>
                      <m:sub>
                        <m:r>
                          <a:rPr lang="fr-CH" i="1">
                            <a:latin typeface="Cambria Math" panose="02040503050406030204" pitchFamily="18" charset="0"/>
                            <a:ea typeface="Cambria Math" panose="02040503050406030204" pitchFamily="18" charset="0"/>
                          </a:rPr>
                          <m:t>𝑇</m:t>
                        </m:r>
                      </m:sub>
                    </m:sSub>
                    <m:r>
                      <a:rPr lang="fr-CH" i="1">
                        <a:latin typeface="Cambria Math" panose="02040503050406030204" pitchFamily="18" charset="0"/>
                        <a:ea typeface="Cambria Math" panose="02040503050406030204" pitchFamily="18" charset="0"/>
                      </a:rPr>
                      <m:t>=</m:t>
                    </m:r>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01</m:t>
                        </m:r>
                      </m:sub>
                      <m:sup>
                        <m:r>
                          <a:rPr lang="fr-CH" i="1">
                            <a:latin typeface="Cambria Math" panose="02040503050406030204" pitchFamily="18" charset="0"/>
                            <a:ea typeface="Cambria Math" panose="02040503050406030204" pitchFamily="18" charset="0"/>
                          </a:rPr>
                          <m:t>2</m:t>
                        </m:r>
                      </m:sup>
                    </m:sSubSup>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𝑐𝑜𝑠</m:t>
                                </m:r>
                              </m:e>
                              <m:sup>
                                <m:r>
                                  <a:rPr lang="fr-CH" i="1">
                                    <a:latin typeface="Cambria Math" panose="02040503050406030204" pitchFamily="18" charset="0"/>
                                    <a:ea typeface="Cambria Math" panose="02040503050406030204" pitchFamily="18" charset="0"/>
                                  </a:rPr>
                                  <m:t>2</m:t>
                                </m:r>
                              </m:sup>
                            </m:sSup>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1</m:t>
                                </m:r>
                              </m:sub>
                            </m:sSub>
                          </m:e>
                        </m:d>
                      </m:e>
                      <m:sub>
                        <m:r>
                          <a:rPr lang="fr-CH" i="1">
                            <a:latin typeface="Cambria Math" panose="02040503050406030204" pitchFamily="18" charset="0"/>
                            <a:ea typeface="Cambria Math" panose="02040503050406030204" pitchFamily="18" charset="0"/>
                          </a:rPr>
                          <m:t>𝑇</m:t>
                        </m:r>
                      </m:sub>
                    </m:sSub>
                    <m:r>
                      <a:rPr lang="fr-CH" i="1">
                        <a:latin typeface="Cambria Math" panose="02040503050406030204" pitchFamily="18" charset="0"/>
                        <a:ea typeface="Cambria Math" panose="02040503050406030204" pitchFamily="18" charset="0"/>
                      </a:rPr>
                      <m:t>+</m:t>
                    </m:r>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02</m:t>
                        </m:r>
                      </m:sub>
                      <m:sup>
                        <m:r>
                          <a:rPr lang="fr-CH" i="1">
                            <a:latin typeface="Cambria Math" panose="02040503050406030204" pitchFamily="18" charset="0"/>
                            <a:ea typeface="Cambria Math" panose="02040503050406030204" pitchFamily="18" charset="0"/>
                          </a:rPr>
                          <m:t>2</m:t>
                        </m:r>
                      </m:sup>
                    </m:sSubSup>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𝑐𝑜𝑠</m:t>
                                </m:r>
                              </m:e>
                              <m:sup>
                                <m:r>
                                  <a:rPr lang="fr-CH" i="1">
                                    <a:latin typeface="Cambria Math" panose="02040503050406030204" pitchFamily="18" charset="0"/>
                                    <a:ea typeface="Cambria Math" panose="02040503050406030204" pitchFamily="18" charset="0"/>
                                  </a:rPr>
                                  <m:t>2</m:t>
                                </m:r>
                              </m:sup>
                            </m:sSup>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2</m:t>
                                </m:r>
                              </m:sub>
                            </m:sSub>
                          </m:e>
                        </m:d>
                      </m:e>
                      <m:sub>
                        <m:r>
                          <a:rPr lang="fr-CH" i="1">
                            <a:latin typeface="Cambria Math" panose="02040503050406030204" pitchFamily="18" charset="0"/>
                            <a:ea typeface="Cambria Math" panose="02040503050406030204" pitchFamily="18" charset="0"/>
                          </a:rPr>
                          <m:t>𝑇</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01</m:t>
                        </m:r>
                      </m:sub>
                    </m:sSub>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02</m:t>
                        </m:r>
                      </m:sub>
                    </m:sSub>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func>
                              <m:funcPr>
                                <m:ctrlPr>
                                  <a:rPr lang="fr-CH" i="1">
                                    <a:latin typeface="Cambria Math" panose="02040503050406030204" pitchFamily="18" charset="0"/>
                                    <a:ea typeface="Cambria Math" panose="02040503050406030204" pitchFamily="18" charset="0"/>
                                  </a:rPr>
                                </m:ctrlPr>
                              </m:funcPr>
                              <m:fName>
                                <m:r>
                                  <a:rPr lang="fr-CH" i="1">
                                    <a:latin typeface="Cambria Math" panose="02040503050406030204" pitchFamily="18" charset="0"/>
                                    <a:ea typeface="Cambria Math" panose="02040503050406030204" pitchFamily="18" charset="0"/>
                                  </a:rPr>
                                  <m:t>𝑐𝑜𝑠</m:t>
                                </m:r>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2</m:t>
                                    </m:r>
                                  </m:sub>
                                </m:sSub>
                                <m:r>
                                  <a:rPr lang="fr-CH" i="1">
                                    <a:latin typeface="Cambria Math" panose="02040503050406030204" pitchFamily="18" charset="0"/>
                                    <a:ea typeface="Cambria Math" panose="02040503050406030204" pitchFamily="18" charset="0"/>
                                  </a:rPr>
                                  <m:t>)</m:t>
                                </m:r>
                              </m:e>
                            </m:func>
                            <m:r>
                              <a:rPr lang="fr-CH" i="1">
                                <a:latin typeface="Cambria Math" panose="02040503050406030204" pitchFamily="18" charset="0"/>
                                <a:ea typeface="Cambria Math" panose="02040503050406030204" pitchFamily="18" charset="0"/>
                              </a:rPr>
                              <m:t>+</m:t>
                            </m:r>
                            <m:func>
                              <m:funcPr>
                                <m:ctrlPr>
                                  <a:rPr lang="fr-CH" i="1">
                                    <a:latin typeface="Cambria Math" panose="02040503050406030204" pitchFamily="18" charset="0"/>
                                    <a:ea typeface="Cambria Math" panose="02040503050406030204" pitchFamily="18" charset="0"/>
                                  </a:rPr>
                                </m:ctrlPr>
                              </m:funcPr>
                              <m:fName>
                                <m:r>
                                  <a:rPr lang="fr-CH" i="1">
                                    <a:latin typeface="Cambria Math" panose="02040503050406030204" pitchFamily="18" charset="0"/>
                                    <a:ea typeface="Cambria Math" panose="02040503050406030204" pitchFamily="18" charset="0"/>
                                  </a:rPr>
                                  <m:t>𝑐𝑜𝑠</m:t>
                                </m:r>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2</m:t>
                                    </m:r>
                                  </m:sub>
                                </m:sSub>
                                <m:r>
                                  <a:rPr lang="fr-CH" i="1">
                                    <a:latin typeface="Cambria Math" panose="02040503050406030204" pitchFamily="18" charset="0"/>
                                    <a:ea typeface="Cambria Math" panose="02040503050406030204" pitchFamily="18" charset="0"/>
                                  </a:rPr>
                                  <m:t>)</m:t>
                                </m:r>
                              </m:e>
                            </m:func>
                          </m:e>
                        </m:d>
                      </m:e>
                      <m:sub>
                        <m:r>
                          <a:rPr lang="fr-CH" i="1">
                            <a:latin typeface="Cambria Math" panose="02040503050406030204" pitchFamily="18" charset="0"/>
                            <a:ea typeface="Cambria Math" panose="02040503050406030204" pitchFamily="18" charset="0"/>
                          </a:rPr>
                          <m:t>𝑇</m:t>
                        </m:r>
                      </m:sub>
                    </m:sSub>
                    <m:r>
                      <a:rPr lang="fr-CH" i="1">
                        <a:latin typeface="Cambria Math" panose="02040503050406030204" pitchFamily="18" charset="0"/>
                        <a:ea typeface="Cambria Math" panose="02040503050406030204" pitchFamily="18" charset="0"/>
                      </a:rPr>
                      <m:t>=</m:t>
                    </m:r>
                    <m:sSubSup>
                      <m:sSubSupPr>
                        <m:ctrlPr>
                          <a:rPr lang="fr-CH" i="1">
                            <a:latin typeface="Cambria Math" panose="02040503050406030204" pitchFamily="18" charset="0"/>
                            <a:ea typeface="Cambria Math" panose="02040503050406030204" pitchFamily="18" charset="0"/>
                          </a:rPr>
                        </m:ctrlPr>
                      </m:sSubSupPr>
                      <m:e>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r>
                              <a:rPr lang="fr-CH" i="1">
                                <a:latin typeface="Cambria Math" panose="02040503050406030204" pitchFamily="18" charset="0"/>
                                <a:ea typeface="Cambria Math" panose="02040503050406030204" pitchFamily="18" charset="0"/>
                              </a:rPr>
                              <m:t>2</m:t>
                            </m:r>
                          </m:den>
                        </m:f>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01</m:t>
                        </m:r>
                      </m:sub>
                      <m:sup>
                        <m:r>
                          <a:rPr lang="fr-CH" i="1">
                            <a:latin typeface="Cambria Math" panose="02040503050406030204" pitchFamily="18" charset="0"/>
                            <a:ea typeface="Cambria Math" panose="02040503050406030204" pitchFamily="18" charset="0"/>
                          </a:rPr>
                          <m:t>2</m:t>
                        </m:r>
                      </m:sup>
                    </m:sSubSup>
                    <m:r>
                      <a:rPr lang="fr-CH" i="1">
                        <a:latin typeface="Cambria Math" panose="02040503050406030204" pitchFamily="18" charset="0"/>
                        <a:ea typeface="Cambria Math" panose="02040503050406030204" pitchFamily="18" charset="0"/>
                      </a:rPr>
                      <m:t>+</m:t>
                    </m:r>
                    <m:sSubSup>
                      <m:sSubSupPr>
                        <m:ctrlPr>
                          <a:rPr lang="fr-CH" i="1">
                            <a:latin typeface="Cambria Math" panose="02040503050406030204" pitchFamily="18" charset="0"/>
                            <a:ea typeface="Cambria Math" panose="02040503050406030204" pitchFamily="18" charset="0"/>
                          </a:rPr>
                        </m:ctrlPr>
                      </m:sSubSupPr>
                      <m:e>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r>
                              <a:rPr lang="fr-CH" i="1">
                                <a:latin typeface="Cambria Math" panose="02040503050406030204" pitchFamily="18" charset="0"/>
                                <a:ea typeface="Cambria Math" panose="02040503050406030204" pitchFamily="18" charset="0"/>
                              </a:rPr>
                              <m:t>2</m:t>
                            </m:r>
                          </m:den>
                        </m:f>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02</m:t>
                        </m:r>
                      </m:sub>
                      <m:sup>
                        <m:r>
                          <a:rPr lang="fr-CH" i="1">
                            <a:latin typeface="Cambria Math" panose="02040503050406030204" pitchFamily="18" charset="0"/>
                            <a:ea typeface="Cambria Math" panose="02040503050406030204" pitchFamily="18" charset="0"/>
                          </a:rPr>
                          <m:t>2</m:t>
                        </m:r>
                      </m:sup>
                    </m:sSubSup>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01</m:t>
                        </m:r>
                      </m:sub>
                    </m:sSub>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02</m:t>
                        </m:r>
                      </m:sub>
                    </m:sSub>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func>
                              <m:funcPr>
                                <m:ctrlPr>
                                  <a:rPr lang="fr-CH" i="1">
                                    <a:latin typeface="Cambria Math" panose="02040503050406030204" pitchFamily="18" charset="0"/>
                                    <a:ea typeface="Cambria Math" panose="02040503050406030204" pitchFamily="18" charset="0"/>
                                  </a:rPr>
                                </m:ctrlPr>
                              </m:funcPr>
                              <m:fName>
                                <m:r>
                                  <a:rPr lang="fr-CH" i="1">
                                    <a:latin typeface="Cambria Math" panose="02040503050406030204" pitchFamily="18" charset="0"/>
                                    <a:ea typeface="Cambria Math" panose="02040503050406030204" pitchFamily="18" charset="0"/>
                                  </a:rPr>
                                  <m:t>𝑐𝑜𝑠</m:t>
                                </m:r>
                              </m:fName>
                              <m:e>
                                <m:d>
                                  <m:dPr>
                                    <m:ctrlPr>
                                      <a:rPr lang="fr-CH" i="1">
                                        <a:latin typeface="Cambria Math" panose="02040503050406030204" pitchFamily="18" charset="0"/>
                                        <a:ea typeface="Cambria Math" panose="02040503050406030204" pitchFamily="18" charset="0"/>
                                      </a:rPr>
                                    </m:ctrlPr>
                                  </m:dPr>
                                  <m:e>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𝜑</m:t>
                                    </m:r>
                                  </m:e>
                                </m:d>
                              </m:e>
                            </m:func>
                          </m:e>
                        </m:d>
                      </m:e>
                      <m:sub>
                        <m:r>
                          <a:rPr lang="fr-CH" i="1">
                            <a:latin typeface="Cambria Math" panose="02040503050406030204" pitchFamily="18" charset="0"/>
                            <a:ea typeface="Cambria Math" panose="02040503050406030204" pitchFamily="18" charset="0"/>
                          </a:rPr>
                          <m:t>𝑇</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𝐼</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𝐼</m:t>
                        </m:r>
                      </m:e>
                      <m:sub>
                        <m:r>
                          <a:rPr lang="fr-CH" i="1">
                            <a:latin typeface="Cambria Math" panose="02040503050406030204" pitchFamily="18" charset="0"/>
                            <a:ea typeface="Cambria Math" panose="02040503050406030204" pitchFamily="18" charset="0"/>
                          </a:rPr>
                          <m:t>2</m:t>
                        </m:r>
                      </m:sub>
                    </m:sSub>
                    <m:r>
                      <a:rPr lang="fr-CH" i="1">
                        <a:latin typeface="Cambria Math" panose="02040503050406030204" pitchFamily="18" charset="0"/>
                        <a:ea typeface="Cambria Math" panose="02040503050406030204" pitchFamily="18" charset="0"/>
                      </a:rPr>
                      <m:t>+2</m:t>
                    </m:r>
                    <m:rad>
                      <m:radPr>
                        <m:degHide m:val="on"/>
                        <m:ctrlPr>
                          <a:rPr lang="fr-CH" i="1">
                            <a:latin typeface="Cambria Math" panose="02040503050406030204" pitchFamily="18" charset="0"/>
                            <a:ea typeface="Cambria Math" panose="02040503050406030204" pitchFamily="18" charset="0"/>
                          </a:rPr>
                        </m:ctrlPr>
                      </m:radPr>
                      <m:deg/>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𝐼</m:t>
                            </m:r>
                          </m:e>
                          <m:sub>
                            <m:r>
                              <a:rPr lang="fr-CH" i="1">
                                <a:latin typeface="Cambria Math" panose="02040503050406030204" pitchFamily="18" charset="0"/>
                                <a:ea typeface="Cambria Math" panose="02040503050406030204" pitchFamily="18" charset="0"/>
                              </a:rPr>
                              <m:t>1</m:t>
                            </m:r>
                          </m:sub>
                        </m:sSub>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𝐼</m:t>
                            </m:r>
                          </m:e>
                          <m:sub>
                            <m:r>
                              <a:rPr lang="fr-CH" i="1">
                                <a:latin typeface="Cambria Math" panose="02040503050406030204" pitchFamily="18" charset="0"/>
                                <a:ea typeface="Cambria Math" panose="02040503050406030204" pitchFamily="18" charset="0"/>
                              </a:rPr>
                              <m:t>2</m:t>
                            </m:r>
                          </m:sub>
                        </m:sSub>
                      </m:e>
                    </m:rad>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func>
                              <m:funcPr>
                                <m:ctrlPr>
                                  <a:rPr lang="fr-CH" i="1">
                                    <a:latin typeface="Cambria Math" panose="02040503050406030204" pitchFamily="18" charset="0"/>
                                    <a:ea typeface="Cambria Math" panose="02040503050406030204" pitchFamily="18" charset="0"/>
                                  </a:rPr>
                                </m:ctrlPr>
                              </m:funcPr>
                              <m:fName>
                                <m:r>
                                  <a:rPr lang="fr-CH" i="1">
                                    <a:latin typeface="Cambria Math" panose="02040503050406030204" pitchFamily="18" charset="0"/>
                                    <a:ea typeface="Cambria Math" panose="02040503050406030204" pitchFamily="18" charset="0"/>
                                  </a:rPr>
                                  <m:t>𝑐𝑜𝑠</m:t>
                                </m:r>
                              </m:fName>
                              <m:e>
                                <m:d>
                                  <m:dPr>
                                    <m:ctrlPr>
                                      <a:rPr lang="fr-CH" i="1">
                                        <a:latin typeface="Cambria Math" panose="02040503050406030204" pitchFamily="18" charset="0"/>
                                        <a:ea typeface="Cambria Math" panose="02040503050406030204" pitchFamily="18" charset="0"/>
                                      </a:rPr>
                                    </m:ctrlPr>
                                  </m:dPr>
                                  <m:e>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𝜑</m:t>
                                    </m:r>
                                  </m:e>
                                </m:d>
                              </m:e>
                            </m:func>
                          </m:e>
                        </m:d>
                      </m:e>
                      <m:sub>
                        <m:r>
                          <a:rPr lang="fr-CH" i="1">
                            <a:latin typeface="Cambria Math" panose="02040503050406030204" pitchFamily="18" charset="0"/>
                            <a:ea typeface="Cambria Math" panose="02040503050406030204" pitchFamily="18" charset="0"/>
                          </a:rPr>
                          <m:t>𝑇</m:t>
                        </m:r>
                      </m:sub>
                    </m:sSub>
                  </m:oMath>
                </a14:m>
                <a:r>
                  <a:rPr lang="fr-CH" dirty="0"/>
                  <a:t>.</a:t>
                </a:r>
                <a:r>
                  <a:rPr lang="fr-CH" dirty="0">
                    <a:latin typeface="+mn-lt"/>
                  </a:rPr>
                  <a:t> </a:t>
                </a:r>
              </a:p>
              <a:p>
                <a:pPr marL="285750" indent="-285750">
                  <a:lnSpc>
                    <a:spcPct val="110000"/>
                  </a:lnSpc>
                  <a:buFont typeface="Arial" panose="020B0604020202020204" pitchFamily="34" charset="0"/>
                  <a:buChar char="•"/>
                </a:pPr>
                <a:endParaRPr lang="fr-CH" dirty="0">
                  <a:latin typeface="+mn-lt"/>
                </a:endParaRPr>
              </a:p>
              <a:p>
                <a:pPr marL="285750" indent="-285750">
                  <a:lnSpc>
                    <a:spcPct val="110000"/>
                  </a:lnSpc>
                  <a:buFont typeface="Arial" panose="020B0604020202020204" pitchFamily="34" charset="0"/>
                  <a:buChar char="•"/>
                </a:pPr>
                <a:r>
                  <a:rPr lang="fr-CH" dirty="0">
                    <a:latin typeface="+mn-lt"/>
                  </a:rPr>
                  <a:t>A cause de la haute fréquence, la moyenne temporelle</a:t>
                </a:r>
                <a:r>
                  <a:rPr lang="fr-CH" dirty="0"/>
                  <a:t> des composants avec</a:t>
                </a:r>
                <a:r>
                  <a:rPr lang="fr-CH" dirty="0">
                    <a:latin typeface="+mn-lt"/>
                  </a:rPr>
                  <a:t> </a:t>
                </a:r>
                <a:r>
                  <a:rPr lang="fr-CH" dirty="0"/>
                  <a:t>des phases contenantes: </a:t>
                </a:r>
                <a:r>
                  <a:rPr lang="fr-CH" dirty="0">
                    <a:latin typeface="Symbol" pitchFamily="2" charset="2"/>
                  </a:rPr>
                  <a:t>w</a:t>
                </a:r>
                <a:r>
                  <a:rPr lang="fr-CH" baseline="-25000" dirty="0"/>
                  <a:t>1</a:t>
                </a:r>
                <a:r>
                  <a:rPr lang="fr-CH" dirty="0"/>
                  <a:t> , </a:t>
                </a:r>
                <a:r>
                  <a:rPr lang="fr-CH" dirty="0">
                    <a:latin typeface="Symbol" pitchFamily="2" charset="2"/>
                  </a:rPr>
                  <a:t>w</a:t>
                </a:r>
                <a:r>
                  <a:rPr lang="fr-CH" baseline="-25000" dirty="0"/>
                  <a:t>2</a:t>
                </a:r>
                <a:r>
                  <a:rPr lang="fr-CH" dirty="0"/>
                  <a:t> ,ou </a:t>
                </a:r>
                <a:r>
                  <a:rPr lang="fr-CH" dirty="0">
                    <a:latin typeface="Symbol" pitchFamily="2" charset="2"/>
                  </a:rPr>
                  <a:t>w</a:t>
                </a:r>
                <a:r>
                  <a:rPr lang="fr-CH" baseline="-25000" dirty="0"/>
                  <a:t>1</a:t>
                </a:r>
                <a:r>
                  <a:rPr lang="fr-CH" dirty="0"/>
                  <a:t>+</a:t>
                </a:r>
                <a:r>
                  <a:rPr lang="fr-CH" dirty="0">
                    <a:latin typeface="Symbol" pitchFamily="2" charset="2"/>
                  </a:rPr>
                  <a:t>w</a:t>
                </a:r>
                <a:r>
                  <a:rPr lang="fr-CH" baseline="-25000" dirty="0"/>
                  <a:t>2</a:t>
                </a:r>
                <a:r>
                  <a:rPr lang="fr-CH" dirty="0"/>
                  <a:t> , est nulle: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cos</m:t>
                                </m:r>
                              </m:fName>
                              <m:e>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𝑡</m:t>
                                </m:r>
                              </m:e>
                            </m:func>
                          </m:e>
                        </m:d>
                      </m:e>
                      <m:sub>
                        <m:r>
                          <a:rPr lang="fr-CH" i="1">
                            <a:latin typeface="Cambria Math" panose="02040503050406030204" pitchFamily="18" charset="0"/>
                            <a:ea typeface="Cambria Math" panose="02040503050406030204" pitchFamily="18" charset="0"/>
                          </a:rPr>
                          <m:t>𝑇</m:t>
                        </m:r>
                      </m:sub>
                    </m:sSub>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r>
                          <a:rPr lang="fr-CH" i="1">
                            <a:latin typeface="Cambria Math" panose="02040503050406030204" pitchFamily="18" charset="0"/>
                            <a:ea typeface="Cambria Math" panose="02040503050406030204" pitchFamily="18" charset="0"/>
                          </a:rPr>
                          <m:t>𝑇</m:t>
                        </m:r>
                      </m:den>
                    </m:f>
                    <m:nary>
                      <m:naryPr>
                        <m:limLoc m:val="undOvr"/>
                        <m:ctrlPr>
                          <a:rPr lang="fr-CH" i="1">
                            <a:latin typeface="Cambria Math" panose="02040503050406030204" pitchFamily="18" charset="0"/>
                            <a:ea typeface="Cambria Math" panose="02040503050406030204" pitchFamily="18" charset="0"/>
                          </a:rPr>
                        </m:ctrlPr>
                      </m:naryPr>
                      <m:sub>
                        <m:r>
                          <m:rPr>
                            <m:brk m:alnAt="24"/>
                          </m:rP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𝑇</m:t>
                        </m:r>
                      </m:sup>
                      <m:e>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cos</m:t>
                            </m:r>
                          </m:fName>
                          <m:e>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𝑡</m:t>
                            </m:r>
                          </m:e>
                        </m:func>
                        <m:r>
                          <a:rPr lang="fr-CH" i="1">
                            <a:latin typeface="Cambria Math" panose="02040503050406030204" pitchFamily="18" charset="0"/>
                            <a:ea typeface="Cambria Math" panose="02040503050406030204" pitchFamily="18" charset="0"/>
                          </a:rPr>
                          <m:t>𝑑𝑡</m:t>
                        </m:r>
                      </m:e>
                    </m:nary>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𝑇</m:t>
                        </m:r>
                      </m:den>
                    </m:f>
                    <m:sSubSup>
                      <m:sSubSupPr>
                        <m:ctrlPr>
                          <a:rPr lang="fr-CH" i="1">
                            <a:latin typeface="Cambria Math" panose="02040503050406030204" pitchFamily="18" charset="0"/>
                            <a:ea typeface="Cambria Math" panose="02040503050406030204" pitchFamily="18" charset="0"/>
                          </a:rPr>
                        </m:ctrlPr>
                      </m:sSubSupPr>
                      <m:e>
                        <m:d>
                          <m:dPr>
                            <m:begChr m:val="["/>
                            <m:endChr m:val="]"/>
                            <m:ctrlPr>
                              <a:rPr lang="fr-CH" i="1">
                                <a:latin typeface="Cambria Math" panose="02040503050406030204" pitchFamily="18" charset="0"/>
                                <a:ea typeface="Cambria Math" panose="02040503050406030204" pitchFamily="18" charset="0"/>
                              </a:rPr>
                            </m:ctrlPr>
                          </m:dPr>
                          <m:e>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sin</m:t>
                                </m:r>
                              </m:fName>
                              <m:e>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𝑡</m:t>
                                </m:r>
                              </m:e>
                            </m:func>
                          </m:e>
                        </m:d>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𝑇</m:t>
                        </m:r>
                      </m:sup>
                    </m:sSubSup>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2</m:t>
                        </m:r>
                      </m:num>
                      <m:den>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𝑇</m:t>
                        </m:r>
                      </m:den>
                    </m:f>
                    <m:r>
                      <a:rPr lang="fr-CH" i="1">
                        <a:latin typeface="Cambria Math" panose="02040503050406030204" pitchFamily="18" charset="0"/>
                        <a:ea typeface="Cambria Math" panose="02040503050406030204" pitchFamily="18" charset="0"/>
                      </a:rPr>
                      <m:t>≪1</m:t>
                    </m:r>
                  </m:oMath>
                </a14:m>
                <a:r>
                  <a:rPr lang="fr-CH" dirty="0"/>
                  <a:t> . En conséquence:</a:t>
                </a:r>
                <a:r>
                  <a:rPr lang="fr-CH" dirty="0">
                    <a:latin typeface="+mn-lt"/>
                  </a:rPr>
                  <a:t>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𝑐𝑜𝑠</m:t>
                                </m:r>
                              </m:e>
                              <m:sup>
                                <m:r>
                                  <a:rPr lang="fr-CH" i="1">
                                    <a:latin typeface="Cambria Math" panose="02040503050406030204" pitchFamily="18" charset="0"/>
                                    <a:ea typeface="Cambria Math" panose="02040503050406030204" pitchFamily="18" charset="0"/>
                                  </a:rPr>
                                  <m:t>2</m:t>
                                </m:r>
                              </m:sup>
                            </m:sSup>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b="0" i="1" smtClean="0">
                                    <a:latin typeface="Cambria Math" panose="02040503050406030204" pitchFamily="18" charset="0"/>
                                    <a:ea typeface="Cambria Math" panose="02040503050406030204" pitchFamily="18" charset="0"/>
                                  </a:rPr>
                                  <m:t>𝑖</m:t>
                                </m:r>
                              </m:sub>
                            </m:sSub>
                          </m:e>
                        </m:d>
                      </m:e>
                      <m:sub>
                        <m:r>
                          <a:rPr lang="fr-CH" i="1">
                            <a:latin typeface="Cambria Math" panose="02040503050406030204" pitchFamily="18" charset="0"/>
                            <a:ea typeface="Cambria Math" panose="02040503050406030204" pitchFamily="18" charset="0"/>
                          </a:rPr>
                          <m:t>𝑇</m:t>
                        </m:r>
                      </m:sub>
                    </m:sSub>
                    <m:r>
                      <a:rPr lang="fr-CH" b="0" i="1" smtClean="0">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func>
                                  <m:funcPr>
                                    <m:ctrlPr>
                                      <a:rPr lang="fr-CH" i="1">
                                        <a:latin typeface="Cambria Math" panose="02040503050406030204" pitchFamily="18" charset="0"/>
                                        <a:ea typeface="Cambria Math" panose="02040503050406030204" pitchFamily="18" charset="0"/>
                                      </a:rPr>
                                    </m:ctrlPr>
                                  </m:funcPr>
                                  <m:fName>
                                    <m:r>
                                      <a:rPr lang="fr-CH" i="1">
                                        <a:latin typeface="Cambria Math" panose="02040503050406030204" pitchFamily="18" charset="0"/>
                                        <a:ea typeface="Cambria Math" panose="02040503050406030204" pitchFamily="18" charset="0"/>
                                      </a:rPr>
                                      <m:t>𝑐𝑜𝑠</m:t>
                                    </m:r>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𝑖</m:t>
                                        </m:r>
                                      </m:sub>
                                    </m:sSub>
                                  </m:e>
                                </m:func>
                              </m:num>
                              <m:den>
                                <m:r>
                                  <a:rPr lang="fr-CH" i="1">
                                    <a:latin typeface="Cambria Math" panose="02040503050406030204" pitchFamily="18" charset="0"/>
                                    <a:ea typeface="Cambria Math" panose="02040503050406030204" pitchFamily="18" charset="0"/>
                                  </a:rPr>
                                  <m:t>2</m:t>
                                </m:r>
                              </m:den>
                            </m:f>
                          </m:e>
                        </m:d>
                      </m:e>
                      <m:sub>
                        <m:r>
                          <a:rPr lang="fr-CH" i="1">
                            <a:latin typeface="Cambria Math" panose="02040503050406030204" pitchFamily="18" charset="0"/>
                            <a:ea typeface="Cambria Math" panose="02040503050406030204" pitchFamily="18" charset="0"/>
                          </a:rPr>
                          <m:t>𝑇</m:t>
                        </m:r>
                      </m:sub>
                    </m:sSub>
                    <m:r>
                      <a:rPr lang="fr-CH" b="0" i="1" smtClean="0">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r>
                          <a:rPr lang="fr-CH" i="1">
                            <a:latin typeface="Cambria Math" panose="02040503050406030204" pitchFamily="18" charset="0"/>
                            <a:ea typeface="Cambria Math" panose="02040503050406030204" pitchFamily="18" charset="0"/>
                          </a:rPr>
                          <m:t>2</m:t>
                        </m:r>
                      </m:den>
                    </m:f>
                  </m:oMath>
                </a14:m>
                <a:r>
                  <a:rPr lang="fr-CH" dirty="0">
                    <a:latin typeface="+mn-lt"/>
                  </a:rPr>
                  <a:t> , et: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func>
                              <m:funcPr>
                                <m:ctrlPr>
                                  <a:rPr lang="fr-CH" i="1">
                                    <a:latin typeface="Cambria Math" panose="02040503050406030204" pitchFamily="18" charset="0"/>
                                    <a:ea typeface="Cambria Math" panose="02040503050406030204" pitchFamily="18" charset="0"/>
                                  </a:rPr>
                                </m:ctrlPr>
                              </m:funcPr>
                              <m:fName>
                                <m:r>
                                  <a:rPr lang="fr-CH" i="1">
                                    <a:latin typeface="Cambria Math" panose="02040503050406030204" pitchFamily="18" charset="0"/>
                                    <a:ea typeface="Cambria Math" panose="02040503050406030204" pitchFamily="18" charset="0"/>
                                  </a:rPr>
                                  <m:t>𝑐𝑜𝑠</m:t>
                                </m:r>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2</m:t>
                                    </m:r>
                                  </m:sub>
                                </m:sSub>
                                <m:r>
                                  <a:rPr lang="fr-CH" i="1">
                                    <a:latin typeface="Cambria Math" panose="02040503050406030204" pitchFamily="18" charset="0"/>
                                    <a:ea typeface="Cambria Math" panose="02040503050406030204" pitchFamily="18" charset="0"/>
                                  </a:rPr>
                                  <m:t>)</m:t>
                                </m:r>
                              </m:e>
                            </m:func>
                          </m:e>
                        </m:d>
                      </m:e>
                      <m:sub>
                        <m:r>
                          <a:rPr lang="fr-CH" i="1">
                            <a:latin typeface="Cambria Math" panose="02040503050406030204" pitchFamily="18" charset="0"/>
                            <a:ea typeface="Cambria Math" panose="02040503050406030204" pitchFamily="18" charset="0"/>
                          </a:rPr>
                          <m:t>𝑇</m:t>
                        </m:r>
                      </m:sub>
                    </m:sSub>
                    <m:r>
                      <a:rPr lang="fr-CH" i="1">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0</m:t>
                    </m:r>
                  </m:oMath>
                </a14:m>
                <a:r>
                  <a:rPr lang="fr-CH" dirty="0">
                    <a:latin typeface="+mn-lt"/>
                  </a:rPr>
                  <a:t> . L'intensité ne dépend que de </a:t>
                </a:r>
                <a:r>
                  <a:rPr lang="fr-CH" dirty="0">
                    <a:latin typeface="Symbol" pitchFamily="2" charset="2"/>
                  </a:rPr>
                  <a:t>D</a:t>
                </a:r>
                <a:r>
                  <a:rPr lang="fr-CH" i="1" dirty="0">
                    <a:latin typeface="Symbol" pitchFamily="2" charset="2"/>
                  </a:rPr>
                  <a:t>j</a:t>
                </a:r>
                <a:r>
                  <a:rPr lang="fr-CH" dirty="0">
                    <a:latin typeface="+mn-lt"/>
                  </a:rPr>
                  <a:t> !</a:t>
                </a:r>
              </a:p>
              <a:p>
                <a:pPr>
                  <a:lnSpc>
                    <a:spcPct val="110000"/>
                  </a:lnSpc>
                </a:pPr>
                <a:endParaRPr lang="fr-CH" dirty="0">
                  <a:latin typeface="+mn-lt"/>
                </a:endParaRPr>
              </a:p>
              <a:p>
                <a:pPr marL="342900" indent="-342900">
                  <a:lnSpc>
                    <a:spcPct val="110000"/>
                  </a:lnSpc>
                  <a:buFont typeface="+mj-lt"/>
                  <a:buAutoNum type="arabicPeriod" startAt="2"/>
                </a:pPr>
                <a:r>
                  <a:rPr lang="fr-CH" dirty="0"/>
                  <a:t>En utilisant des fonctions complexes: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b="0" i="1">
                            <a:latin typeface="Cambria Math" panose="02040503050406030204" pitchFamily="18" charset="0"/>
                            <a:ea typeface="Cambria Math" panose="02040503050406030204" pitchFamily="18" charset="0"/>
                          </a:rPr>
                          <m:t>𝐸</m:t>
                        </m:r>
                      </m:e>
                      <m:sub>
                        <m:r>
                          <a:rPr lang="fr-CH" b="0" i="1">
                            <a:latin typeface="Cambria Math" panose="02040503050406030204" pitchFamily="18" charset="0"/>
                            <a:ea typeface="Cambria Math" panose="02040503050406030204" pitchFamily="18" charset="0"/>
                          </a:rPr>
                          <m:t>𝑗</m:t>
                        </m:r>
                      </m:sub>
                    </m:sSub>
                    <m:r>
                      <a:rPr lang="fr-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ℜ</m:t>
                    </m:r>
                    <m:r>
                      <a:rPr lang="fr-CH" altLang="en-CH" i="1">
                        <a:latin typeface="Cambria Math" panose="02040503050406030204" pitchFamily="18" charset="0"/>
                        <a:ea typeface="Cambria Math" panose="02040503050406030204" pitchFamily="18" charset="0"/>
                      </a:rPr>
                      <m:t>𝑒</m:t>
                    </m:r>
                    <m:d>
                      <m:dPr>
                        <m:ctrlPr>
                          <a:rPr lang="fr-CH" altLang="en-CH" i="1">
                            <a:latin typeface="Cambria Math" panose="02040503050406030204" pitchFamily="18" charset="0"/>
                            <a:ea typeface="Cambria Math" panose="02040503050406030204" pitchFamily="18" charset="0"/>
                          </a:rPr>
                        </m:ctrlPr>
                      </m:dPr>
                      <m:e>
                        <m:sSup>
                          <m:sSupPr>
                            <m:ctrlPr>
                              <a:rPr lang="fr-CH" altLang="en-CH" i="1">
                                <a:latin typeface="Cambria Math" panose="02040503050406030204" pitchFamily="18" charset="0"/>
                              </a:rPr>
                            </m:ctrlPr>
                          </m:sSupPr>
                          <m:e>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ℰ</m:t>
                                </m:r>
                              </m:e>
                              <m:sub>
                                <m:r>
                                  <a:rPr lang="fr-CH" altLang="en-CH" i="1">
                                    <a:latin typeface="Cambria Math" panose="02040503050406030204" pitchFamily="18" charset="0"/>
                                    <a:ea typeface="Cambria Math" panose="02040503050406030204" pitchFamily="18" charset="0"/>
                                  </a:rPr>
                                  <m:t>0</m:t>
                                </m:r>
                                <m:r>
                                  <a:rPr lang="fr-CH" altLang="en-CH" i="1">
                                    <a:latin typeface="Cambria Math" panose="02040503050406030204" pitchFamily="18" charset="0"/>
                                    <a:ea typeface="Cambria Math" panose="02040503050406030204" pitchFamily="18" charset="0"/>
                                  </a:rPr>
                                  <m:t>𝑗</m:t>
                                </m:r>
                              </m:sub>
                            </m:sSub>
                            <m:r>
                              <a:rPr lang="fr-CH" altLang="en-CH" i="1">
                                <a:latin typeface="Cambria Math" panose="02040503050406030204" pitchFamily="18" charset="0"/>
                              </a:rPr>
                              <m:t>𝑒</m:t>
                            </m:r>
                          </m:e>
                          <m:sup>
                            <m:r>
                              <a:rPr lang="fr-CH" altLang="en-CH" i="1">
                                <a:latin typeface="Cambria Math" panose="02040503050406030204" pitchFamily="18" charset="0"/>
                              </a:rPr>
                              <m:t>𝑖</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𝑗</m:t>
                                </m:r>
                              </m:sub>
                            </m:sSub>
                          </m:sup>
                        </m:sSup>
                      </m:e>
                    </m:d>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r>
                          <a:rPr lang="fr-CH" b="0" i="1" smtClean="0">
                            <a:latin typeface="Cambria Math" panose="02040503050406030204" pitchFamily="18" charset="0"/>
                            <a:ea typeface="Cambria Math" panose="02040503050406030204" pitchFamily="18" charset="0"/>
                          </a:rPr>
                          <m:t>2</m:t>
                        </m:r>
                      </m:den>
                    </m:f>
                    <m:d>
                      <m:dPr>
                        <m:ctrlPr>
                          <a:rPr lang="fr-CH" altLang="en-CH" i="1">
                            <a:latin typeface="Cambria Math" panose="02040503050406030204" pitchFamily="18" charset="0"/>
                            <a:ea typeface="Cambria Math" panose="02040503050406030204" pitchFamily="18" charset="0"/>
                          </a:rPr>
                        </m:ctrlPr>
                      </m:dPr>
                      <m:e>
                        <m:sSup>
                          <m:sSupPr>
                            <m:ctrlPr>
                              <a:rPr lang="fr-CH" altLang="en-CH" i="1">
                                <a:latin typeface="Cambria Math" panose="02040503050406030204" pitchFamily="18" charset="0"/>
                              </a:rPr>
                            </m:ctrlPr>
                          </m:sSupPr>
                          <m:e>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ℰ</m:t>
                                </m:r>
                              </m:e>
                              <m:sub>
                                <m:r>
                                  <a:rPr lang="fr-CH" altLang="en-CH" i="1">
                                    <a:latin typeface="Cambria Math" panose="02040503050406030204" pitchFamily="18" charset="0"/>
                                    <a:ea typeface="Cambria Math" panose="02040503050406030204" pitchFamily="18" charset="0"/>
                                  </a:rPr>
                                  <m:t>0</m:t>
                                </m:r>
                                <m:r>
                                  <a:rPr lang="fr-CH" altLang="en-CH" i="1">
                                    <a:latin typeface="Cambria Math" panose="02040503050406030204" pitchFamily="18" charset="0"/>
                                    <a:ea typeface="Cambria Math" panose="02040503050406030204" pitchFamily="18" charset="0"/>
                                  </a:rPr>
                                  <m:t>𝑗</m:t>
                                </m:r>
                              </m:sub>
                            </m:sSub>
                            <m:r>
                              <a:rPr lang="fr-CH" altLang="en-CH" i="1">
                                <a:latin typeface="Cambria Math" panose="02040503050406030204" pitchFamily="18" charset="0"/>
                              </a:rPr>
                              <m:t>𝑒</m:t>
                            </m:r>
                          </m:e>
                          <m:sup>
                            <m:r>
                              <a:rPr lang="fr-CH" altLang="en-CH" i="1">
                                <a:latin typeface="Cambria Math" panose="02040503050406030204" pitchFamily="18" charset="0"/>
                              </a:rPr>
                              <m:t>𝑖</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𝑗</m:t>
                                </m:r>
                              </m:sub>
                            </m:sSub>
                          </m:sup>
                        </m:sSup>
                        <m:r>
                          <a:rPr lang="fr-CH" altLang="en-CH" b="0" i="1" smtClean="0">
                            <a:latin typeface="Cambria Math" panose="02040503050406030204" pitchFamily="18" charset="0"/>
                            <a:ea typeface="Cambria Math" panose="02040503050406030204" pitchFamily="18" charset="0"/>
                          </a:rPr>
                          <m:t>+</m:t>
                        </m:r>
                        <m:sSup>
                          <m:sSupPr>
                            <m:ctrlPr>
                              <a:rPr lang="fr-CH" altLang="en-CH" i="1">
                                <a:latin typeface="Cambria Math" panose="02040503050406030204" pitchFamily="18" charset="0"/>
                              </a:rPr>
                            </m:ctrlPr>
                          </m:sSupPr>
                          <m:e>
                            <m:sSubSup>
                              <m:sSubSupPr>
                                <m:ctrlPr>
                                  <a:rPr lang="fr-CH" altLang="en-CH" i="1">
                                    <a:latin typeface="Cambria Math" panose="02040503050406030204" pitchFamily="18" charset="0"/>
                                    <a:ea typeface="Cambria Math" panose="02040503050406030204" pitchFamily="18" charset="0"/>
                                  </a:rPr>
                                </m:ctrlPr>
                              </m:sSubSupPr>
                              <m:e>
                                <m:r>
                                  <a:rPr lang="fr-CH" altLang="en-CH" i="1">
                                    <a:latin typeface="Cambria Math" panose="02040503050406030204" pitchFamily="18" charset="0"/>
                                    <a:ea typeface="Cambria Math" panose="02040503050406030204" pitchFamily="18" charset="0"/>
                                  </a:rPr>
                                  <m:t>ℰ</m:t>
                                </m:r>
                              </m:e>
                              <m:sub>
                                <m:r>
                                  <a:rPr lang="fr-CH" altLang="en-CH" i="1" smtClean="0">
                                    <a:latin typeface="Cambria Math" panose="02040503050406030204" pitchFamily="18" charset="0"/>
                                    <a:ea typeface="Cambria Math" panose="02040503050406030204" pitchFamily="18" charset="0"/>
                                  </a:rPr>
                                  <m:t>0</m:t>
                                </m:r>
                                <m:r>
                                  <a:rPr lang="fr-CH" altLang="en-CH" b="0" i="1" smtClean="0">
                                    <a:latin typeface="Cambria Math" panose="02040503050406030204" pitchFamily="18" charset="0"/>
                                    <a:ea typeface="Cambria Math" panose="02040503050406030204" pitchFamily="18" charset="0"/>
                                  </a:rPr>
                                  <m:t>𝑗</m:t>
                                </m:r>
                              </m:sub>
                              <m:sup>
                                <m:r>
                                  <a:rPr lang="fr-CH" altLang="en-CH" i="1">
                                    <a:latin typeface="Cambria Math" panose="02040503050406030204" pitchFamily="18" charset="0"/>
                                    <a:ea typeface="Cambria Math" panose="02040503050406030204" pitchFamily="18" charset="0"/>
                                  </a:rPr>
                                  <m:t>∗</m:t>
                                </m:r>
                              </m:sup>
                            </m:sSubSup>
                            <m:r>
                              <a:rPr lang="fr-CH" altLang="en-CH" i="1">
                                <a:latin typeface="Cambria Math" panose="02040503050406030204" pitchFamily="18" charset="0"/>
                              </a:rPr>
                              <m:t>𝑒</m:t>
                            </m:r>
                          </m:e>
                          <m:sup>
                            <m:r>
                              <a:rPr lang="fr-CH" altLang="en-CH" b="0" i="1" smtClean="0">
                                <a:latin typeface="Cambria Math" panose="02040503050406030204" pitchFamily="18" charset="0"/>
                              </a:rPr>
                              <m:t>−</m:t>
                            </m:r>
                            <m:r>
                              <a:rPr lang="fr-CH" altLang="en-CH" i="1">
                                <a:latin typeface="Cambria Math" panose="02040503050406030204" pitchFamily="18" charset="0"/>
                              </a:rPr>
                              <m:t>𝑖</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𝑗</m:t>
                                </m:r>
                              </m:sub>
                            </m:sSub>
                          </m:sup>
                        </m:sSup>
                      </m:e>
                    </m:d>
                  </m:oMath>
                </a14:m>
                <a:r>
                  <a:rPr lang="fr-CH" dirty="0">
                    <a:latin typeface="+mn-lt"/>
                  </a:rPr>
                  <a:t>, </a:t>
                </a:r>
                <a:r>
                  <a:rPr lang="fr-CH" dirty="0"/>
                  <a:t>(l'intensité est: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𝐼</m:t>
                        </m:r>
                      </m:e>
                      <m:sub>
                        <m:r>
                          <a:rPr lang="fr-CH" i="1">
                            <a:latin typeface="Cambria Math" panose="02040503050406030204" pitchFamily="18" charset="0"/>
                            <a:ea typeface="Cambria Math" panose="02040503050406030204" pitchFamily="18" charset="0"/>
                          </a:rPr>
                          <m:t>𝑗</m:t>
                        </m:r>
                      </m:sub>
                    </m:sSub>
                    <m:r>
                      <a:rPr lang="fr-CH" i="1">
                        <a:latin typeface="Cambria Math" panose="02040503050406030204" pitchFamily="18" charset="0"/>
                        <a:ea typeface="Cambria Math" panose="02040503050406030204" pitchFamily="18" charset="0"/>
                      </a:rPr>
                      <m:t>∝</m:t>
                    </m:r>
                    <m:sSub>
                      <m:sSubPr>
                        <m:ctrlPr>
                          <a:rPr lang="fr-CH" altLang="en-CH" i="1">
                            <a:latin typeface="Cambria Math" panose="02040503050406030204" pitchFamily="18" charset="0"/>
                            <a:ea typeface="Cambria Math" panose="02040503050406030204" pitchFamily="18" charset="0"/>
                          </a:rPr>
                        </m:ctrlPr>
                      </m:sSubPr>
                      <m:e>
                        <m:d>
                          <m:dPr>
                            <m:begChr m:val="⟨"/>
                            <m:endChr m:val="⟩"/>
                            <m:ctrlPr>
                              <a:rPr lang="fr-CH" altLang="en-CH" i="1">
                                <a:latin typeface="Cambria Math" panose="02040503050406030204" pitchFamily="18" charset="0"/>
                                <a:ea typeface="Cambria Math" panose="02040503050406030204" pitchFamily="18" charset="0"/>
                              </a:rPr>
                            </m:ctrlPr>
                          </m:dPr>
                          <m:e>
                            <m:sSubSup>
                              <m:sSubSupPr>
                                <m:ctrlPr>
                                  <a:rPr lang="fr-CH" altLang="en-CH" i="1">
                                    <a:latin typeface="Cambria Math" panose="02040503050406030204" pitchFamily="18" charset="0"/>
                                    <a:ea typeface="Cambria Math" panose="02040503050406030204" pitchFamily="18" charset="0"/>
                                  </a:rPr>
                                </m:ctrlPr>
                              </m:sSubSupPr>
                              <m:e>
                                <m:r>
                                  <a:rPr lang="fr-CH" altLang="en-CH" i="1">
                                    <a:latin typeface="Cambria Math" panose="02040503050406030204" pitchFamily="18" charset="0"/>
                                    <a:ea typeface="Cambria Math" panose="02040503050406030204" pitchFamily="18" charset="0"/>
                                  </a:rPr>
                                  <m:t>𝐸</m:t>
                                </m:r>
                              </m:e>
                              <m:sub>
                                <m:r>
                                  <a:rPr lang="fr-CH" altLang="en-CH" i="1">
                                    <a:latin typeface="Cambria Math" panose="02040503050406030204" pitchFamily="18" charset="0"/>
                                    <a:ea typeface="Cambria Math" panose="02040503050406030204" pitchFamily="18" charset="0"/>
                                  </a:rPr>
                                  <m:t>𝑗</m:t>
                                </m:r>
                              </m:sub>
                              <m:sup>
                                <m:r>
                                  <a:rPr lang="fr-CH" altLang="en-CH" i="1">
                                    <a:latin typeface="Cambria Math" panose="02040503050406030204" pitchFamily="18" charset="0"/>
                                    <a:ea typeface="Cambria Math" panose="02040503050406030204" pitchFamily="18" charset="0"/>
                                  </a:rPr>
                                  <m:t>2</m:t>
                                </m:r>
                              </m:sup>
                            </m:sSubSup>
                          </m:e>
                        </m:d>
                      </m:e>
                      <m:sub>
                        <m:r>
                          <a:rPr lang="fr-CH" altLang="en-CH" i="1">
                            <a:latin typeface="Cambria Math" panose="02040503050406030204" pitchFamily="18" charset="0"/>
                            <a:ea typeface="Cambria Math" panose="02040503050406030204" pitchFamily="18" charset="0"/>
                          </a:rPr>
                          <m:t>𝑇</m:t>
                        </m:r>
                      </m:sub>
                    </m:sSub>
                    <m:r>
                      <a:rPr lang="fr-CH" i="1">
                        <a:latin typeface="Cambria Math" panose="02040503050406030204" pitchFamily="18" charset="0"/>
                        <a:ea typeface="Cambria Math" panose="02040503050406030204" pitchFamily="18" charset="0"/>
                      </a:rPr>
                      <m:t>=</m:t>
                    </m:r>
                    <m:sSubSup>
                      <m:sSubSupPr>
                        <m:ctrlPr>
                          <a:rPr lang="fr-CH" i="1">
                            <a:latin typeface="Cambria Math" panose="02040503050406030204" pitchFamily="18" charset="0"/>
                            <a:ea typeface="Cambria Math" panose="02040503050406030204" pitchFamily="18" charset="0"/>
                          </a:rPr>
                        </m:ctrlPr>
                      </m:sSubSupPr>
                      <m:e>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r>
                              <a:rPr lang="fr-CH" i="1">
                                <a:latin typeface="Cambria Math" panose="02040503050406030204" pitchFamily="18" charset="0"/>
                                <a:ea typeface="Cambria Math" panose="02040503050406030204" pitchFamily="18" charset="0"/>
                              </a:rPr>
                              <m:t>2</m:t>
                            </m:r>
                          </m:den>
                        </m:f>
                        <m:r>
                          <a:rPr lang="fr-CH" altLang="en-CH" i="1">
                            <a:latin typeface="Cambria Math" panose="02040503050406030204" pitchFamily="18" charset="0"/>
                            <a:ea typeface="Cambria Math" panose="02040503050406030204" pitchFamily="18" charset="0"/>
                          </a:rPr>
                          <m:t>ℰ</m:t>
                        </m:r>
                      </m:e>
                      <m:sub>
                        <m:r>
                          <a:rPr lang="fr-CH" b="0" i="1" smtClean="0">
                            <a:latin typeface="Cambria Math" panose="02040503050406030204" pitchFamily="18" charset="0"/>
                            <a:ea typeface="Cambria Math" panose="02040503050406030204" pitchFamily="18" charset="0"/>
                          </a:rPr>
                          <m:t>0</m:t>
                        </m:r>
                        <m:r>
                          <a:rPr lang="fr-CH" i="1">
                            <a:latin typeface="Cambria Math" panose="02040503050406030204" pitchFamily="18" charset="0"/>
                            <a:ea typeface="Cambria Math" panose="02040503050406030204" pitchFamily="18" charset="0"/>
                          </a:rPr>
                          <m:t>𝑗</m:t>
                        </m:r>
                      </m:sub>
                      <m:sup>
                        <m:r>
                          <a:rPr lang="fr-CH" i="1">
                            <a:latin typeface="Cambria Math" panose="02040503050406030204" pitchFamily="18" charset="0"/>
                            <a:ea typeface="Cambria Math" panose="02040503050406030204" pitchFamily="18" charset="0"/>
                          </a:rPr>
                          <m:t>2</m:t>
                        </m:r>
                      </m:sup>
                    </m:sSubSup>
                  </m:oMath>
                </a14:m>
                <a:r>
                  <a:rPr lang="fr-CH" dirty="0"/>
                  <a:t> )</a:t>
                </a:r>
                <a:r>
                  <a:rPr lang="fr-CH" dirty="0">
                    <a:latin typeface="+mn-lt"/>
                  </a:rPr>
                  <a:t> :</a:t>
                </a:r>
              </a:p>
              <a:p>
                <a:pPr>
                  <a:lnSpc>
                    <a:spcPct val="110000"/>
                  </a:lnSpc>
                </a:pPr>
                <a14:m>
                  <m:oMath xmlns:m="http://schemas.openxmlformats.org/officeDocument/2006/math">
                    <m:r>
                      <a:rPr lang="fr-CH" i="1">
                        <a:latin typeface="Cambria Math" panose="02040503050406030204" pitchFamily="18" charset="0"/>
                        <a:ea typeface="Cambria Math" panose="02040503050406030204" pitchFamily="18" charset="0"/>
                      </a:rPr>
                      <m:t>𝐼</m:t>
                    </m:r>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sSup>
                              <m:sSupPr>
                                <m:ctrlPr>
                                  <a:rPr lang="fr-CH" i="1">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r>
                                      <a:rPr lang="fr-CH" altLang="en-CH" i="1">
                                        <a:latin typeface="Cambria Math" panose="02040503050406030204" pitchFamily="18" charset="0"/>
                                        <a:ea typeface="Cambria Math" panose="02040503050406030204" pitchFamily="18" charset="0"/>
                                      </a:rPr>
                                      <m:t>ℜ</m:t>
                                    </m:r>
                                    <m:r>
                                      <a:rPr lang="fr-CH" altLang="en-CH" i="1">
                                        <a:latin typeface="Cambria Math" panose="02040503050406030204" pitchFamily="18" charset="0"/>
                                        <a:ea typeface="Cambria Math" panose="02040503050406030204" pitchFamily="18" charset="0"/>
                                      </a:rPr>
                                      <m:t>𝑒</m:t>
                                    </m:r>
                                    <m:d>
                                      <m:dPr>
                                        <m:ctrlPr>
                                          <a:rPr lang="fr-CH" altLang="en-CH" i="1">
                                            <a:latin typeface="Cambria Math" panose="02040503050406030204" pitchFamily="18" charset="0"/>
                                            <a:ea typeface="Cambria Math" panose="02040503050406030204" pitchFamily="18" charset="0"/>
                                          </a:rPr>
                                        </m:ctrlPr>
                                      </m:dPr>
                                      <m:e>
                                        <m:sSup>
                                          <m:sSupPr>
                                            <m:ctrlPr>
                                              <a:rPr lang="fr-CH" altLang="en-CH" i="1">
                                                <a:latin typeface="Cambria Math" panose="02040503050406030204" pitchFamily="18" charset="0"/>
                                              </a:rPr>
                                            </m:ctrlPr>
                                          </m:sSupPr>
                                          <m:e>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ℰ</m:t>
                                                </m:r>
                                              </m:e>
                                              <m:sub>
                                                <m:r>
                                                  <a:rPr lang="fr-CH" altLang="en-CH" i="1">
                                                    <a:latin typeface="Cambria Math" panose="02040503050406030204" pitchFamily="18" charset="0"/>
                                                    <a:ea typeface="Cambria Math" panose="02040503050406030204" pitchFamily="18" charset="0"/>
                                                  </a:rPr>
                                                  <m:t>01</m:t>
                                                </m:r>
                                              </m:sub>
                                            </m:sSub>
                                            <m:r>
                                              <a:rPr lang="fr-CH" altLang="en-CH" i="1">
                                                <a:latin typeface="Cambria Math" panose="02040503050406030204" pitchFamily="18" charset="0"/>
                                              </a:rPr>
                                              <m:t>𝑒</m:t>
                                            </m:r>
                                          </m:e>
                                          <m:sup>
                                            <m:r>
                                              <a:rPr lang="fr-CH" altLang="en-CH" i="1">
                                                <a:latin typeface="Cambria Math" panose="02040503050406030204" pitchFamily="18" charset="0"/>
                                              </a:rPr>
                                              <m:t>𝑖</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1</m:t>
                                                </m:r>
                                              </m:sub>
                                            </m:sSub>
                                          </m:sup>
                                        </m:sSup>
                                        <m:r>
                                          <a:rPr lang="fr-CH" i="1">
                                            <a:latin typeface="Cambria Math" panose="02040503050406030204" pitchFamily="18" charset="0"/>
                                            <a:ea typeface="Cambria Math" panose="02040503050406030204" pitchFamily="18" charset="0"/>
                                          </a:rPr>
                                          <m:t>+</m:t>
                                        </m:r>
                                        <m:sSup>
                                          <m:sSupPr>
                                            <m:ctrlPr>
                                              <a:rPr lang="fr-CH" altLang="en-CH" i="1">
                                                <a:latin typeface="Cambria Math" panose="02040503050406030204" pitchFamily="18" charset="0"/>
                                              </a:rPr>
                                            </m:ctrlPr>
                                          </m:sSupPr>
                                          <m:e>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ℰ</m:t>
                                                </m:r>
                                              </m:e>
                                              <m:sub>
                                                <m:r>
                                                  <a:rPr lang="fr-CH" altLang="en-CH" i="1">
                                                    <a:latin typeface="Cambria Math" panose="02040503050406030204" pitchFamily="18" charset="0"/>
                                                    <a:ea typeface="Cambria Math" panose="02040503050406030204" pitchFamily="18" charset="0"/>
                                                  </a:rPr>
                                                  <m:t>02</m:t>
                                                </m:r>
                                              </m:sub>
                                            </m:sSub>
                                            <m:r>
                                              <a:rPr lang="fr-CH" altLang="en-CH" i="1">
                                                <a:latin typeface="Cambria Math" panose="02040503050406030204" pitchFamily="18" charset="0"/>
                                              </a:rPr>
                                              <m:t>𝑒</m:t>
                                            </m:r>
                                          </m:e>
                                          <m:sup>
                                            <m:r>
                                              <a:rPr lang="fr-CH" altLang="en-CH" i="1">
                                                <a:latin typeface="Cambria Math" panose="02040503050406030204" pitchFamily="18" charset="0"/>
                                              </a:rPr>
                                              <m:t>𝑖</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2</m:t>
                                                </m:r>
                                              </m:sub>
                                            </m:sSub>
                                          </m:sup>
                                        </m:sSup>
                                      </m:e>
                                    </m:d>
                                  </m:e>
                                </m:d>
                              </m:e>
                              <m:sup>
                                <m:r>
                                  <a:rPr lang="fr-CH" i="1">
                                    <a:latin typeface="Cambria Math" panose="02040503050406030204" pitchFamily="18" charset="0"/>
                                    <a:ea typeface="Cambria Math" panose="02040503050406030204" pitchFamily="18" charset="0"/>
                                  </a:rPr>
                                  <m:t>2</m:t>
                                </m:r>
                              </m:sup>
                            </m:sSup>
                          </m:e>
                        </m:d>
                      </m:e>
                      <m:sub>
                        <m:r>
                          <a:rPr lang="fr-CH" i="1">
                            <a:latin typeface="Cambria Math" panose="02040503050406030204" pitchFamily="18" charset="0"/>
                            <a:ea typeface="Cambria Math" panose="02040503050406030204" pitchFamily="18" charset="0"/>
                          </a:rPr>
                          <m:t>𝑇</m:t>
                        </m:r>
                      </m:sub>
                    </m:sSub>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r>
                          <a:rPr lang="fr-CH" i="1">
                            <a:latin typeface="Cambria Math" panose="02040503050406030204" pitchFamily="18" charset="0"/>
                            <a:ea typeface="Cambria Math" panose="02040503050406030204" pitchFamily="18" charset="0"/>
                          </a:rPr>
                          <m:t>4</m:t>
                        </m:r>
                      </m:den>
                    </m:f>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sSup>
                              <m:sSupPr>
                                <m:ctrlPr>
                                  <a:rPr lang="fr-CH" i="1">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ℰ</m:t>
                                        </m:r>
                                      </m:e>
                                      <m:sub>
                                        <m:r>
                                          <a:rPr lang="fr-CH" altLang="en-CH" i="1">
                                            <a:latin typeface="Cambria Math" panose="02040503050406030204" pitchFamily="18" charset="0"/>
                                            <a:ea typeface="Cambria Math" panose="02040503050406030204" pitchFamily="18" charset="0"/>
                                          </a:rPr>
                                          <m:t>01</m:t>
                                        </m:r>
                                      </m:sub>
                                    </m:sSub>
                                    <m:sSup>
                                      <m:sSupPr>
                                        <m:ctrlPr>
                                          <a:rPr lang="fr-CH" altLang="en-CH" i="1">
                                            <a:latin typeface="Cambria Math" panose="02040503050406030204" pitchFamily="18" charset="0"/>
                                          </a:rPr>
                                        </m:ctrlPr>
                                      </m:sSupPr>
                                      <m:e>
                                        <m:r>
                                          <a:rPr lang="fr-CH" altLang="en-CH" i="1">
                                            <a:latin typeface="Cambria Math" panose="02040503050406030204" pitchFamily="18" charset="0"/>
                                          </a:rPr>
                                          <m:t>𝑒</m:t>
                                        </m:r>
                                      </m:e>
                                      <m:sup>
                                        <m:r>
                                          <a:rPr lang="fr-CH" altLang="en-CH" i="1">
                                            <a:latin typeface="Cambria Math" panose="02040503050406030204" pitchFamily="18" charset="0"/>
                                          </a:rPr>
                                          <m:t>𝑖</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1</m:t>
                                            </m:r>
                                          </m:sub>
                                        </m:sSub>
                                      </m:sup>
                                    </m:sSup>
                                    <m:r>
                                      <a:rPr lang="fr-CH" i="1">
                                        <a:latin typeface="Cambria Math" panose="02040503050406030204" pitchFamily="18" charset="0"/>
                                        <a:ea typeface="Cambria Math" panose="02040503050406030204" pitchFamily="18" charset="0"/>
                                      </a:rPr>
                                      <m:t>+</m:t>
                                    </m:r>
                                    <m:sSubSup>
                                      <m:sSubSupPr>
                                        <m:ctrlPr>
                                          <a:rPr lang="fr-CH" altLang="en-CH" i="1">
                                            <a:latin typeface="Cambria Math" panose="02040503050406030204" pitchFamily="18" charset="0"/>
                                            <a:ea typeface="Cambria Math" panose="02040503050406030204" pitchFamily="18" charset="0"/>
                                          </a:rPr>
                                        </m:ctrlPr>
                                      </m:sSubSupPr>
                                      <m:e>
                                        <m:r>
                                          <a:rPr lang="fr-CH" altLang="en-CH" i="1">
                                            <a:latin typeface="Cambria Math" panose="02040503050406030204" pitchFamily="18" charset="0"/>
                                            <a:ea typeface="Cambria Math" panose="02040503050406030204" pitchFamily="18" charset="0"/>
                                          </a:rPr>
                                          <m:t>ℰ</m:t>
                                        </m:r>
                                      </m:e>
                                      <m:sub>
                                        <m:r>
                                          <a:rPr lang="fr-CH" altLang="en-CH" i="1">
                                            <a:latin typeface="Cambria Math" panose="02040503050406030204" pitchFamily="18" charset="0"/>
                                            <a:ea typeface="Cambria Math" panose="02040503050406030204" pitchFamily="18" charset="0"/>
                                          </a:rPr>
                                          <m:t>01</m:t>
                                        </m:r>
                                      </m:sub>
                                      <m:sup>
                                        <m:r>
                                          <a:rPr lang="fr-CH" altLang="en-CH" i="1">
                                            <a:latin typeface="Cambria Math" panose="02040503050406030204" pitchFamily="18" charset="0"/>
                                            <a:ea typeface="Cambria Math" panose="02040503050406030204" pitchFamily="18" charset="0"/>
                                          </a:rPr>
                                          <m:t>∗</m:t>
                                        </m:r>
                                      </m:sup>
                                    </m:sSubSup>
                                    <m:sSup>
                                      <m:sSupPr>
                                        <m:ctrlPr>
                                          <a:rPr lang="fr-CH" altLang="en-CH" i="1">
                                            <a:latin typeface="Cambria Math" panose="02040503050406030204" pitchFamily="18" charset="0"/>
                                          </a:rPr>
                                        </m:ctrlPr>
                                      </m:sSupPr>
                                      <m:e>
                                        <m:r>
                                          <a:rPr lang="fr-CH" altLang="en-CH" i="1">
                                            <a:latin typeface="Cambria Math" panose="02040503050406030204" pitchFamily="18" charset="0"/>
                                          </a:rPr>
                                          <m:t>𝑒</m:t>
                                        </m:r>
                                      </m:e>
                                      <m:sup>
                                        <m:r>
                                          <a:rPr lang="fr-CH" altLang="en-CH" i="1">
                                            <a:latin typeface="Cambria Math" panose="02040503050406030204" pitchFamily="18" charset="0"/>
                                          </a:rPr>
                                          <m:t>−</m:t>
                                        </m:r>
                                        <m:r>
                                          <a:rPr lang="fr-CH" altLang="en-CH" i="1">
                                            <a:latin typeface="Cambria Math" panose="02040503050406030204" pitchFamily="18" charset="0"/>
                                          </a:rPr>
                                          <m:t>𝑖</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1</m:t>
                                            </m:r>
                                          </m:sub>
                                        </m:sSub>
                                      </m:sup>
                                    </m:sSup>
                                    <m:r>
                                      <a:rPr lang="fr-CH" i="1">
                                        <a:latin typeface="Cambria Math" panose="02040503050406030204" pitchFamily="18" charset="0"/>
                                        <a:ea typeface="Cambria Math" panose="02040503050406030204" pitchFamily="18" charset="0"/>
                                      </a:rPr>
                                      <m:t>+</m:t>
                                    </m:r>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ℰ</m:t>
                                        </m:r>
                                      </m:e>
                                      <m:sub>
                                        <m:r>
                                          <a:rPr lang="fr-CH" altLang="en-CH" i="1">
                                            <a:latin typeface="Cambria Math" panose="02040503050406030204" pitchFamily="18" charset="0"/>
                                            <a:ea typeface="Cambria Math" panose="02040503050406030204" pitchFamily="18" charset="0"/>
                                          </a:rPr>
                                          <m:t>02</m:t>
                                        </m:r>
                                      </m:sub>
                                    </m:sSub>
                                    <m:sSup>
                                      <m:sSupPr>
                                        <m:ctrlPr>
                                          <a:rPr lang="fr-CH" altLang="en-CH" i="1">
                                            <a:latin typeface="Cambria Math" panose="02040503050406030204" pitchFamily="18" charset="0"/>
                                          </a:rPr>
                                        </m:ctrlPr>
                                      </m:sSupPr>
                                      <m:e>
                                        <m:r>
                                          <a:rPr lang="fr-CH" altLang="en-CH" i="1">
                                            <a:latin typeface="Cambria Math" panose="02040503050406030204" pitchFamily="18" charset="0"/>
                                          </a:rPr>
                                          <m:t>𝑒</m:t>
                                        </m:r>
                                      </m:e>
                                      <m:sup>
                                        <m:r>
                                          <a:rPr lang="fr-CH" altLang="en-CH" i="1">
                                            <a:latin typeface="Cambria Math" panose="02040503050406030204" pitchFamily="18" charset="0"/>
                                          </a:rPr>
                                          <m:t>𝑖</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2</m:t>
                                            </m:r>
                                          </m:sub>
                                        </m:sSub>
                                      </m:sup>
                                    </m:sSup>
                                    <m:r>
                                      <a:rPr lang="fr-CH" i="1">
                                        <a:latin typeface="Cambria Math" panose="02040503050406030204" pitchFamily="18" charset="0"/>
                                        <a:ea typeface="Cambria Math" panose="02040503050406030204" pitchFamily="18" charset="0"/>
                                      </a:rPr>
                                      <m:t>+</m:t>
                                    </m:r>
                                    <m:sSubSup>
                                      <m:sSubSupPr>
                                        <m:ctrlPr>
                                          <a:rPr lang="fr-CH" altLang="en-CH" i="1">
                                            <a:latin typeface="Cambria Math" panose="02040503050406030204" pitchFamily="18" charset="0"/>
                                            <a:ea typeface="Cambria Math" panose="02040503050406030204" pitchFamily="18" charset="0"/>
                                          </a:rPr>
                                        </m:ctrlPr>
                                      </m:sSubSupPr>
                                      <m:e>
                                        <m:r>
                                          <a:rPr lang="fr-CH" altLang="en-CH" i="1">
                                            <a:latin typeface="Cambria Math" panose="02040503050406030204" pitchFamily="18" charset="0"/>
                                            <a:ea typeface="Cambria Math" panose="02040503050406030204" pitchFamily="18" charset="0"/>
                                          </a:rPr>
                                          <m:t>ℰ</m:t>
                                        </m:r>
                                      </m:e>
                                      <m:sub>
                                        <m:r>
                                          <a:rPr lang="fr-CH" altLang="en-CH" i="1">
                                            <a:latin typeface="Cambria Math" panose="02040503050406030204" pitchFamily="18" charset="0"/>
                                            <a:ea typeface="Cambria Math" panose="02040503050406030204" pitchFamily="18" charset="0"/>
                                          </a:rPr>
                                          <m:t>02</m:t>
                                        </m:r>
                                      </m:sub>
                                      <m:sup>
                                        <m:r>
                                          <a:rPr lang="fr-CH" altLang="en-CH" i="1">
                                            <a:latin typeface="Cambria Math" panose="02040503050406030204" pitchFamily="18" charset="0"/>
                                            <a:ea typeface="Cambria Math" panose="02040503050406030204" pitchFamily="18" charset="0"/>
                                          </a:rPr>
                                          <m:t>∗</m:t>
                                        </m:r>
                                      </m:sup>
                                    </m:sSubSup>
                                    <m:sSup>
                                      <m:sSupPr>
                                        <m:ctrlPr>
                                          <a:rPr lang="fr-CH" altLang="en-CH" i="1">
                                            <a:latin typeface="Cambria Math" panose="02040503050406030204" pitchFamily="18" charset="0"/>
                                          </a:rPr>
                                        </m:ctrlPr>
                                      </m:sSupPr>
                                      <m:e>
                                        <m:r>
                                          <a:rPr lang="fr-CH" altLang="en-CH" i="1">
                                            <a:latin typeface="Cambria Math" panose="02040503050406030204" pitchFamily="18" charset="0"/>
                                          </a:rPr>
                                          <m:t>𝑒</m:t>
                                        </m:r>
                                      </m:e>
                                      <m:sup>
                                        <m:r>
                                          <a:rPr lang="fr-CH" altLang="en-CH" i="1">
                                            <a:latin typeface="Cambria Math" panose="02040503050406030204" pitchFamily="18" charset="0"/>
                                          </a:rPr>
                                          <m:t>−</m:t>
                                        </m:r>
                                        <m:r>
                                          <a:rPr lang="fr-CH" altLang="en-CH" i="1">
                                            <a:latin typeface="Cambria Math" panose="02040503050406030204" pitchFamily="18" charset="0"/>
                                          </a:rPr>
                                          <m:t>𝑖</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2</m:t>
                                            </m:r>
                                          </m:sub>
                                        </m:sSub>
                                      </m:sup>
                                    </m:sSup>
                                  </m:e>
                                </m:d>
                              </m:e>
                              <m:sup>
                                <m:r>
                                  <a:rPr lang="fr-CH" i="1">
                                    <a:latin typeface="Cambria Math" panose="02040503050406030204" pitchFamily="18" charset="0"/>
                                    <a:ea typeface="Cambria Math" panose="02040503050406030204" pitchFamily="18" charset="0"/>
                                  </a:rPr>
                                  <m:t>2</m:t>
                                </m:r>
                              </m:sup>
                            </m:sSup>
                          </m:e>
                        </m:d>
                      </m:e>
                      <m:sub>
                        <m:r>
                          <a:rPr lang="fr-CH" i="1">
                            <a:latin typeface="Cambria Math" panose="02040503050406030204" pitchFamily="18" charset="0"/>
                            <a:ea typeface="Cambria Math" panose="02040503050406030204" pitchFamily="18" charset="0"/>
                          </a:rPr>
                          <m:t>𝑇</m:t>
                        </m:r>
                      </m:sub>
                    </m:sSub>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r>
                          <a:rPr lang="fr-CH" i="1">
                            <a:latin typeface="Cambria Math" panose="02040503050406030204" pitchFamily="18" charset="0"/>
                            <a:ea typeface="Cambria Math" panose="02040503050406030204" pitchFamily="18" charset="0"/>
                          </a:rPr>
                          <m:t>4</m:t>
                        </m:r>
                      </m:den>
                    </m:f>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sSup>
                              <m:sSupPr>
                                <m:ctrlPr>
                                  <a:rPr lang="fr-CH" i="1">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sSubSup>
                                      <m:sSubSupPr>
                                        <m:ctrlPr>
                                          <a:rPr lang="fr-CH" i="1" smtClean="0">
                                            <a:latin typeface="Cambria Math" panose="02040503050406030204" pitchFamily="18" charset="0"/>
                                            <a:ea typeface="Cambria Math" panose="02040503050406030204" pitchFamily="18" charset="0"/>
                                          </a:rPr>
                                        </m:ctrlPr>
                                      </m:sSubSupPr>
                                      <m:e>
                                        <m:r>
                                          <a:rPr lang="fr-CH" altLang="en-CH" i="1">
                                            <a:latin typeface="Cambria Math" panose="02040503050406030204" pitchFamily="18" charset="0"/>
                                            <a:ea typeface="Cambria Math" panose="02040503050406030204" pitchFamily="18" charset="0"/>
                                          </a:rPr>
                                          <m:t>ℰ</m:t>
                                        </m:r>
                                      </m:e>
                                      <m:sub>
                                        <m:r>
                                          <a:rPr lang="fr-CH" altLang="en-CH" i="1">
                                            <a:latin typeface="Cambria Math" panose="02040503050406030204" pitchFamily="18" charset="0"/>
                                            <a:ea typeface="Cambria Math" panose="02040503050406030204" pitchFamily="18" charset="0"/>
                                          </a:rPr>
                                          <m:t>01</m:t>
                                        </m:r>
                                      </m:sub>
                                      <m:sup>
                                        <m:r>
                                          <a:rPr lang="fr-CH" b="0" i="1" smtClean="0">
                                            <a:latin typeface="Cambria Math" panose="02040503050406030204" pitchFamily="18" charset="0"/>
                                            <a:ea typeface="Cambria Math" panose="02040503050406030204" pitchFamily="18" charset="0"/>
                                          </a:rPr>
                                          <m:t>2</m:t>
                                        </m:r>
                                      </m:sup>
                                    </m:sSubSup>
                                    <m:sSup>
                                      <m:sSupPr>
                                        <m:ctrlPr>
                                          <a:rPr lang="fr-CH" altLang="en-CH" i="1">
                                            <a:latin typeface="Cambria Math" panose="02040503050406030204" pitchFamily="18" charset="0"/>
                                          </a:rPr>
                                        </m:ctrlPr>
                                      </m:sSupPr>
                                      <m:e>
                                        <m:r>
                                          <a:rPr lang="fr-CH" altLang="en-CH" i="1">
                                            <a:latin typeface="Cambria Math" panose="02040503050406030204" pitchFamily="18" charset="0"/>
                                          </a:rPr>
                                          <m:t>𝑒</m:t>
                                        </m:r>
                                      </m:e>
                                      <m:sup>
                                        <m:r>
                                          <a:rPr lang="fr-CH" altLang="en-CH" b="0" i="1" smtClean="0">
                                            <a:latin typeface="Cambria Math" panose="02040503050406030204" pitchFamily="18" charset="0"/>
                                          </a:rPr>
                                          <m:t>2</m:t>
                                        </m:r>
                                        <m:r>
                                          <a:rPr lang="fr-CH" altLang="en-CH" i="1">
                                            <a:latin typeface="Cambria Math" panose="02040503050406030204" pitchFamily="18" charset="0"/>
                                          </a:rPr>
                                          <m:t>𝑖</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1</m:t>
                                            </m:r>
                                          </m:sub>
                                        </m:sSub>
                                      </m:sup>
                                    </m:sSup>
                                    <m:r>
                                      <a:rPr lang="fr-CH" i="1">
                                        <a:latin typeface="Cambria Math" panose="02040503050406030204" pitchFamily="18" charset="0"/>
                                        <a:ea typeface="Cambria Math" panose="02040503050406030204" pitchFamily="18" charset="0"/>
                                      </a:rPr>
                                      <m:t>+</m:t>
                                    </m:r>
                                    <m:sSubSup>
                                      <m:sSubSupPr>
                                        <m:ctrlPr>
                                          <a:rPr lang="fr-CH" altLang="en-CH" i="1">
                                            <a:latin typeface="Cambria Math" panose="02040503050406030204" pitchFamily="18" charset="0"/>
                                            <a:ea typeface="Cambria Math" panose="02040503050406030204" pitchFamily="18" charset="0"/>
                                          </a:rPr>
                                        </m:ctrlPr>
                                      </m:sSubSupPr>
                                      <m:e>
                                        <m:r>
                                          <a:rPr lang="fr-CH" altLang="en-CH" i="1">
                                            <a:latin typeface="Cambria Math" panose="02040503050406030204" pitchFamily="18" charset="0"/>
                                            <a:ea typeface="Cambria Math" panose="02040503050406030204" pitchFamily="18" charset="0"/>
                                          </a:rPr>
                                          <m:t>ℰ</m:t>
                                        </m:r>
                                      </m:e>
                                      <m:sub>
                                        <m:r>
                                          <a:rPr lang="fr-CH" altLang="en-CH" i="1">
                                            <a:latin typeface="Cambria Math" panose="02040503050406030204" pitchFamily="18" charset="0"/>
                                            <a:ea typeface="Cambria Math" panose="02040503050406030204" pitchFamily="18" charset="0"/>
                                          </a:rPr>
                                          <m:t>01</m:t>
                                        </m:r>
                                      </m:sub>
                                      <m:sup>
                                        <m:r>
                                          <a:rPr lang="fr-CH" altLang="en-CH" i="1">
                                            <a:latin typeface="Cambria Math" panose="02040503050406030204" pitchFamily="18" charset="0"/>
                                            <a:ea typeface="Cambria Math" panose="02040503050406030204" pitchFamily="18" charset="0"/>
                                          </a:rPr>
                                          <m:t>∗</m:t>
                                        </m:r>
                                        <m:r>
                                          <a:rPr lang="fr-CH" altLang="en-CH" b="0" i="1" smtClean="0">
                                            <a:latin typeface="Cambria Math" panose="02040503050406030204" pitchFamily="18" charset="0"/>
                                            <a:ea typeface="Cambria Math" panose="02040503050406030204" pitchFamily="18" charset="0"/>
                                          </a:rPr>
                                          <m:t>2</m:t>
                                        </m:r>
                                      </m:sup>
                                    </m:sSubSup>
                                    <m:sSup>
                                      <m:sSupPr>
                                        <m:ctrlPr>
                                          <a:rPr lang="fr-CH" altLang="en-CH" i="1">
                                            <a:latin typeface="Cambria Math" panose="02040503050406030204" pitchFamily="18" charset="0"/>
                                          </a:rPr>
                                        </m:ctrlPr>
                                      </m:sSupPr>
                                      <m:e>
                                        <m:r>
                                          <a:rPr lang="fr-CH" altLang="en-CH" i="1">
                                            <a:latin typeface="Cambria Math" panose="02040503050406030204" pitchFamily="18" charset="0"/>
                                          </a:rPr>
                                          <m:t>𝑒</m:t>
                                        </m:r>
                                      </m:e>
                                      <m:sup>
                                        <m:r>
                                          <a:rPr lang="fr-CH" altLang="en-CH" i="1">
                                            <a:latin typeface="Cambria Math" panose="02040503050406030204" pitchFamily="18" charset="0"/>
                                          </a:rPr>
                                          <m:t>−</m:t>
                                        </m:r>
                                        <m:r>
                                          <a:rPr lang="fr-CH" altLang="en-CH" b="0" i="1" smtClean="0">
                                            <a:latin typeface="Cambria Math" panose="02040503050406030204" pitchFamily="18" charset="0"/>
                                          </a:rPr>
                                          <m:t>2</m:t>
                                        </m:r>
                                        <m:r>
                                          <a:rPr lang="fr-CH" altLang="en-CH" i="1">
                                            <a:latin typeface="Cambria Math" panose="02040503050406030204" pitchFamily="18" charset="0"/>
                                          </a:rPr>
                                          <m:t>𝑖</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1</m:t>
                                            </m:r>
                                          </m:sub>
                                        </m:sSub>
                                      </m:sup>
                                    </m:sSup>
                                    <m:r>
                                      <a:rPr lang="fr-CH" i="1">
                                        <a:latin typeface="Cambria Math" panose="02040503050406030204" pitchFamily="18" charset="0"/>
                                        <a:ea typeface="Cambria Math" panose="02040503050406030204" pitchFamily="18" charset="0"/>
                                      </a:rPr>
                                      <m:t>+</m:t>
                                    </m:r>
                                    <m:sSubSup>
                                      <m:sSubSupPr>
                                        <m:ctrlPr>
                                          <a:rPr lang="fr-CH" i="1">
                                            <a:latin typeface="Cambria Math" panose="02040503050406030204" pitchFamily="18" charset="0"/>
                                            <a:ea typeface="Cambria Math" panose="02040503050406030204" pitchFamily="18" charset="0"/>
                                          </a:rPr>
                                        </m:ctrlPr>
                                      </m:sSubSupPr>
                                      <m:e>
                                        <m:r>
                                          <a:rPr lang="fr-CH" altLang="en-CH" i="1">
                                            <a:latin typeface="Cambria Math" panose="02040503050406030204" pitchFamily="18" charset="0"/>
                                            <a:ea typeface="Cambria Math" panose="02040503050406030204" pitchFamily="18" charset="0"/>
                                          </a:rPr>
                                          <m:t>ℰ</m:t>
                                        </m:r>
                                      </m:e>
                                      <m:sub>
                                        <m:r>
                                          <a:rPr lang="fr-CH" altLang="en-CH" i="1">
                                            <a:latin typeface="Cambria Math" panose="02040503050406030204" pitchFamily="18" charset="0"/>
                                            <a:ea typeface="Cambria Math" panose="02040503050406030204" pitchFamily="18" charset="0"/>
                                          </a:rPr>
                                          <m:t>0</m:t>
                                        </m:r>
                                        <m:r>
                                          <a:rPr lang="fr-CH" altLang="en-CH" b="0" i="1" smtClean="0">
                                            <a:latin typeface="Cambria Math" panose="02040503050406030204" pitchFamily="18" charset="0"/>
                                            <a:ea typeface="Cambria Math" panose="02040503050406030204" pitchFamily="18" charset="0"/>
                                          </a:rPr>
                                          <m:t>2</m:t>
                                        </m:r>
                                      </m:sub>
                                      <m:sup>
                                        <m:r>
                                          <a:rPr lang="fr-CH" i="1">
                                            <a:latin typeface="Cambria Math" panose="02040503050406030204" pitchFamily="18" charset="0"/>
                                            <a:ea typeface="Cambria Math" panose="02040503050406030204" pitchFamily="18" charset="0"/>
                                          </a:rPr>
                                          <m:t>2</m:t>
                                        </m:r>
                                      </m:sup>
                                    </m:sSubSup>
                                    <m:sSup>
                                      <m:sSupPr>
                                        <m:ctrlPr>
                                          <a:rPr lang="fr-CH" altLang="en-CH" i="1">
                                            <a:latin typeface="Cambria Math" panose="02040503050406030204" pitchFamily="18" charset="0"/>
                                          </a:rPr>
                                        </m:ctrlPr>
                                      </m:sSupPr>
                                      <m:e>
                                        <m:r>
                                          <a:rPr lang="fr-CH" altLang="en-CH" i="1">
                                            <a:latin typeface="Cambria Math" panose="02040503050406030204" pitchFamily="18" charset="0"/>
                                          </a:rPr>
                                          <m:t>𝑒</m:t>
                                        </m:r>
                                      </m:e>
                                      <m:sup>
                                        <m:r>
                                          <a:rPr lang="fr-CH" altLang="en-CH" b="0" i="1" smtClean="0">
                                            <a:latin typeface="Cambria Math" panose="02040503050406030204" pitchFamily="18" charset="0"/>
                                          </a:rPr>
                                          <m:t>2</m:t>
                                        </m:r>
                                        <m:r>
                                          <a:rPr lang="fr-CH" altLang="en-CH" i="1">
                                            <a:latin typeface="Cambria Math" panose="02040503050406030204" pitchFamily="18" charset="0"/>
                                          </a:rPr>
                                          <m:t>𝑖</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2</m:t>
                                            </m:r>
                                          </m:sub>
                                        </m:sSub>
                                      </m:sup>
                                    </m:sSup>
                                    <m:r>
                                      <a:rPr lang="fr-CH" i="1">
                                        <a:latin typeface="Cambria Math" panose="02040503050406030204" pitchFamily="18" charset="0"/>
                                        <a:ea typeface="Cambria Math" panose="02040503050406030204" pitchFamily="18" charset="0"/>
                                      </a:rPr>
                                      <m:t>+</m:t>
                                    </m:r>
                                    <m:sSubSup>
                                      <m:sSubSupPr>
                                        <m:ctrlPr>
                                          <a:rPr lang="fr-CH" altLang="en-CH" i="1">
                                            <a:latin typeface="Cambria Math" panose="02040503050406030204" pitchFamily="18" charset="0"/>
                                            <a:ea typeface="Cambria Math" panose="02040503050406030204" pitchFamily="18" charset="0"/>
                                          </a:rPr>
                                        </m:ctrlPr>
                                      </m:sSubSupPr>
                                      <m:e>
                                        <m:r>
                                          <a:rPr lang="fr-CH" altLang="en-CH" i="1">
                                            <a:latin typeface="Cambria Math" panose="02040503050406030204" pitchFamily="18" charset="0"/>
                                            <a:ea typeface="Cambria Math" panose="02040503050406030204" pitchFamily="18" charset="0"/>
                                          </a:rPr>
                                          <m:t>ℰ</m:t>
                                        </m:r>
                                      </m:e>
                                      <m:sub>
                                        <m:r>
                                          <a:rPr lang="fr-CH" altLang="en-CH" i="1">
                                            <a:latin typeface="Cambria Math" panose="02040503050406030204" pitchFamily="18" charset="0"/>
                                            <a:ea typeface="Cambria Math" panose="02040503050406030204" pitchFamily="18" charset="0"/>
                                          </a:rPr>
                                          <m:t>02</m:t>
                                        </m:r>
                                      </m:sub>
                                      <m:sup>
                                        <m:r>
                                          <a:rPr lang="fr-CH" altLang="en-CH" i="1">
                                            <a:latin typeface="Cambria Math" panose="02040503050406030204" pitchFamily="18" charset="0"/>
                                            <a:ea typeface="Cambria Math" panose="02040503050406030204" pitchFamily="18" charset="0"/>
                                          </a:rPr>
                                          <m:t>∗</m:t>
                                        </m:r>
                                        <m:r>
                                          <a:rPr lang="fr-CH" altLang="en-CH" b="0" i="1" smtClean="0">
                                            <a:latin typeface="Cambria Math" panose="02040503050406030204" pitchFamily="18" charset="0"/>
                                            <a:ea typeface="Cambria Math" panose="02040503050406030204" pitchFamily="18" charset="0"/>
                                          </a:rPr>
                                          <m:t>2</m:t>
                                        </m:r>
                                      </m:sup>
                                    </m:sSubSup>
                                    <m:sSup>
                                      <m:sSupPr>
                                        <m:ctrlPr>
                                          <a:rPr lang="fr-CH" altLang="en-CH" i="1">
                                            <a:latin typeface="Cambria Math" panose="02040503050406030204" pitchFamily="18" charset="0"/>
                                          </a:rPr>
                                        </m:ctrlPr>
                                      </m:sSupPr>
                                      <m:e>
                                        <m:r>
                                          <a:rPr lang="fr-CH" altLang="en-CH" i="1">
                                            <a:latin typeface="Cambria Math" panose="02040503050406030204" pitchFamily="18" charset="0"/>
                                          </a:rPr>
                                          <m:t>𝑒</m:t>
                                        </m:r>
                                      </m:e>
                                      <m:sup>
                                        <m:r>
                                          <a:rPr lang="fr-CH" altLang="en-CH" i="1">
                                            <a:latin typeface="Cambria Math" panose="02040503050406030204" pitchFamily="18" charset="0"/>
                                          </a:rPr>
                                          <m:t>−</m:t>
                                        </m:r>
                                        <m:r>
                                          <a:rPr lang="fr-CH" altLang="en-CH" b="0" i="1" smtClean="0">
                                            <a:latin typeface="Cambria Math" panose="02040503050406030204" pitchFamily="18" charset="0"/>
                                          </a:rPr>
                                          <m:t>2</m:t>
                                        </m:r>
                                        <m:r>
                                          <a:rPr lang="fr-CH" altLang="en-CH" i="1">
                                            <a:latin typeface="Cambria Math" panose="02040503050406030204" pitchFamily="18" charset="0"/>
                                          </a:rPr>
                                          <m:t>𝑖</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2</m:t>
                                            </m:r>
                                          </m:sub>
                                        </m:sSub>
                                      </m:sup>
                                    </m:sSup>
                                  </m:e>
                                </m:d>
                              </m:e>
                              <m:sup>
                                <m:r>
                                  <a:rPr lang="fr-CH" i="1">
                                    <a:latin typeface="Cambria Math" panose="02040503050406030204" pitchFamily="18" charset="0"/>
                                    <a:ea typeface="Cambria Math" panose="02040503050406030204" pitchFamily="18" charset="0"/>
                                  </a:rPr>
                                  <m:t>2</m:t>
                                </m:r>
                              </m:sup>
                            </m:sSup>
                          </m:e>
                        </m:d>
                      </m:e>
                      <m:sub>
                        <m:r>
                          <a:rPr lang="fr-CH" i="1">
                            <a:latin typeface="Cambria Math" panose="02040503050406030204" pitchFamily="18" charset="0"/>
                            <a:ea typeface="Cambria Math" panose="02040503050406030204" pitchFamily="18" charset="0"/>
                          </a:rPr>
                          <m:t>𝑇</m:t>
                        </m:r>
                      </m:sub>
                    </m:sSub>
                    <m:r>
                      <a:rPr lang="fr-CH" b="0" i="1" smtClean="0">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r>
                          <a:rPr lang="fr-CH" i="1">
                            <a:latin typeface="Cambria Math" panose="02040503050406030204" pitchFamily="18" charset="0"/>
                            <a:ea typeface="Cambria Math" panose="02040503050406030204" pitchFamily="18" charset="0"/>
                          </a:rPr>
                          <m:t>4</m:t>
                        </m:r>
                      </m:den>
                    </m:f>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2</m:t>
                            </m:r>
                            <m:sSubSup>
                              <m:sSubSupPr>
                                <m:ctrlPr>
                                  <a:rPr lang="fr-CH" altLang="en-CH" i="1">
                                    <a:latin typeface="Cambria Math" panose="02040503050406030204" pitchFamily="18" charset="0"/>
                                    <a:ea typeface="Cambria Math" panose="02040503050406030204" pitchFamily="18" charset="0"/>
                                  </a:rPr>
                                </m:ctrlPr>
                              </m:sSubSupPr>
                              <m:e>
                                <m:r>
                                  <a:rPr lang="fr-CH" altLang="en-CH" i="1">
                                    <a:latin typeface="Cambria Math" panose="02040503050406030204" pitchFamily="18" charset="0"/>
                                    <a:ea typeface="Cambria Math" panose="02040503050406030204" pitchFamily="18" charset="0"/>
                                  </a:rPr>
                                  <m:t>ℰ</m:t>
                                </m:r>
                              </m:e>
                              <m:sub>
                                <m:r>
                                  <a:rPr lang="fr-CH" altLang="en-CH" i="1">
                                    <a:latin typeface="Cambria Math" panose="02040503050406030204" pitchFamily="18" charset="0"/>
                                    <a:ea typeface="Cambria Math" panose="02040503050406030204" pitchFamily="18" charset="0"/>
                                  </a:rPr>
                                  <m:t>01</m:t>
                                </m:r>
                              </m:sub>
                              <m:sup>
                                <m:r>
                                  <a:rPr lang="fr-CH" altLang="en-CH" i="1">
                                    <a:latin typeface="Cambria Math" panose="02040503050406030204" pitchFamily="18" charset="0"/>
                                    <a:ea typeface="Cambria Math" panose="02040503050406030204" pitchFamily="18" charset="0"/>
                                  </a:rPr>
                                  <m:t>2</m:t>
                                </m:r>
                              </m:sup>
                            </m:sSubSup>
                            <m:r>
                              <a:rPr lang="fr-CH" altLang="en-CH" i="1">
                                <a:latin typeface="Cambria Math" panose="02040503050406030204" pitchFamily="18" charset="0"/>
                                <a:ea typeface="Cambria Math" panose="02040503050406030204" pitchFamily="18" charset="0"/>
                              </a:rPr>
                              <m:t>+2</m:t>
                            </m:r>
                            <m:sSubSup>
                              <m:sSubSupPr>
                                <m:ctrlPr>
                                  <a:rPr lang="fr-CH" altLang="en-CH" i="1">
                                    <a:latin typeface="Cambria Math" panose="02040503050406030204" pitchFamily="18" charset="0"/>
                                    <a:ea typeface="Cambria Math" panose="02040503050406030204" pitchFamily="18" charset="0"/>
                                  </a:rPr>
                                </m:ctrlPr>
                              </m:sSubSupPr>
                              <m:e>
                                <m:r>
                                  <a:rPr lang="fr-CH" altLang="en-CH" i="1">
                                    <a:latin typeface="Cambria Math" panose="02040503050406030204" pitchFamily="18" charset="0"/>
                                    <a:ea typeface="Cambria Math" panose="02040503050406030204" pitchFamily="18" charset="0"/>
                                  </a:rPr>
                                  <m:t>ℰ</m:t>
                                </m:r>
                              </m:e>
                              <m:sub>
                                <m:r>
                                  <a:rPr lang="fr-CH" altLang="en-CH" i="1">
                                    <a:latin typeface="Cambria Math" panose="02040503050406030204" pitchFamily="18" charset="0"/>
                                    <a:ea typeface="Cambria Math" panose="02040503050406030204" pitchFamily="18" charset="0"/>
                                  </a:rPr>
                                  <m:t>02</m:t>
                                </m:r>
                              </m:sub>
                              <m:sup>
                                <m:r>
                                  <a:rPr lang="fr-CH" altLang="en-CH" i="1">
                                    <a:latin typeface="Cambria Math" panose="02040503050406030204" pitchFamily="18" charset="0"/>
                                    <a:ea typeface="Cambria Math" panose="02040503050406030204" pitchFamily="18" charset="0"/>
                                  </a:rPr>
                                  <m:t>2</m:t>
                                </m:r>
                              </m:sup>
                            </m:sSubSup>
                            <m:r>
                              <a:rPr lang="fr-CH" altLang="en-CH" i="1">
                                <a:latin typeface="Cambria Math" panose="02040503050406030204" pitchFamily="18" charset="0"/>
                                <a:ea typeface="Cambria Math" panose="02040503050406030204" pitchFamily="18" charset="0"/>
                              </a:rPr>
                              <m:t>+</m:t>
                            </m:r>
                            <m:r>
                              <a:rPr lang="fr-CH" altLang="en-CH" b="0" i="1" smtClean="0">
                                <a:latin typeface="Cambria Math" panose="02040503050406030204" pitchFamily="18" charset="0"/>
                                <a:ea typeface="Cambria Math" panose="02040503050406030204" pitchFamily="18" charset="0"/>
                              </a:rPr>
                              <m:t>2</m:t>
                            </m:r>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ℰ</m:t>
                                </m:r>
                              </m:e>
                              <m:sub>
                                <m:r>
                                  <a:rPr lang="fr-CH" altLang="en-CH" i="1">
                                    <a:latin typeface="Cambria Math" panose="02040503050406030204" pitchFamily="18" charset="0"/>
                                    <a:ea typeface="Cambria Math" panose="02040503050406030204" pitchFamily="18" charset="0"/>
                                  </a:rPr>
                                  <m:t>01</m:t>
                                </m:r>
                              </m:sub>
                            </m:sSub>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ℰ</m:t>
                                </m:r>
                              </m:e>
                              <m:sub>
                                <m:r>
                                  <a:rPr lang="fr-CH" altLang="en-CH" i="1">
                                    <a:latin typeface="Cambria Math" panose="02040503050406030204" pitchFamily="18" charset="0"/>
                                    <a:ea typeface="Cambria Math" panose="02040503050406030204" pitchFamily="18" charset="0"/>
                                  </a:rPr>
                                  <m:t>02</m:t>
                                </m:r>
                              </m:sub>
                            </m:sSub>
                            <m:sSup>
                              <m:sSupPr>
                                <m:ctrlPr>
                                  <a:rPr lang="fr-CH" altLang="en-CH" i="1">
                                    <a:latin typeface="Cambria Math" panose="02040503050406030204" pitchFamily="18" charset="0"/>
                                  </a:rPr>
                                </m:ctrlPr>
                              </m:sSupPr>
                              <m:e>
                                <m:r>
                                  <a:rPr lang="fr-CH" altLang="en-CH" i="1">
                                    <a:latin typeface="Cambria Math" panose="02040503050406030204" pitchFamily="18" charset="0"/>
                                  </a:rPr>
                                  <m:t>𝑒</m:t>
                                </m:r>
                              </m:e>
                              <m:sup>
                                <m:r>
                                  <a:rPr lang="fr-CH" altLang="en-CH" i="1">
                                    <a:latin typeface="Cambria Math" panose="02040503050406030204" pitchFamily="18" charset="0"/>
                                  </a:rPr>
                                  <m:t>𝑖</m:t>
                                </m:r>
                                <m:r>
                                  <a:rPr lang="fr-CH" altLang="en-CH" b="0" i="1" smtClean="0">
                                    <a:latin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2</m:t>
                                    </m:r>
                                  </m:sub>
                                </m:sSub>
                                <m:r>
                                  <a:rPr lang="fr-CH" b="0" i="1" smtClean="0">
                                    <a:latin typeface="Cambria Math" panose="02040503050406030204" pitchFamily="18" charset="0"/>
                                    <a:ea typeface="Cambria Math" panose="02040503050406030204" pitchFamily="18" charset="0"/>
                                  </a:rPr>
                                  <m:t>)</m:t>
                                </m:r>
                              </m:sup>
                            </m:sSup>
                            <m:r>
                              <a:rPr lang="fr-CH" i="1">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2</m:t>
                            </m:r>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ℰ</m:t>
                                </m:r>
                              </m:e>
                              <m:sub>
                                <m:r>
                                  <a:rPr lang="fr-CH" altLang="en-CH" i="1">
                                    <a:latin typeface="Cambria Math" panose="02040503050406030204" pitchFamily="18" charset="0"/>
                                    <a:ea typeface="Cambria Math" panose="02040503050406030204" pitchFamily="18" charset="0"/>
                                  </a:rPr>
                                  <m:t>01</m:t>
                                </m:r>
                              </m:sub>
                            </m:sSub>
                            <m:sSubSup>
                              <m:sSubSupPr>
                                <m:ctrlPr>
                                  <a:rPr lang="fr-CH" altLang="en-CH" i="1">
                                    <a:latin typeface="Cambria Math" panose="02040503050406030204" pitchFamily="18" charset="0"/>
                                    <a:ea typeface="Cambria Math" panose="02040503050406030204" pitchFamily="18" charset="0"/>
                                  </a:rPr>
                                </m:ctrlPr>
                              </m:sSubSupPr>
                              <m:e>
                                <m:r>
                                  <a:rPr lang="fr-CH" altLang="en-CH" i="1">
                                    <a:latin typeface="Cambria Math" panose="02040503050406030204" pitchFamily="18" charset="0"/>
                                    <a:ea typeface="Cambria Math" panose="02040503050406030204" pitchFamily="18" charset="0"/>
                                  </a:rPr>
                                  <m:t>ℰ</m:t>
                                </m:r>
                              </m:e>
                              <m:sub>
                                <m:r>
                                  <a:rPr lang="fr-CH" altLang="en-CH" i="1">
                                    <a:latin typeface="Cambria Math" panose="02040503050406030204" pitchFamily="18" charset="0"/>
                                    <a:ea typeface="Cambria Math" panose="02040503050406030204" pitchFamily="18" charset="0"/>
                                  </a:rPr>
                                  <m:t>02</m:t>
                                </m:r>
                              </m:sub>
                              <m:sup>
                                <m:r>
                                  <a:rPr lang="fr-CH" altLang="en-CH" i="1">
                                    <a:latin typeface="Cambria Math" panose="02040503050406030204" pitchFamily="18" charset="0"/>
                                    <a:ea typeface="Cambria Math" panose="02040503050406030204" pitchFamily="18" charset="0"/>
                                  </a:rPr>
                                  <m:t>∗</m:t>
                                </m:r>
                              </m:sup>
                            </m:sSubSup>
                            <m:sSup>
                              <m:sSupPr>
                                <m:ctrlPr>
                                  <a:rPr lang="fr-CH" altLang="en-CH" i="1">
                                    <a:latin typeface="Cambria Math" panose="02040503050406030204" pitchFamily="18" charset="0"/>
                                  </a:rPr>
                                </m:ctrlPr>
                              </m:sSupPr>
                              <m:e>
                                <m:r>
                                  <a:rPr lang="fr-CH" altLang="en-CH" i="1">
                                    <a:latin typeface="Cambria Math" panose="02040503050406030204" pitchFamily="18" charset="0"/>
                                  </a:rPr>
                                  <m:t>𝑒</m:t>
                                </m:r>
                              </m:e>
                              <m:sup>
                                <m:r>
                                  <a:rPr lang="fr-CH" altLang="en-CH" i="1">
                                    <a:latin typeface="Cambria Math" panose="02040503050406030204" pitchFamily="18" charset="0"/>
                                  </a:rPr>
                                  <m:t>𝑖</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𝜑</m:t>
                                </m:r>
                              </m:sup>
                            </m:sSup>
                            <m:r>
                              <a:rPr lang="fr-CH" i="1">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2</m:t>
                            </m:r>
                            <m:sSubSup>
                              <m:sSubSupPr>
                                <m:ctrlPr>
                                  <a:rPr lang="fr-CH" altLang="en-CH" i="1">
                                    <a:latin typeface="Cambria Math" panose="02040503050406030204" pitchFamily="18" charset="0"/>
                                    <a:ea typeface="Cambria Math" panose="02040503050406030204" pitchFamily="18" charset="0"/>
                                  </a:rPr>
                                </m:ctrlPr>
                              </m:sSubSupPr>
                              <m:e>
                                <m:r>
                                  <a:rPr lang="fr-CH" altLang="en-CH" i="1">
                                    <a:latin typeface="Cambria Math" panose="02040503050406030204" pitchFamily="18" charset="0"/>
                                    <a:ea typeface="Cambria Math" panose="02040503050406030204" pitchFamily="18" charset="0"/>
                                  </a:rPr>
                                  <m:t>ℰ</m:t>
                                </m:r>
                              </m:e>
                              <m:sub>
                                <m:r>
                                  <a:rPr lang="fr-CH" altLang="en-CH" i="1">
                                    <a:latin typeface="Cambria Math" panose="02040503050406030204" pitchFamily="18" charset="0"/>
                                    <a:ea typeface="Cambria Math" panose="02040503050406030204" pitchFamily="18" charset="0"/>
                                  </a:rPr>
                                  <m:t>01</m:t>
                                </m:r>
                              </m:sub>
                              <m:sup>
                                <m:r>
                                  <a:rPr lang="fr-CH" altLang="en-CH" i="1">
                                    <a:latin typeface="Cambria Math" panose="02040503050406030204" pitchFamily="18" charset="0"/>
                                    <a:ea typeface="Cambria Math" panose="02040503050406030204" pitchFamily="18" charset="0"/>
                                  </a:rPr>
                                  <m:t>∗</m:t>
                                </m:r>
                              </m:sup>
                            </m:sSubSup>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ℰ</m:t>
                                </m:r>
                              </m:e>
                              <m:sub>
                                <m:r>
                                  <a:rPr lang="fr-CH" altLang="en-CH" i="1">
                                    <a:latin typeface="Cambria Math" panose="02040503050406030204" pitchFamily="18" charset="0"/>
                                    <a:ea typeface="Cambria Math" panose="02040503050406030204" pitchFamily="18" charset="0"/>
                                  </a:rPr>
                                  <m:t>02</m:t>
                                </m:r>
                              </m:sub>
                            </m:sSub>
                            <m:sSup>
                              <m:sSupPr>
                                <m:ctrlPr>
                                  <a:rPr lang="fr-CH" altLang="en-CH" i="1">
                                    <a:latin typeface="Cambria Math" panose="02040503050406030204" pitchFamily="18" charset="0"/>
                                  </a:rPr>
                                </m:ctrlPr>
                              </m:sSupPr>
                              <m:e>
                                <m:r>
                                  <a:rPr lang="fr-CH" altLang="en-CH" i="1">
                                    <a:latin typeface="Cambria Math" panose="02040503050406030204" pitchFamily="18" charset="0"/>
                                  </a:rPr>
                                  <m:t>𝑒</m:t>
                                </m:r>
                              </m:e>
                              <m:sup>
                                <m:r>
                                  <a:rPr lang="fr-CH" altLang="en-CH" i="1">
                                    <a:latin typeface="Cambria Math" panose="02040503050406030204" pitchFamily="18" charset="0"/>
                                  </a:rPr>
                                  <m:t>−</m:t>
                                </m:r>
                                <m:r>
                                  <a:rPr lang="fr-CH" altLang="en-CH" i="1">
                                    <a:latin typeface="Cambria Math" panose="02040503050406030204" pitchFamily="18" charset="0"/>
                                  </a:rPr>
                                  <m:t>𝑖</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𝜑</m:t>
                                </m:r>
                              </m:sup>
                            </m:sSup>
                            <m:r>
                              <a:rPr lang="fr-CH" i="1">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2</m:t>
                            </m:r>
                            <m:sSubSup>
                              <m:sSubSupPr>
                                <m:ctrlPr>
                                  <a:rPr lang="fr-CH" altLang="en-CH" i="1">
                                    <a:latin typeface="Cambria Math" panose="02040503050406030204" pitchFamily="18" charset="0"/>
                                    <a:ea typeface="Cambria Math" panose="02040503050406030204" pitchFamily="18" charset="0"/>
                                  </a:rPr>
                                </m:ctrlPr>
                              </m:sSubSupPr>
                              <m:e>
                                <m:r>
                                  <a:rPr lang="fr-CH" altLang="en-CH" i="1">
                                    <a:latin typeface="Cambria Math" panose="02040503050406030204" pitchFamily="18" charset="0"/>
                                    <a:ea typeface="Cambria Math" panose="02040503050406030204" pitchFamily="18" charset="0"/>
                                  </a:rPr>
                                  <m:t>ℰ</m:t>
                                </m:r>
                              </m:e>
                              <m:sub>
                                <m:r>
                                  <a:rPr lang="fr-CH" altLang="en-CH" i="1">
                                    <a:latin typeface="Cambria Math" panose="02040503050406030204" pitchFamily="18" charset="0"/>
                                    <a:ea typeface="Cambria Math" panose="02040503050406030204" pitchFamily="18" charset="0"/>
                                  </a:rPr>
                                  <m:t>01</m:t>
                                </m:r>
                              </m:sub>
                              <m:sup>
                                <m:r>
                                  <a:rPr lang="fr-CH" altLang="en-CH" i="1">
                                    <a:latin typeface="Cambria Math" panose="02040503050406030204" pitchFamily="18" charset="0"/>
                                    <a:ea typeface="Cambria Math" panose="02040503050406030204" pitchFamily="18" charset="0"/>
                                  </a:rPr>
                                  <m:t>∗</m:t>
                                </m:r>
                              </m:sup>
                            </m:sSubSup>
                            <m:sSubSup>
                              <m:sSubSupPr>
                                <m:ctrlPr>
                                  <a:rPr lang="fr-CH" altLang="en-CH" i="1">
                                    <a:latin typeface="Cambria Math" panose="02040503050406030204" pitchFamily="18" charset="0"/>
                                    <a:ea typeface="Cambria Math" panose="02040503050406030204" pitchFamily="18" charset="0"/>
                                  </a:rPr>
                                </m:ctrlPr>
                              </m:sSubSupPr>
                              <m:e>
                                <m:r>
                                  <a:rPr lang="fr-CH" altLang="en-CH" i="1">
                                    <a:latin typeface="Cambria Math" panose="02040503050406030204" pitchFamily="18" charset="0"/>
                                    <a:ea typeface="Cambria Math" panose="02040503050406030204" pitchFamily="18" charset="0"/>
                                  </a:rPr>
                                  <m:t>ℰ</m:t>
                                </m:r>
                              </m:e>
                              <m:sub>
                                <m:r>
                                  <a:rPr lang="fr-CH" altLang="en-CH" i="1">
                                    <a:latin typeface="Cambria Math" panose="02040503050406030204" pitchFamily="18" charset="0"/>
                                    <a:ea typeface="Cambria Math" panose="02040503050406030204" pitchFamily="18" charset="0"/>
                                  </a:rPr>
                                  <m:t>02</m:t>
                                </m:r>
                              </m:sub>
                              <m:sup>
                                <m:r>
                                  <a:rPr lang="fr-CH" altLang="en-CH" i="1">
                                    <a:latin typeface="Cambria Math" panose="02040503050406030204" pitchFamily="18" charset="0"/>
                                    <a:ea typeface="Cambria Math" panose="02040503050406030204" pitchFamily="18" charset="0"/>
                                  </a:rPr>
                                  <m:t>∗</m:t>
                                </m:r>
                              </m:sup>
                            </m:sSubSup>
                            <m:sSup>
                              <m:sSupPr>
                                <m:ctrlPr>
                                  <a:rPr lang="fr-CH" altLang="en-CH" i="1">
                                    <a:latin typeface="Cambria Math" panose="02040503050406030204" pitchFamily="18" charset="0"/>
                                  </a:rPr>
                                </m:ctrlPr>
                              </m:sSupPr>
                              <m:e>
                                <m:r>
                                  <a:rPr lang="fr-CH" altLang="en-CH" i="1">
                                    <a:latin typeface="Cambria Math" panose="02040503050406030204" pitchFamily="18" charset="0"/>
                                  </a:rPr>
                                  <m:t>𝑒</m:t>
                                </m:r>
                              </m:e>
                              <m:sup>
                                <m:r>
                                  <a:rPr lang="fr-CH" altLang="en-CH" i="1">
                                    <a:latin typeface="Cambria Math" panose="02040503050406030204" pitchFamily="18" charset="0"/>
                                  </a:rPr>
                                  <m:t>−</m:t>
                                </m:r>
                                <m:r>
                                  <a:rPr lang="fr-CH" altLang="en-CH" i="1">
                                    <a:latin typeface="Cambria Math" panose="02040503050406030204" pitchFamily="18" charset="0"/>
                                  </a:rPr>
                                  <m:t>𝑖</m:t>
                                </m:r>
                                <m:r>
                                  <a:rPr lang="fr-CH" altLang="en-CH" b="0" i="1" smtClean="0">
                                    <a:latin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1</m:t>
                                    </m:r>
                                  </m:sub>
                                </m:sSub>
                                <m:r>
                                  <a:rPr lang="fr-CH" altLang="en-CH" b="0" i="1" smtClean="0">
                                    <a:latin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2</m:t>
                                    </m:r>
                                  </m:sub>
                                </m:sSub>
                                <m:r>
                                  <a:rPr lang="fr-CH" b="0" i="1" smtClean="0">
                                    <a:latin typeface="Cambria Math" panose="02040503050406030204" pitchFamily="18" charset="0"/>
                                    <a:ea typeface="Cambria Math" panose="02040503050406030204" pitchFamily="18" charset="0"/>
                                  </a:rPr>
                                  <m:t>)</m:t>
                                </m:r>
                              </m:sup>
                            </m:sSup>
                          </m:e>
                        </m:d>
                      </m:e>
                      <m:sub>
                        <m:r>
                          <a:rPr lang="fr-CH" i="1">
                            <a:latin typeface="Cambria Math" panose="02040503050406030204" pitchFamily="18" charset="0"/>
                            <a:ea typeface="Cambria Math" panose="02040503050406030204" pitchFamily="18" charset="0"/>
                          </a:rPr>
                          <m:t>𝑇</m:t>
                        </m:r>
                      </m:sub>
                    </m:sSub>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r>
                          <a:rPr lang="fr-CH" i="1">
                            <a:latin typeface="Cambria Math" panose="02040503050406030204" pitchFamily="18" charset="0"/>
                            <a:ea typeface="Cambria Math" panose="02040503050406030204" pitchFamily="18" charset="0"/>
                          </a:rPr>
                          <m:t>2</m:t>
                        </m:r>
                      </m:den>
                    </m:f>
                    <m:d>
                      <m:dPr>
                        <m:ctrlPr>
                          <a:rPr lang="fr-CH" i="1">
                            <a:latin typeface="Cambria Math" panose="02040503050406030204" pitchFamily="18" charset="0"/>
                            <a:ea typeface="Cambria Math" panose="02040503050406030204" pitchFamily="18" charset="0"/>
                          </a:rPr>
                        </m:ctrlPr>
                      </m:dPr>
                      <m:e>
                        <m:sSubSup>
                          <m:sSubSupPr>
                            <m:ctrlPr>
                              <a:rPr lang="fr-CH" altLang="en-CH" i="1">
                                <a:latin typeface="Cambria Math" panose="02040503050406030204" pitchFamily="18" charset="0"/>
                                <a:ea typeface="Cambria Math" panose="02040503050406030204" pitchFamily="18" charset="0"/>
                              </a:rPr>
                            </m:ctrlPr>
                          </m:sSubSupPr>
                          <m:e>
                            <m:r>
                              <a:rPr lang="fr-CH" altLang="en-CH" i="1">
                                <a:latin typeface="Cambria Math" panose="02040503050406030204" pitchFamily="18" charset="0"/>
                                <a:ea typeface="Cambria Math" panose="02040503050406030204" pitchFamily="18" charset="0"/>
                              </a:rPr>
                              <m:t>ℰ</m:t>
                            </m:r>
                          </m:e>
                          <m:sub>
                            <m:r>
                              <a:rPr lang="fr-CH" altLang="en-CH" i="1">
                                <a:latin typeface="Cambria Math" panose="02040503050406030204" pitchFamily="18" charset="0"/>
                                <a:ea typeface="Cambria Math" panose="02040503050406030204" pitchFamily="18" charset="0"/>
                              </a:rPr>
                              <m:t>01</m:t>
                            </m:r>
                          </m:sub>
                          <m:sup>
                            <m:r>
                              <a:rPr lang="fr-CH" altLang="en-CH" i="1">
                                <a:latin typeface="Cambria Math" panose="02040503050406030204" pitchFamily="18" charset="0"/>
                                <a:ea typeface="Cambria Math" panose="02040503050406030204" pitchFamily="18" charset="0"/>
                              </a:rPr>
                              <m:t>2</m:t>
                            </m:r>
                          </m:sup>
                        </m:sSubSup>
                        <m:r>
                          <a:rPr lang="fr-CH" altLang="en-CH" i="1">
                            <a:latin typeface="Cambria Math" panose="02040503050406030204" pitchFamily="18" charset="0"/>
                            <a:ea typeface="Cambria Math" panose="02040503050406030204" pitchFamily="18" charset="0"/>
                          </a:rPr>
                          <m:t>+</m:t>
                        </m:r>
                        <m:sSubSup>
                          <m:sSubSupPr>
                            <m:ctrlPr>
                              <a:rPr lang="fr-CH" altLang="en-CH" i="1">
                                <a:latin typeface="Cambria Math" panose="02040503050406030204" pitchFamily="18" charset="0"/>
                                <a:ea typeface="Cambria Math" panose="02040503050406030204" pitchFamily="18" charset="0"/>
                              </a:rPr>
                            </m:ctrlPr>
                          </m:sSubSupPr>
                          <m:e>
                            <m:r>
                              <a:rPr lang="fr-CH" altLang="en-CH" i="1">
                                <a:latin typeface="Cambria Math" panose="02040503050406030204" pitchFamily="18" charset="0"/>
                                <a:ea typeface="Cambria Math" panose="02040503050406030204" pitchFamily="18" charset="0"/>
                              </a:rPr>
                              <m:t>ℰ</m:t>
                            </m:r>
                          </m:e>
                          <m:sub>
                            <m:r>
                              <a:rPr lang="fr-CH" altLang="en-CH" i="1">
                                <a:latin typeface="Cambria Math" panose="02040503050406030204" pitchFamily="18" charset="0"/>
                                <a:ea typeface="Cambria Math" panose="02040503050406030204" pitchFamily="18" charset="0"/>
                              </a:rPr>
                              <m:t>02</m:t>
                            </m:r>
                          </m:sub>
                          <m:sup>
                            <m:r>
                              <a:rPr lang="fr-CH" altLang="en-CH" i="1">
                                <a:latin typeface="Cambria Math" panose="02040503050406030204" pitchFamily="18" charset="0"/>
                                <a:ea typeface="Cambria Math" panose="02040503050406030204" pitchFamily="18" charset="0"/>
                              </a:rPr>
                              <m:t>2</m:t>
                            </m:r>
                          </m:sup>
                        </m:sSubSup>
                      </m:e>
                    </m:d>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r>
                          <a:rPr lang="fr-CH" i="1">
                            <a:latin typeface="Cambria Math" panose="02040503050406030204" pitchFamily="18" charset="0"/>
                            <a:ea typeface="Cambria Math" panose="02040503050406030204" pitchFamily="18" charset="0"/>
                          </a:rPr>
                          <m:t>2</m:t>
                        </m:r>
                      </m:den>
                    </m:f>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ℰ</m:t>
                                </m:r>
                              </m:e>
                              <m:sub>
                                <m:r>
                                  <a:rPr lang="fr-CH" altLang="en-CH" i="1">
                                    <a:latin typeface="Cambria Math" panose="02040503050406030204" pitchFamily="18" charset="0"/>
                                    <a:ea typeface="Cambria Math" panose="02040503050406030204" pitchFamily="18" charset="0"/>
                                  </a:rPr>
                                  <m:t>01</m:t>
                                </m:r>
                              </m:sub>
                            </m:sSub>
                            <m:sSubSup>
                              <m:sSubSupPr>
                                <m:ctrlPr>
                                  <a:rPr lang="fr-CH" altLang="en-CH" i="1">
                                    <a:latin typeface="Cambria Math" panose="02040503050406030204" pitchFamily="18" charset="0"/>
                                    <a:ea typeface="Cambria Math" panose="02040503050406030204" pitchFamily="18" charset="0"/>
                                  </a:rPr>
                                </m:ctrlPr>
                              </m:sSubSupPr>
                              <m:e>
                                <m:r>
                                  <a:rPr lang="fr-CH" altLang="en-CH" i="1">
                                    <a:latin typeface="Cambria Math" panose="02040503050406030204" pitchFamily="18" charset="0"/>
                                    <a:ea typeface="Cambria Math" panose="02040503050406030204" pitchFamily="18" charset="0"/>
                                  </a:rPr>
                                  <m:t>ℰ</m:t>
                                </m:r>
                              </m:e>
                              <m:sub>
                                <m:r>
                                  <a:rPr lang="fr-CH" altLang="en-CH" i="1">
                                    <a:latin typeface="Cambria Math" panose="02040503050406030204" pitchFamily="18" charset="0"/>
                                    <a:ea typeface="Cambria Math" panose="02040503050406030204" pitchFamily="18" charset="0"/>
                                  </a:rPr>
                                  <m:t>02</m:t>
                                </m:r>
                              </m:sub>
                              <m:sup>
                                <m:r>
                                  <a:rPr lang="fr-CH" altLang="en-CH" i="1">
                                    <a:latin typeface="Cambria Math" panose="02040503050406030204" pitchFamily="18" charset="0"/>
                                    <a:ea typeface="Cambria Math" panose="02040503050406030204" pitchFamily="18" charset="0"/>
                                  </a:rPr>
                                  <m:t>∗</m:t>
                                </m:r>
                              </m:sup>
                            </m:sSubSup>
                            <m:sSup>
                              <m:sSupPr>
                                <m:ctrlPr>
                                  <a:rPr lang="fr-CH" altLang="en-CH" i="1">
                                    <a:latin typeface="Cambria Math" panose="02040503050406030204" pitchFamily="18" charset="0"/>
                                  </a:rPr>
                                </m:ctrlPr>
                              </m:sSupPr>
                              <m:e>
                                <m:r>
                                  <a:rPr lang="fr-CH" altLang="en-CH" i="1">
                                    <a:latin typeface="Cambria Math" panose="02040503050406030204" pitchFamily="18" charset="0"/>
                                  </a:rPr>
                                  <m:t>𝑒</m:t>
                                </m:r>
                              </m:e>
                              <m:sup>
                                <m:r>
                                  <a:rPr lang="fr-CH" altLang="en-CH" i="1">
                                    <a:latin typeface="Cambria Math" panose="02040503050406030204" pitchFamily="18" charset="0"/>
                                  </a:rPr>
                                  <m:t>𝑖</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𝜑</m:t>
                                </m:r>
                              </m:sup>
                            </m:sSup>
                            <m:r>
                              <a:rPr lang="fr-CH" i="1">
                                <a:latin typeface="Cambria Math" panose="02040503050406030204" pitchFamily="18" charset="0"/>
                                <a:ea typeface="Cambria Math" panose="02040503050406030204" pitchFamily="18" charset="0"/>
                              </a:rPr>
                              <m:t>+</m:t>
                            </m:r>
                            <m:sSubSup>
                              <m:sSubSupPr>
                                <m:ctrlPr>
                                  <a:rPr lang="fr-CH" altLang="en-CH" i="1">
                                    <a:latin typeface="Cambria Math" panose="02040503050406030204" pitchFamily="18" charset="0"/>
                                    <a:ea typeface="Cambria Math" panose="02040503050406030204" pitchFamily="18" charset="0"/>
                                  </a:rPr>
                                </m:ctrlPr>
                              </m:sSubSupPr>
                              <m:e>
                                <m:r>
                                  <a:rPr lang="fr-CH" altLang="en-CH" i="1">
                                    <a:latin typeface="Cambria Math" panose="02040503050406030204" pitchFamily="18" charset="0"/>
                                    <a:ea typeface="Cambria Math" panose="02040503050406030204" pitchFamily="18" charset="0"/>
                                  </a:rPr>
                                  <m:t>ℰ</m:t>
                                </m:r>
                              </m:e>
                              <m:sub>
                                <m:r>
                                  <a:rPr lang="fr-CH" altLang="en-CH" i="1">
                                    <a:latin typeface="Cambria Math" panose="02040503050406030204" pitchFamily="18" charset="0"/>
                                    <a:ea typeface="Cambria Math" panose="02040503050406030204" pitchFamily="18" charset="0"/>
                                  </a:rPr>
                                  <m:t>01</m:t>
                                </m:r>
                              </m:sub>
                              <m:sup>
                                <m:r>
                                  <a:rPr lang="fr-CH" altLang="en-CH" i="1">
                                    <a:latin typeface="Cambria Math" panose="02040503050406030204" pitchFamily="18" charset="0"/>
                                    <a:ea typeface="Cambria Math" panose="02040503050406030204" pitchFamily="18" charset="0"/>
                                  </a:rPr>
                                  <m:t>∗</m:t>
                                </m:r>
                              </m:sup>
                            </m:sSubSup>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ℰ</m:t>
                                </m:r>
                              </m:e>
                              <m:sub>
                                <m:r>
                                  <a:rPr lang="fr-CH" altLang="en-CH" i="1">
                                    <a:latin typeface="Cambria Math" panose="02040503050406030204" pitchFamily="18" charset="0"/>
                                    <a:ea typeface="Cambria Math" panose="02040503050406030204" pitchFamily="18" charset="0"/>
                                  </a:rPr>
                                  <m:t>02</m:t>
                                </m:r>
                              </m:sub>
                            </m:sSub>
                            <m:sSup>
                              <m:sSupPr>
                                <m:ctrlPr>
                                  <a:rPr lang="fr-CH" altLang="en-CH" i="1">
                                    <a:latin typeface="Cambria Math" panose="02040503050406030204" pitchFamily="18" charset="0"/>
                                  </a:rPr>
                                </m:ctrlPr>
                              </m:sSupPr>
                              <m:e>
                                <m:r>
                                  <a:rPr lang="fr-CH" altLang="en-CH" i="1">
                                    <a:latin typeface="Cambria Math" panose="02040503050406030204" pitchFamily="18" charset="0"/>
                                  </a:rPr>
                                  <m:t>𝑒</m:t>
                                </m:r>
                              </m:e>
                              <m:sup>
                                <m:r>
                                  <a:rPr lang="fr-CH" altLang="en-CH" i="1">
                                    <a:latin typeface="Cambria Math" panose="02040503050406030204" pitchFamily="18" charset="0"/>
                                  </a:rPr>
                                  <m:t>−</m:t>
                                </m:r>
                                <m:r>
                                  <a:rPr lang="fr-CH" altLang="en-CH" i="1">
                                    <a:latin typeface="Cambria Math" panose="02040503050406030204" pitchFamily="18" charset="0"/>
                                  </a:rPr>
                                  <m:t>𝑖</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𝜑</m:t>
                                </m:r>
                              </m:sup>
                            </m:sSup>
                          </m:e>
                        </m:d>
                      </m:e>
                      <m:sub>
                        <m:r>
                          <a:rPr lang="fr-CH" i="1">
                            <a:latin typeface="Cambria Math" panose="02040503050406030204" pitchFamily="18" charset="0"/>
                            <a:ea typeface="Cambria Math" panose="02040503050406030204" pitchFamily="18" charset="0"/>
                          </a:rPr>
                          <m:t>𝑇</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𝐼</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𝐼</m:t>
                        </m:r>
                      </m:e>
                      <m:sub>
                        <m:r>
                          <a:rPr lang="fr-CH" i="1">
                            <a:latin typeface="Cambria Math" panose="02040503050406030204" pitchFamily="18" charset="0"/>
                            <a:ea typeface="Cambria Math" panose="02040503050406030204" pitchFamily="18" charset="0"/>
                          </a:rPr>
                          <m:t>2</m:t>
                        </m:r>
                      </m:sub>
                    </m:sSub>
                    <m:r>
                      <a:rPr lang="fr-CH" i="1">
                        <a:latin typeface="Cambria Math" panose="02040503050406030204" pitchFamily="18" charset="0"/>
                        <a:ea typeface="Cambria Math" panose="02040503050406030204" pitchFamily="18" charset="0"/>
                      </a:rPr>
                      <m:t>+2</m:t>
                    </m:r>
                    <m:rad>
                      <m:radPr>
                        <m:degHide m:val="on"/>
                        <m:ctrlPr>
                          <a:rPr lang="fr-CH" i="1">
                            <a:latin typeface="Cambria Math" panose="02040503050406030204" pitchFamily="18" charset="0"/>
                            <a:ea typeface="Cambria Math" panose="02040503050406030204" pitchFamily="18" charset="0"/>
                          </a:rPr>
                        </m:ctrlPr>
                      </m:radPr>
                      <m:deg/>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𝐼</m:t>
                            </m:r>
                          </m:e>
                          <m:sub>
                            <m:r>
                              <a:rPr lang="fr-CH" i="1">
                                <a:latin typeface="Cambria Math" panose="02040503050406030204" pitchFamily="18" charset="0"/>
                                <a:ea typeface="Cambria Math" panose="02040503050406030204" pitchFamily="18" charset="0"/>
                              </a:rPr>
                              <m:t>1</m:t>
                            </m:r>
                          </m:sub>
                        </m:sSub>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𝐼</m:t>
                            </m:r>
                          </m:e>
                          <m:sub>
                            <m:r>
                              <a:rPr lang="fr-CH" i="1">
                                <a:latin typeface="Cambria Math" panose="02040503050406030204" pitchFamily="18" charset="0"/>
                                <a:ea typeface="Cambria Math" panose="02040503050406030204" pitchFamily="18" charset="0"/>
                              </a:rPr>
                              <m:t>2</m:t>
                            </m:r>
                          </m:sub>
                        </m:sSub>
                      </m:e>
                    </m:rad>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func>
                              <m:funcPr>
                                <m:ctrlPr>
                                  <a:rPr lang="fr-CH" i="1">
                                    <a:latin typeface="Cambria Math" panose="02040503050406030204" pitchFamily="18" charset="0"/>
                                    <a:ea typeface="Cambria Math" panose="02040503050406030204" pitchFamily="18" charset="0"/>
                                  </a:rPr>
                                </m:ctrlPr>
                              </m:funcPr>
                              <m:fName>
                                <m:r>
                                  <a:rPr lang="fr-CH" i="1">
                                    <a:latin typeface="Cambria Math" panose="02040503050406030204" pitchFamily="18" charset="0"/>
                                    <a:ea typeface="Cambria Math" panose="02040503050406030204" pitchFamily="18" charset="0"/>
                                  </a:rPr>
                                  <m:t>𝑐𝑜𝑠</m:t>
                                </m:r>
                              </m:fName>
                              <m:e>
                                <m:d>
                                  <m:dPr>
                                    <m:ctrlPr>
                                      <a:rPr lang="fr-CH" i="1">
                                        <a:latin typeface="Cambria Math" panose="02040503050406030204" pitchFamily="18" charset="0"/>
                                        <a:ea typeface="Cambria Math" panose="02040503050406030204" pitchFamily="18" charset="0"/>
                                      </a:rPr>
                                    </m:ctrlPr>
                                  </m:dPr>
                                  <m:e>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𝜑</m:t>
                                    </m:r>
                                  </m:e>
                                </m:d>
                              </m:e>
                            </m:func>
                          </m:e>
                        </m:d>
                      </m:e>
                      <m:sub>
                        <m:r>
                          <a:rPr lang="fr-CH" i="1">
                            <a:latin typeface="Cambria Math" panose="02040503050406030204" pitchFamily="18" charset="0"/>
                            <a:ea typeface="Cambria Math" panose="02040503050406030204" pitchFamily="18" charset="0"/>
                          </a:rPr>
                          <m:t>𝑇</m:t>
                        </m:r>
                      </m:sub>
                    </m:sSub>
                  </m:oMath>
                </a14:m>
                <a:r>
                  <a:rPr lang="fr-CH" dirty="0"/>
                  <a:t> .</a:t>
                </a:r>
              </a:p>
              <a:p>
                <a:pPr>
                  <a:lnSpc>
                    <a:spcPct val="110000"/>
                  </a:lnSpc>
                </a:pPr>
                <a:endParaRPr lang="fr-CH" dirty="0">
                  <a:latin typeface="+mn-lt"/>
                </a:endParaRPr>
              </a:p>
              <a:p>
                <a:pPr marL="285750" indent="-285750">
                  <a:lnSpc>
                    <a:spcPct val="110000"/>
                  </a:lnSpc>
                  <a:buFont typeface="Arial" panose="020B0604020202020204" pitchFamily="34" charset="0"/>
                  <a:buChar char="•"/>
                </a:pPr>
                <a:r>
                  <a:rPr lang="fr-CH" dirty="0"/>
                  <a:t>A cause de la haute fréquence, la moyenne temporelle des composants avec des phases autres que </a:t>
                </a:r>
                <a14:m>
                  <m:oMath xmlns:m="http://schemas.openxmlformats.org/officeDocument/2006/math">
                    <m:r>
                      <a:rPr lang="fr-CH" altLang="en-CH" i="1" smtClean="0">
                        <a:latin typeface="Cambria Math" panose="02040503050406030204" pitchFamily="18" charset="0"/>
                        <a:ea typeface="Cambria Math" panose="02040503050406030204" pitchFamily="18" charset="0"/>
                      </a:rPr>
                      <m:t>∆</m:t>
                    </m:r>
                    <m:r>
                      <a:rPr lang="fr-CH" altLang="en-CH" i="1" smtClean="0">
                        <a:latin typeface="Cambria Math" panose="02040503050406030204" pitchFamily="18" charset="0"/>
                        <a:ea typeface="Cambria Math" panose="02040503050406030204" pitchFamily="18" charset="0"/>
                      </a:rPr>
                      <m:t>𝜑</m:t>
                    </m:r>
                  </m:oMath>
                </a14:m>
                <a:r>
                  <a:rPr lang="fr-CH" dirty="0"/>
                  <a:t> est nulle.</a:t>
                </a:r>
              </a:p>
            </p:txBody>
          </p:sp>
        </mc:Choice>
        <mc:Fallback>
          <p:sp>
            <p:nvSpPr>
              <p:cNvPr id="11284" name="Text Box 20"/>
              <p:cNvSpPr txBox="1">
                <a:spLocks noRot="1" noChangeAspect="1" noMove="1" noResize="1" noEditPoints="1" noAdjustHandles="1" noChangeArrowheads="1" noChangeShapeType="1" noTextEdit="1"/>
              </p:cNvSpPr>
              <p:nvPr/>
            </p:nvSpPr>
            <p:spPr bwMode="auto">
              <a:xfrm>
                <a:off x="0" y="575629"/>
                <a:ext cx="12192000" cy="6324167"/>
              </a:xfrm>
              <a:prstGeom prst="rect">
                <a:avLst/>
              </a:prstGeom>
              <a:blipFill>
                <a:blip r:embed="rId2"/>
                <a:stretch>
                  <a:fillRect l="-312" t="-401" r="-312" b="-6413"/>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47666693"/>
      </p:ext>
    </p:extLst>
  </p:cSld>
  <p:clrMapOvr>
    <a:masterClrMapping/>
  </p:clrMapOvr>
  <mc:AlternateContent xmlns:mc="http://schemas.openxmlformats.org/markup-compatibility/2006" xmlns:p14="http://schemas.microsoft.com/office/powerpoint/2010/main">
    <mc:Choice Requires="p14">
      <p:transition spd="slow" p14:dur="2000" advTm="379958"/>
    </mc:Choice>
    <mc:Fallback xmlns="">
      <p:transition spd="slow" advTm="37995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 3-1">
            <a:extLst>
              <a:ext uri="{FF2B5EF4-FFF2-40B4-BE49-F238E27FC236}">
                <a16:creationId xmlns:a16="http://schemas.microsoft.com/office/drawing/2014/main" id="{EBD91729-53AE-3443-991B-E8353A9C5B4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3692" y="3087331"/>
            <a:ext cx="3165198" cy="2052355"/>
          </a:xfrm>
          <a:prstGeom prst="rect">
            <a:avLst/>
          </a:prstGeom>
          <a:noFill/>
          <a:ln>
            <a:noFill/>
          </a:ln>
        </p:spPr>
      </p:pic>
      <p:sp>
        <p:nvSpPr>
          <p:cNvPr id="11282" name="Text Box 18"/>
          <p:cNvSpPr txBox="1">
            <a:spLocks noChangeArrowheads="1"/>
          </p:cNvSpPr>
          <p:nvPr/>
        </p:nvSpPr>
        <p:spPr bwMode="auto">
          <a:xfrm>
            <a:off x="0" y="-26741"/>
            <a:ext cx="12192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200"/>
              <a:t>Superposition de deux ondes planes: résultats</a:t>
            </a:r>
          </a:p>
        </p:txBody>
      </p:sp>
      <mc:AlternateContent xmlns:mc="http://schemas.openxmlformats.org/markup-compatibility/2006" xmlns:a14="http://schemas.microsoft.com/office/drawing/2010/main">
        <mc:Choice Requires="a14">
          <p:sp>
            <p:nvSpPr>
              <p:cNvPr id="11284" name="Text Box 20"/>
              <p:cNvSpPr txBox="1">
                <a:spLocks noChangeArrowheads="1"/>
              </p:cNvSpPr>
              <p:nvPr/>
            </p:nvSpPr>
            <p:spPr bwMode="auto">
              <a:xfrm>
                <a:off x="0" y="613221"/>
                <a:ext cx="12192000" cy="2135713"/>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wrap="square">
                <a:spAutoFit/>
              </a:bodyPr>
              <a:lstStyle/>
              <a:p>
                <a:pPr marL="285750" indent="-285750">
                  <a:lnSpc>
                    <a:spcPct val="130000"/>
                  </a:lnSpc>
                  <a:buFont typeface="Arial" panose="020B0604020202020204" pitchFamily="34" charset="0"/>
                  <a:buChar char="•"/>
                </a:pPr>
                <a:r>
                  <a:rPr lang="fr-CH" sz="2000" dirty="0">
                    <a:latin typeface="+mn-lt"/>
                  </a:rPr>
                  <a:t>L'intensité de la superposition de deux ondes planes: </a:t>
                </a:r>
                <a14:m>
                  <m:oMath xmlns:m="http://schemas.openxmlformats.org/officeDocument/2006/math">
                    <m:r>
                      <a:rPr lang="fr-CH" sz="2000" i="1">
                        <a:latin typeface="Cambria Math" panose="02040503050406030204" pitchFamily="18" charset="0"/>
                        <a:ea typeface="Cambria Math" panose="02040503050406030204" pitchFamily="18" charset="0"/>
                      </a:rPr>
                      <m:t>𝐼</m:t>
                    </m:r>
                    <m:r>
                      <a:rPr lang="fr-CH" sz="2000" i="1">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𝐼</m:t>
                        </m:r>
                      </m:e>
                      <m:sub>
                        <m:r>
                          <a:rPr lang="fr-CH" sz="2000" i="1">
                            <a:latin typeface="Cambria Math" panose="02040503050406030204" pitchFamily="18" charset="0"/>
                            <a:ea typeface="Cambria Math" panose="02040503050406030204" pitchFamily="18" charset="0"/>
                          </a:rPr>
                          <m:t>1</m:t>
                        </m:r>
                      </m:sub>
                    </m:sSub>
                    <m:r>
                      <a:rPr lang="fr-CH" sz="2000" i="1">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𝐼</m:t>
                        </m:r>
                      </m:e>
                      <m:sub>
                        <m:r>
                          <a:rPr lang="fr-CH" sz="2000" i="1">
                            <a:latin typeface="Cambria Math" panose="02040503050406030204" pitchFamily="18" charset="0"/>
                            <a:ea typeface="Cambria Math" panose="02040503050406030204" pitchFamily="18" charset="0"/>
                          </a:rPr>
                          <m:t>2</m:t>
                        </m:r>
                      </m:sub>
                    </m:sSub>
                    <m:r>
                      <a:rPr lang="fr-CH" sz="2000" i="1">
                        <a:latin typeface="Cambria Math" panose="02040503050406030204" pitchFamily="18" charset="0"/>
                        <a:ea typeface="Cambria Math" panose="02040503050406030204" pitchFamily="18" charset="0"/>
                      </a:rPr>
                      <m:t>+2</m:t>
                    </m:r>
                    <m:rad>
                      <m:radPr>
                        <m:degHide m:val="on"/>
                        <m:ctrlPr>
                          <a:rPr lang="fr-CH" sz="2000" i="1">
                            <a:latin typeface="Cambria Math" panose="02040503050406030204" pitchFamily="18" charset="0"/>
                            <a:ea typeface="Cambria Math" panose="02040503050406030204" pitchFamily="18" charset="0"/>
                          </a:rPr>
                        </m:ctrlPr>
                      </m:radPr>
                      <m:deg/>
                      <m:e>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𝐼</m:t>
                            </m:r>
                          </m:e>
                          <m:sub>
                            <m:r>
                              <a:rPr lang="fr-CH" sz="2000" i="1">
                                <a:latin typeface="Cambria Math" panose="02040503050406030204" pitchFamily="18" charset="0"/>
                                <a:ea typeface="Cambria Math" panose="02040503050406030204" pitchFamily="18" charset="0"/>
                              </a:rPr>
                              <m:t>1</m:t>
                            </m:r>
                          </m:sub>
                        </m:sSub>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𝐼</m:t>
                            </m:r>
                          </m:e>
                          <m:sub>
                            <m:r>
                              <a:rPr lang="fr-CH" sz="2000" i="1">
                                <a:latin typeface="Cambria Math" panose="02040503050406030204" pitchFamily="18" charset="0"/>
                                <a:ea typeface="Cambria Math" panose="02040503050406030204" pitchFamily="18" charset="0"/>
                              </a:rPr>
                              <m:t>2</m:t>
                            </m:r>
                          </m:sub>
                        </m:sSub>
                      </m:e>
                    </m:rad>
                    <m:sSub>
                      <m:sSubPr>
                        <m:ctrlPr>
                          <a:rPr lang="fr-CH" sz="2000" i="1">
                            <a:latin typeface="Cambria Math" panose="02040503050406030204" pitchFamily="18" charset="0"/>
                            <a:ea typeface="Cambria Math" panose="02040503050406030204" pitchFamily="18" charset="0"/>
                          </a:rPr>
                        </m:ctrlPr>
                      </m:sSubPr>
                      <m:e>
                        <m:d>
                          <m:dPr>
                            <m:begChr m:val="⟨"/>
                            <m:endChr m:val="⟩"/>
                            <m:ctrlPr>
                              <a:rPr lang="fr-CH" sz="2000" i="1">
                                <a:latin typeface="Cambria Math" panose="02040503050406030204" pitchFamily="18" charset="0"/>
                                <a:ea typeface="Cambria Math" panose="02040503050406030204" pitchFamily="18" charset="0"/>
                              </a:rPr>
                            </m:ctrlPr>
                          </m:dPr>
                          <m:e>
                            <m:func>
                              <m:funcPr>
                                <m:ctrlPr>
                                  <a:rPr lang="fr-CH" sz="2000" i="1">
                                    <a:latin typeface="Cambria Math" panose="02040503050406030204" pitchFamily="18" charset="0"/>
                                    <a:ea typeface="Cambria Math" panose="02040503050406030204" pitchFamily="18" charset="0"/>
                                  </a:rPr>
                                </m:ctrlPr>
                              </m:funcPr>
                              <m:fName>
                                <m:r>
                                  <a:rPr lang="fr-CH" sz="2000" i="1">
                                    <a:latin typeface="Cambria Math" panose="02040503050406030204" pitchFamily="18" charset="0"/>
                                    <a:ea typeface="Cambria Math" panose="02040503050406030204" pitchFamily="18" charset="0"/>
                                  </a:rPr>
                                  <m:t>𝑐𝑜𝑠</m:t>
                                </m:r>
                              </m:fName>
                              <m:e>
                                <m:d>
                                  <m:dPr>
                                    <m:ctrlPr>
                                      <a:rPr lang="fr-CH" sz="2000" i="1">
                                        <a:latin typeface="Cambria Math" panose="02040503050406030204" pitchFamily="18" charset="0"/>
                                        <a:ea typeface="Cambria Math" panose="02040503050406030204" pitchFamily="18" charset="0"/>
                                      </a:rPr>
                                    </m:ctrlPr>
                                  </m:dPr>
                                  <m:e>
                                    <m:r>
                                      <a:rPr lang="fr-CH" altLang="en-CH" sz="2000" i="1">
                                        <a:latin typeface="Cambria Math" panose="02040503050406030204" pitchFamily="18" charset="0"/>
                                        <a:ea typeface="Cambria Math" panose="02040503050406030204" pitchFamily="18" charset="0"/>
                                      </a:rPr>
                                      <m:t>∆</m:t>
                                    </m:r>
                                    <m:r>
                                      <a:rPr lang="fr-CH" altLang="en-CH" sz="2000" i="1">
                                        <a:latin typeface="Cambria Math" panose="02040503050406030204" pitchFamily="18" charset="0"/>
                                        <a:ea typeface="Cambria Math" panose="02040503050406030204" pitchFamily="18" charset="0"/>
                                      </a:rPr>
                                      <m:t>𝜑</m:t>
                                    </m:r>
                                  </m:e>
                                </m:d>
                              </m:e>
                            </m:func>
                          </m:e>
                        </m:d>
                      </m:e>
                      <m:sub>
                        <m:r>
                          <a:rPr lang="fr-CH" sz="2000" i="1">
                            <a:latin typeface="Cambria Math" panose="02040503050406030204" pitchFamily="18" charset="0"/>
                            <a:ea typeface="Cambria Math" panose="02040503050406030204" pitchFamily="18" charset="0"/>
                          </a:rPr>
                          <m:t>𝑇</m:t>
                        </m:r>
                      </m:sub>
                    </m:sSub>
                  </m:oMath>
                </a14:m>
                <a:endParaRPr lang="fr-CH" sz="2000" dirty="0">
                  <a:latin typeface="+mn-lt"/>
                </a:endParaRPr>
              </a:p>
              <a:p>
                <a:pPr marL="285750" indent="-285750">
                  <a:lnSpc>
                    <a:spcPct val="130000"/>
                  </a:lnSpc>
                  <a:buFont typeface="Arial" panose="020B0604020202020204" pitchFamily="34" charset="0"/>
                  <a:buChar char="•"/>
                </a:pPr>
                <a:r>
                  <a:rPr lang="fr-CH" sz="2000" dirty="0"/>
                  <a:t>Si </a:t>
                </a:r>
                <a14:m>
                  <m:oMath xmlns:m="http://schemas.openxmlformats.org/officeDocument/2006/math">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𝐼</m:t>
                        </m:r>
                      </m:e>
                      <m:sub>
                        <m:r>
                          <a:rPr lang="fr-CH" sz="2000" i="1">
                            <a:latin typeface="Cambria Math" panose="02040503050406030204" pitchFamily="18" charset="0"/>
                            <a:ea typeface="Cambria Math" panose="02040503050406030204" pitchFamily="18" charset="0"/>
                          </a:rPr>
                          <m:t>1</m:t>
                        </m:r>
                      </m:sub>
                    </m:sSub>
                    <m:r>
                      <a:rPr lang="fr-CH" sz="2000" i="1">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𝐼</m:t>
                        </m:r>
                      </m:e>
                      <m:sub>
                        <m:r>
                          <a:rPr lang="fr-CH" sz="2000" i="1">
                            <a:latin typeface="Cambria Math" panose="02040503050406030204" pitchFamily="18" charset="0"/>
                            <a:ea typeface="Cambria Math" panose="02040503050406030204" pitchFamily="18" charset="0"/>
                          </a:rPr>
                          <m:t>2</m:t>
                        </m:r>
                      </m:sub>
                    </m:sSub>
                    <m:r>
                      <a:rPr lang="fr-CH" sz="2000" i="1">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𝐼</m:t>
                        </m:r>
                      </m:e>
                      <m:sub>
                        <m:r>
                          <a:rPr lang="fr-CH" sz="2000" b="0" i="1" smtClean="0">
                            <a:latin typeface="Cambria Math" panose="02040503050406030204" pitchFamily="18" charset="0"/>
                            <a:ea typeface="Cambria Math" panose="02040503050406030204" pitchFamily="18" charset="0"/>
                          </a:rPr>
                          <m:t>0</m:t>
                        </m:r>
                      </m:sub>
                    </m:sSub>
                  </m:oMath>
                </a14:m>
                <a:r>
                  <a:rPr lang="fr-CH" sz="2000" dirty="0"/>
                  <a:t>, et </a:t>
                </a:r>
                <a14:m>
                  <m:oMath xmlns:m="http://schemas.openxmlformats.org/officeDocument/2006/math">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𝜔</m:t>
                        </m:r>
                      </m:e>
                      <m:sub>
                        <m:r>
                          <a:rPr lang="fr-CH" sz="2000" i="1">
                            <a:latin typeface="Cambria Math" panose="02040503050406030204" pitchFamily="18" charset="0"/>
                            <a:ea typeface="Cambria Math" panose="02040503050406030204" pitchFamily="18" charset="0"/>
                          </a:rPr>
                          <m:t>1</m:t>
                        </m:r>
                      </m:sub>
                    </m:sSub>
                    <m:r>
                      <a:rPr lang="fr-CH" sz="2000" b="0" i="1" smtClean="0">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𝜔</m:t>
                        </m:r>
                      </m:e>
                      <m:sub>
                        <m:r>
                          <a:rPr lang="fr-CH" sz="2000" i="1">
                            <a:latin typeface="Cambria Math" panose="02040503050406030204" pitchFamily="18" charset="0"/>
                            <a:ea typeface="Cambria Math" panose="02040503050406030204" pitchFamily="18" charset="0"/>
                          </a:rPr>
                          <m:t>2</m:t>
                        </m:r>
                      </m:sub>
                    </m:sSub>
                  </m:oMath>
                </a14:m>
                <a:r>
                  <a:rPr lang="fr-CH" sz="2000" dirty="0"/>
                  <a:t>, </a:t>
                </a:r>
                <a14:m>
                  <m:oMath xmlns:m="http://schemas.openxmlformats.org/officeDocument/2006/math">
                    <m:sSub>
                      <m:sSubPr>
                        <m:ctrlPr>
                          <a:rPr lang="fr-CH" sz="2000" i="1">
                            <a:latin typeface="Cambria Math" panose="02040503050406030204" pitchFamily="18" charset="0"/>
                            <a:ea typeface="Cambria Math" panose="02040503050406030204" pitchFamily="18" charset="0"/>
                          </a:rPr>
                        </m:ctrlPr>
                      </m:sSubPr>
                      <m:e>
                        <m:d>
                          <m:dPr>
                            <m:begChr m:val="⟨"/>
                            <m:endChr m:val="⟩"/>
                            <m:ctrlPr>
                              <a:rPr lang="fr-CH" sz="2000" i="1">
                                <a:latin typeface="Cambria Math" panose="02040503050406030204" pitchFamily="18" charset="0"/>
                                <a:ea typeface="Cambria Math" panose="02040503050406030204" pitchFamily="18" charset="0"/>
                              </a:rPr>
                            </m:ctrlPr>
                          </m:dPr>
                          <m:e>
                            <m:func>
                              <m:funcPr>
                                <m:ctrlPr>
                                  <a:rPr lang="fr-CH" sz="2000" i="1">
                                    <a:latin typeface="Cambria Math" panose="02040503050406030204" pitchFamily="18" charset="0"/>
                                    <a:ea typeface="Cambria Math" panose="02040503050406030204" pitchFamily="18" charset="0"/>
                                  </a:rPr>
                                </m:ctrlPr>
                              </m:funcPr>
                              <m:fName>
                                <m:r>
                                  <a:rPr lang="fr-CH" sz="2000" i="1">
                                    <a:latin typeface="Cambria Math" panose="02040503050406030204" pitchFamily="18" charset="0"/>
                                    <a:ea typeface="Cambria Math" panose="02040503050406030204" pitchFamily="18" charset="0"/>
                                  </a:rPr>
                                  <m:t>𝑐𝑜𝑠</m:t>
                                </m:r>
                              </m:fName>
                              <m:e>
                                <m:d>
                                  <m:dPr>
                                    <m:ctrlPr>
                                      <a:rPr lang="fr-CH" sz="2000" i="1">
                                        <a:latin typeface="Cambria Math" panose="02040503050406030204" pitchFamily="18" charset="0"/>
                                        <a:ea typeface="Cambria Math" panose="02040503050406030204" pitchFamily="18" charset="0"/>
                                      </a:rPr>
                                    </m:ctrlPr>
                                  </m:dPr>
                                  <m:e>
                                    <m:r>
                                      <a:rPr lang="fr-CH" altLang="en-CH" sz="2000" i="1">
                                        <a:latin typeface="Cambria Math" panose="02040503050406030204" pitchFamily="18" charset="0"/>
                                        <a:ea typeface="Cambria Math" panose="02040503050406030204" pitchFamily="18" charset="0"/>
                                      </a:rPr>
                                      <m:t>∆</m:t>
                                    </m:r>
                                    <m:r>
                                      <a:rPr lang="fr-CH" altLang="en-CH" sz="2000" i="1">
                                        <a:latin typeface="Cambria Math" panose="02040503050406030204" pitchFamily="18" charset="0"/>
                                        <a:ea typeface="Cambria Math" panose="02040503050406030204" pitchFamily="18" charset="0"/>
                                      </a:rPr>
                                      <m:t>𝜑</m:t>
                                    </m:r>
                                  </m:e>
                                </m:d>
                              </m:e>
                            </m:func>
                          </m:e>
                        </m:d>
                      </m:e>
                      <m:sub>
                        <m:r>
                          <a:rPr lang="fr-CH" sz="2000" i="1">
                            <a:latin typeface="Cambria Math" panose="02040503050406030204" pitchFamily="18" charset="0"/>
                            <a:ea typeface="Cambria Math" panose="02040503050406030204" pitchFamily="18" charset="0"/>
                          </a:rPr>
                          <m:t>𝑇</m:t>
                        </m:r>
                      </m:sub>
                    </m:sSub>
                    <m:r>
                      <a:rPr lang="fr-CH" sz="2000" b="0" i="1" smtClean="0">
                        <a:latin typeface="Cambria Math" panose="02040503050406030204" pitchFamily="18" charset="0"/>
                        <a:ea typeface="Cambria Math" panose="02040503050406030204" pitchFamily="18" charset="0"/>
                      </a:rPr>
                      <m:t>=</m:t>
                    </m:r>
                    <m:func>
                      <m:funcPr>
                        <m:ctrlPr>
                          <a:rPr lang="fr-CH" sz="2000" i="1">
                            <a:latin typeface="Cambria Math" panose="02040503050406030204" pitchFamily="18" charset="0"/>
                            <a:ea typeface="Cambria Math" panose="02040503050406030204" pitchFamily="18" charset="0"/>
                          </a:rPr>
                        </m:ctrlPr>
                      </m:funcPr>
                      <m:fName>
                        <m:r>
                          <a:rPr lang="fr-CH" sz="2000" i="1">
                            <a:latin typeface="Cambria Math" panose="02040503050406030204" pitchFamily="18" charset="0"/>
                            <a:ea typeface="Cambria Math" panose="02040503050406030204" pitchFamily="18" charset="0"/>
                          </a:rPr>
                          <m:t>𝑐𝑜𝑠</m:t>
                        </m:r>
                      </m:fName>
                      <m:e>
                        <m:d>
                          <m:dPr>
                            <m:ctrlPr>
                              <a:rPr lang="fr-CH" sz="2000" i="1">
                                <a:latin typeface="Cambria Math" panose="02040503050406030204" pitchFamily="18" charset="0"/>
                                <a:ea typeface="Cambria Math" panose="02040503050406030204" pitchFamily="18" charset="0"/>
                              </a:rPr>
                            </m:ctrlPr>
                          </m:dPr>
                          <m:e>
                            <m:r>
                              <a:rPr lang="fr-CH" altLang="en-CH" sz="2000" i="1">
                                <a:latin typeface="Cambria Math" panose="02040503050406030204" pitchFamily="18" charset="0"/>
                                <a:ea typeface="Cambria Math" panose="02040503050406030204" pitchFamily="18" charset="0"/>
                              </a:rPr>
                              <m:t>∆</m:t>
                            </m:r>
                            <m:r>
                              <a:rPr lang="fr-CH" altLang="en-CH" sz="2000" i="1">
                                <a:latin typeface="Cambria Math" panose="02040503050406030204" pitchFamily="18" charset="0"/>
                                <a:ea typeface="Cambria Math" panose="02040503050406030204" pitchFamily="18" charset="0"/>
                              </a:rPr>
                              <m:t>𝜑</m:t>
                            </m:r>
                          </m:e>
                        </m:d>
                      </m:e>
                    </m:func>
                  </m:oMath>
                </a14:m>
                <a:r>
                  <a:rPr lang="fr-CH" sz="2000" dirty="0"/>
                  <a:t> et:  </a:t>
                </a:r>
                <a14:m>
                  <m:oMath xmlns:m="http://schemas.openxmlformats.org/officeDocument/2006/math">
                    <m:r>
                      <a:rPr lang="fr-CH" sz="2000" i="1">
                        <a:latin typeface="Cambria Math" panose="02040503050406030204" pitchFamily="18" charset="0"/>
                        <a:ea typeface="Cambria Math" panose="02040503050406030204" pitchFamily="18" charset="0"/>
                      </a:rPr>
                      <m:t>𝐼</m:t>
                    </m:r>
                    <m:r>
                      <a:rPr lang="fr-CH" sz="2000" i="1">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2</m:t>
                        </m:r>
                        <m:r>
                          <a:rPr lang="fr-CH" sz="2000" i="1">
                            <a:latin typeface="Cambria Math" panose="02040503050406030204" pitchFamily="18" charset="0"/>
                            <a:ea typeface="Cambria Math" panose="02040503050406030204" pitchFamily="18" charset="0"/>
                          </a:rPr>
                          <m:t>𝐼</m:t>
                        </m:r>
                      </m:e>
                      <m:sub>
                        <m:r>
                          <a:rPr lang="fr-CH" sz="2000" b="0" i="1" smtClean="0">
                            <a:latin typeface="Cambria Math" panose="02040503050406030204" pitchFamily="18" charset="0"/>
                            <a:ea typeface="Cambria Math" panose="02040503050406030204" pitchFamily="18" charset="0"/>
                          </a:rPr>
                          <m:t>0</m:t>
                        </m:r>
                      </m:sub>
                    </m:sSub>
                    <m:d>
                      <m:dPr>
                        <m:ctrlPr>
                          <a:rPr lang="fr-CH" sz="2000" i="1">
                            <a:latin typeface="Cambria Math" panose="02040503050406030204" pitchFamily="18" charset="0"/>
                            <a:ea typeface="Cambria Math" panose="02040503050406030204" pitchFamily="18" charset="0"/>
                          </a:rPr>
                        </m:ctrlPr>
                      </m:dPr>
                      <m:e>
                        <m:r>
                          <a:rPr lang="fr-CH" sz="2000" i="1">
                            <a:latin typeface="Cambria Math" panose="02040503050406030204" pitchFamily="18" charset="0"/>
                            <a:ea typeface="Cambria Math" panose="02040503050406030204" pitchFamily="18" charset="0"/>
                          </a:rPr>
                          <m:t>1+</m:t>
                        </m:r>
                        <m:func>
                          <m:funcPr>
                            <m:ctrlPr>
                              <a:rPr lang="fr-CH" sz="2000" i="1">
                                <a:latin typeface="Cambria Math" panose="02040503050406030204" pitchFamily="18" charset="0"/>
                                <a:ea typeface="Cambria Math" panose="02040503050406030204" pitchFamily="18" charset="0"/>
                              </a:rPr>
                            </m:ctrlPr>
                          </m:funcPr>
                          <m:fName>
                            <m:r>
                              <a:rPr lang="fr-CH" sz="2000" i="1">
                                <a:latin typeface="Cambria Math" panose="02040503050406030204" pitchFamily="18" charset="0"/>
                                <a:ea typeface="Cambria Math" panose="02040503050406030204" pitchFamily="18" charset="0"/>
                              </a:rPr>
                              <m:t>𝑐𝑜𝑠</m:t>
                            </m:r>
                          </m:fName>
                          <m:e>
                            <m:d>
                              <m:dPr>
                                <m:ctrlPr>
                                  <a:rPr lang="fr-CH" sz="2000" i="1">
                                    <a:latin typeface="Cambria Math" panose="02040503050406030204" pitchFamily="18" charset="0"/>
                                    <a:ea typeface="Cambria Math" panose="02040503050406030204" pitchFamily="18" charset="0"/>
                                  </a:rPr>
                                </m:ctrlPr>
                              </m:dPr>
                              <m:e>
                                <m:r>
                                  <a:rPr lang="fr-CH" altLang="en-CH" sz="2000" i="1">
                                    <a:latin typeface="Cambria Math" panose="02040503050406030204" pitchFamily="18" charset="0"/>
                                    <a:ea typeface="Cambria Math" panose="02040503050406030204" pitchFamily="18" charset="0"/>
                                  </a:rPr>
                                  <m:t>∆</m:t>
                                </m:r>
                                <m:r>
                                  <a:rPr lang="fr-CH" altLang="en-CH" sz="2000" i="1">
                                    <a:latin typeface="Cambria Math" panose="02040503050406030204" pitchFamily="18" charset="0"/>
                                    <a:ea typeface="Cambria Math" panose="02040503050406030204" pitchFamily="18" charset="0"/>
                                  </a:rPr>
                                  <m:t>𝜑</m:t>
                                </m:r>
                              </m:e>
                            </m:d>
                          </m:e>
                        </m:func>
                      </m:e>
                    </m:d>
                    <m:r>
                      <a:rPr lang="fr-CH" sz="2000" i="1">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4</m:t>
                        </m:r>
                        <m:r>
                          <a:rPr lang="fr-CH" sz="2000" i="1">
                            <a:latin typeface="Cambria Math" panose="02040503050406030204" pitchFamily="18" charset="0"/>
                            <a:ea typeface="Cambria Math" panose="02040503050406030204" pitchFamily="18" charset="0"/>
                          </a:rPr>
                          <m:t>𝐼</m:t>
                        </m:r>
                      </m:e>
                      <m:sub>
                        <m:r>
                          <a:rPr lang="fr-CH" sz="2000" b="0" i="1" smtClean="0">
                            <a:latin typeface="Cambria Math" panose="02040503050406030204" pitchFamily="18" charset="0"/>
                            <a:ea typeface="Cambria Math" panose="02040503050406030204" pitchFamily="18" charset="0"/>
                          </a:rPr>
                          <m:t>0</m:t>
                        </m:r>
                      </m:sub>
                    </m:sSub>
                    <m:sSup>
                      <m:sSupPr>
                        <m:ctrlPr>
                          <a:rPr lang="fr-CH" sz="2000" i="1">
                            <a:latin typeface="Cambria Math" panose="02040503050406030204" pitchFamily="18" charset="0"/>
                            <a:ea typeface="Cambria Math" panose="02040503050406030204" pitchFamily="18" charset="0"/>
                          </a:rPr>
                        </m:ctrlPr>
                      </m:sSupPr>
                      <m:e>
                        <m:r>
                          <a:rPr lang="fr-CH" sz="2000" i="1">
                            <a:latin typeface="Cambria Math" panose="02040503050406030204" pitchFamily="18" charset="0"/>
                            <a:ea typeface="Cambria Math" panose="02040503050406030204" pitchFamily="18" charset="0"/>
                          </a:rPr>
                          <m:t>𝑐𝑜𝑠</m:t>
                        </m:r>
                      </m:e>
                      <m:sup>
                        <m:r>
                          <a:rPr lang="fr-CH" sz="2000" i="1">
                            <a:latin typeface="Cambria Math" panose="02040503050406030204" pitchFamily="18" charset="0"/>
                            <a:ea typeface="Cambria Math" panose="02040503050406030204" pitchFamily="18" charset="0"/>
                          </a:rPr>
                          <m:t>2</m:t>
                        </m:r>
                      </m:sup>
                    </m:sSup>
                    <m:d>
                      <m:dPr>
                        <m:ctrlPr>
                          <a:rPr lang="fr-CH" sz="2000" i="1">
                            <a:latin typeface="Cambria Math" panose="02040503050406030204" pitchFamily="18" charset="0"/>
                            <a:ea typeface="Cambria Math" panose="02040503050406030204" pitchFamily="18" charset="0"/>
                          </a:rPr>
                        </m:ctrlPr>
                      </m:dPr>
                      <m:e>
                        <m:r>
                          <a:rPr lang="fr-CH" altLang="en-CH" sz="2000" i="1">
                            <a:latin typeface="Cambria Math" panose="02040503050406030204" pitchFamily="18" charset="0"/>
                            <a:ea typeface="Cambria Math" panose="02040503050406030204" pitchFamily="18" charset="0"/>
                          </a:rPr>
                          <m:t>∆</m:t>
                        </m:r>
                        <m:r>
                          <a:rPr lang="fr-CH" altLang="en-CH" sz="2000" i="1">
                            <a:latin typeface="Cambria Math" panose="02040503050406030204" pitchFamily="18" charset="0"/>
                            <a:ea typeface="Cambria Math" panose="02040503050406030204" pitchFamily="18" charset="0"/>
                          </a:rPr>
                          <m:t>𝜑</m:t>
                        </m:r>
                        <m:r>
                          <a:rPr lang="fr-CH" altLang="en-CH" sz="2000" i="1">
                            <a:latin typeface="Cambria Math" panose="02040503050406030204" pitchFamily="18" charset="0"/>
                            <a:ea typeface="Cambria Math" panose="02040503050406030204" pitchFamily="18" charset="0"/>
                          </a:rPr>
                          <m:t>/2</m:t>
                        </m:r>
                      </m:e>
                    </m:d>
                  </m:oMath>
                </a14:m>
                <a:endParaRPr lang="fr-CH" sz="2000" dirty="0">
                  <a:latin typeface="+mn-lt"/>
                </a:endParaRPr>
              </a:p>
              <a:p>
                <a:pPr marL="285750" indent="-285750">
                  <a:lnSpc>
                    <a:spcPct val="130000"/>
                  </a:lnSpc>
                  <a:buFont typeface="Arial" panose="020B0604020202020204" pitchFamily="34" charset="0"/>
                  <a:buChar char="•"/>
                </a:pPr>
                <a:r>
                  <a:rPr lang="fr-CH" sz="2000" dirty="0">
                    <a:latin typeface="+mn-lt"/>
                  </a:rPr>
                  <a:t>Le maximum </a:t>
                </a:r>
                <a:r>
                  <a:rPr lang="fr-CH" sz="2000" dirty="0"/>
                  <a:t>–</a:t>
                </a:r>
                <a:r>
                  <a:rPr lang="fr-CH" sz="2000" dirty="0">
                    <a:latin typeface="+mn-lt"/>
                  </a:rPr>
                  <a:t> quand </a:t>
                </a:r>
                <a14:m>
                  <m:oMath xmlns:m="http://schemas.openxmlformats.org/officeDocument/2006/math">
                    <m:r>
                      <a:rPr lang="fr-CH" altLang="en-CH" sz="2000" i="1">
                        <a:latin typeface="Cambria Math" panose="02040503050406030204" pitchFamily="18" charset="0"/>
                        <a:ea typeface="Cambria Math" panose="02040503050406030204" pitchFamily="18" charset="0"/>
                      </a:rPr>
                      <m:t>∆</m:t>
                    </m:r>
                    <m:r>
                      <a:rPr lang="fr-CH" altLang="en-CH" sz="2000" i="1">
                        <a:latin typeface="Cambria Math" panose="02040503050406030204" pitchFamily="18" charset="0"/>
                        <a:ea typeface="Cambria Math" panose="02040503050406030204" pitchFamily="18" charset="0"/>
                      </a:rPr>
                      <m:t>𝜑</m:t>
                    </m:r>
                    <m:r>
                      <a:rPr lang="fr-CH" altLang="en-CH" sz="2000" i="1">
                        <a:latin typeface="Cambria Math" panose="02040503050406030204" pitchFamily="18" charset="0"/>
                        <a:ea typeface="Cambria Math" panose="02040503050406030204" pitchFamily="18" charset="0"/>
                      </a:rPr>
                      <m:t>=2</m:t>
                    </m:r>
                    <m:r>
                      <a:rPr lang="fr-CH" altLang="en-CH" sz="2000" i="1">
                        <a:latin typeface="Cambria Math" panose="02040503050406030204" pitchFamily="18" charset="0"/>
                        <a:ea typeface="Cambria Math" panose="02040503050406030204" pitchFamily="18" charset="0"/>
                      </a:rPr>
                      <m:t>𝜋</m:t>
                    </m:r>
                    <m:r>
                      <a:rPr lang="fr-CH" altLang="en-CH" sz="2000" b="0" i="1" smtClean="0">
                        <a:latin typeface="Cambria Math" panose="02040503050406030204" pitchFamily="18" charset="0"/>
                        <a:ea typeface="Cambria Math" panose="02040503050406030204" pitchFamily="18" charset="0"/>
                      </a:rPr>
                      <m:t>𝑚</m:t>
                    </m:r>
                  </m:oMath>
                </a14:m>
                <a:r>
                  <a:rPr lang="fr-CH" sz="2000" dirty="0">
                    <a:latin typeface="+mn-lt"/>
                  </a:rPr>
                  <a:t> (</a:t>
                </a:r>
                <a:r>
                  <a:rPr lang="fr-CH" sz="2000" i="1" dirty="0">
                    <a:latin typeface="+mn-lt"/>
                  </a:rPr>
                  <a:t>m</a:t>
                </a:r>
                <a:r>
                  <a:rPr lang="fr-CH" sz="2000" dirty="0">
                    <a:latin typeface="+mn-lt"/>
                  </a:rPr>
                  <a:t>=0,1,2…) : </a:t>
                </a:r>
                <a14:m>
                  <m:oMath xmlns:m="http://schemas.openxmlformats.org/officeDocument/2006/math">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𝐼</m:t>
                        </m:r>
                      </m:e>
                      <m:sub>
                        <m:r>
                          <a:rPr lang="fr-CH" sz="2000" i="1">
                            <a:latin typeface="Cambria Math" panose="02040503050406030204" pitchFamily="18" charset="0"/>
                            <a:ea typeface="Cambria Math" panose="02040503050406030204" pitchFamily="18" charset="0"/>
                          </a:rPr>
                          <m:t>𝑚𝑎𝑥</m:t>
                        </m:r>
                      </m:sub>
                    </m:sSub>
                    <m:r>
                      <a:rPr lang="fr-CH" sz="2000" i="1">
                        <a:latin typeface="Cambria Math" panose="02040503050406030204" pitchFamily="18" charset="0"/>
                        <a:ea typeface="Cambria Math" panose="02040503050406030204" pitchFamily="18" charset="0"/>
                      </a:rPr>
                      <m:t>=</m:t>
                    </m:r>
                    <m:sSup>
                      <m:sSupPr>
                        <m:ctrlPr>
                          <a:rPr lang="fr-CH" sz="2000" i="1">
                            <a:latin typeface="Cambria Math" panose="02040503050406030204" pitchFamily="18" charset="0"/>
                            <a:ea typeface="Cambria Math" panose="02040503050406030204" pitchFamily="18" charset="0"/>
                          </a:rPr>
                        </m:ctrlPr>
                      </m:sSupPr>
                      <m:e>
                        <m:d>
                          <m:dPr>
                            <m:ctrlPr>
                              <a:rPr lang="fr-CH" sz="2000" i="1">
                                <a:latin typeface="Cambria Math" panose="02040503050406030204" pitchFamily="18" charset="0"/>
                                <a:ea typeface="Cambria Math" panose="02040503050406030204" pitchFamily="18" charset="0"/>
                              </a:rPr>
                            </m:ctrlPr>
                          </m:dPr>
                          <m:e>
                            <m:sSub>
                              <m:sSubPr>
                                <m:ctrlPr>
                                  <a:rPr lang="el-GR"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𝐸</m:t>
                                </m:r>
                              </m:e>
                              <m:sub>
                                <m:r>
                                  <a:rPr lang="fr-CH" sz="2000" i="1">
                                    <a:latin typeface="Cambria Math" panose="02040503050406030204" pitchFamily="18" charset="0"/>
                                    <a:ea typeface="Cambria Math" panose="02040503050406030204" pitchFamily="18" charset="0"/>
                                  </a:rPr>
                                  <m:t>01</m:t>
                                </m:r>
                              </m:sub>
                            </m:sSub>
                            <m:r>
                              <a:rPr lang="fr-CH" sz="2000" i="1">
                                <a:latin typeface="Cambria Math" panose="02040503050406030204" pitchFamily="18" charset="0"/>
                                <a:ea typeface="Cambria Math" panose="02040503050406030204" pitchFamily="18" charset="0"/>
                              </a:rPr>
                              <m:t>+</m:t>
                            </m:r>
                            <m:sSub>
                              <m:sSubPr>
                                <m:ctrlPr>
                                  <a:rPr lang="el-GR"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𝐸</m:t>
                                </m:r>
                              </m:e>
                              <m:sub>
                                <m:r>
                                  <a:rPr lang="fr-CH" sz="2000" i="1">
                                    <a:latin typeface="Cambria Math" panose="02040503050406030204" pitchFamily="18" charset="0"/>
                                    <a:ea typeface="Cambria Math" panose="02040503050406030204" pitchFamily="18" charset="0"/>
                                  </a:rPr>
                                  <m:t>02</m:t>
                                </m:r>
                              </m:sub>
                            </m:sSub>
                          </m:e>
                        </m:d>
                      </m:e>
                      <m:sup>
                        <m:r>
                          <a:rPr lang="fr-CH" sz="2000" i="1">
                            <a:latin typeface="Cambria Math" panose="02040503050406030204" pitchFamily="18" charset="0"/>
                            <a:ea typeface="Cambria Math" panose="02040503050406030204" pitchFamily="18" charset="0"/>
                          </a:rPr>
                          <m:t>2</m:t>
                        </m:r>
                      </m:sup>
                    </m:sSup>
                  </m:oMath>
                </a14:m>
                <a:r>
                  <a:rPr lang="fr-CH" sz="2000" dirty="0">
                    <a:latin typeface="+mn-lt"/>
                  </a:rPr>
                  <a:t>  ;  Si </a:t>
                </a:r>
                <a14:m>
                  <m:oMath xmlns:m="http://schemas.openxmlformats.org/officeDocument/2006/math">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𝐼</m:t>
                        </m:r>
                      </m:e>
                      <m:sub>
                        <m:r>
                          <a:rPr lang="fr-CH" sz="2000" i="1">
                            <a:latin typeface="Cambria Math" panose="02040503050406030204" pitchFamily="18" charset="0"/>
                            <a:ea typeface="Cambria Math" panose="02040503050406030204" pitchFamily="18" charset="0"/>
                          </a:rPr>
                          <m:t>1</m:t>
                        </m:r>
                      </m:sub>
                    </m:sSub>
                    <m:r>
                      <a:rPr lang="fr-CH" sz="2000" i="1">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𝐼</m:t>
                        </m:r>
                      </m:e>
                      <m:sub>
                        <m:r>
                          <a:rPr lang="fr-CH" sz="2000" i="1">
                            <a:latin typeface="Cambria Math" panose="02040503050406030204" pitchFamily="18" charset="0"/>
                            <a:ea typeface="Cambria Math" panose="02040503050406030204" pitchFamily="18" charset="0"/>
                          </a:rPr>
                          <m:t>2</m:t>
                        </m:r>
                      </m:sub>
                    </m:sSub>
                    <m:r>
                      <a:rPr lang="fr-CH" sz="2000" i="1">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𝐼</m:t>
                        </m:r>
                      </m:e>
                      <m:sub>
                        <m:r>
                          <a:rPr lang="fr-CH" sz="2000" i="1">
                            <a:latin typeface="Cambria Math" panose="02040503050406030204" pitchFamily="18" charset="0"/>
                            <a:ea typeface="Cambria Math" panose="02040503050406030204" pitchFamily="18" charset="0"/>
                          </a:rPr>
                          <m:t>0</m:t>
                        </m:r>
                      </m:sub>
                    </m:sSub>
                  </m:oMath>
                </a14:m>
                <a:r>
                  <a:rPr lang="fr-CH" sz="2000" dirty="0">
                    <a:latin typeface="+mn-lt"/>
                  </a:rPr>
                  <a:t> , </a:t>
                </a:r>
                <a14:m>
                  <m:oMath xmlns:m="http://schemas.openxmlformats.org/officeDocument/2006/math">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𝐼</m:t>
                        </m:r>
                      </m:e>
                      <m:sub>
                        <m:r>
                          <a:rPr lang="fr-CH" sz="2000" i="1">
                            <a:latin typeface="Cambria Math" panose="02040503050406030204" pitchFamily="18" charset="0"/>
                            <a:ea typeface="Cambria Math" panose="02040503050406030204" pitchFamily="18" charset="0"/>
                          </a:rPr>
                          <m:t>𝑚𝑎𝑥</m:t>
                        </m:r>
                      </m:sub>
                    </m:sSub>
                    <m:r>
                      <a:rPr lang="fr-CH" sz="2000" i="1">
                        <a:latin typeface="Cambria Math" panose="02040503050406030204" pitchFamily="18" charset="0"/>
                        <a:ea typeface="Cambria Math" panose="02040503050406030204" pitchFamily="18" charset="0"/>
                      </a:rPr>
                      <m:t>=4</m:t>
                    </m:r>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𝐼</m:t>
                        </m:r>
                      </m:e>
                      <m:sub>
                        <m:r>
                          <a:rPr lang="fr-CH" sz="2000" b="0" i="1" smtClean="0">
                            <a:latin typeface="Cambria Math" panose="02040503050406030204" pitchFamily="18" charset="0"/>
                            <a:ea typeface="Cambria Math" panose="02040503050406030204" pitchFamily="18" charset="0"/>
                          </a:rPr>
                          <m:t>0</m:t>
                        </m:r>
                      </m:sub>
                    </m:sSub>
                  </m:oMath>
                </a14:m>
                <a:r>
                  <a:rPr lang="fr-CH" sz="2000" dirty="0">
                    <a:latin typeface="+mn-lt"/>
                  </a:rPr>
                  <a:t> </a:t>
                </a:r>
              </a:p>
              <a:p>
                <a:pPr marL="285750" indent="-285750">
                  <a:lnSpc>
                    <a:spcPct val="130000"/>
                  </a:lnSpc>
                  <a:buFont typeface="Arial" panose="020B0604020202020204" pitchFamily="34" charset="0"/>
                  <a:buChar char="•"/>
                </a:pPr>
                <a:r>
                  <a:rPr lang="fr-CH" sz="2000" dirty="0">
                    <a:latin typeface="+mn-lt"/>
                  </a:rPr>
                  <a:t>Le minimum – quand </a:t>
                </a:r>
                <a:r>
                  <a:rPr lang="fr-CH" sz="2000" dirty="0"/>
                  <a:t> </a:t>
                </a:r>
                <a14:m>
                  <m:oMath xmlns:m="http://schemas.openxmlformats.org/officeDocument/2006/math">
                    <m:r>
                      <a:rPr lang="fr-CH" altLang="en-CH" sz="2000" i="1">
                        <a:latin typeface="Cambria Math" panose="02040503050406030204" pitchFamily="18" charset="0"/>
                        <a:ea typeface="Cambria Math" panose="02040503050406030204" pitchFamily="18" charset="0"/>
                      </a:rPr>
                      <m:t>∆</m:t>
                    </m:r>
                    <m:r>
                      <a:rPr lang="fr-CH" altLang="en-CH" sz="2000" i="1">
                        <a:latin typeface="Cambria Math" panose="02040503050406030204" pitchFamily="18" charset="0"/>
                        <a:ea typeface="Cambria Math" panose="02040503050406030204" pitchFamily="18" charset="0"/>
                      </a:rPr>
                      <m:t>𝜑</m:t>
                    </m:r>
                    <m:r>
                      <a:rPr lang="fr-CH" altLang="en-CH" sz="2000" i="1">
                        <a:latin typeface="Cambria Math" panose="02040503050406030204" pitchFamily="18" charset="0"/>
                        <a:ea typeface="Cambria Math" panose="02040503050406030204" pitchFamily="18" charset="0"/>
                      </a:rPr>
                      <m:t>=</m:t>
                    </m:r>
                    <m:r>
                      <a:rPr lang="fr-CH" altLang="en-CH" sz="2000" i="1">
                        <a:latin typeface="Cambria Math" panose="02040503050406030204" pitchFamily="18" charset="0"/>
                        <a:ea typeface="Cambria Math" panose="02040503050406030204" pitchFamily="18" charset="0"/>
                      </a:rPr>
                      <m:t>𝜋</m:t>
                    </m:r>
                    <m:d>
                      <m:dPr>
                        <m:ctrlPr>
                          <a:rPr lang="fr-CH" altLang="en-CH" sz="2000" i="1">
                            <a:latin typeface="Cambria Math" panose="02040503050406030204" pitchFamily="18" charset="0"/>
                            <a:ea typeface="Cambria Math" panose="02040503050406030204" pitchFamily="18" charset="0"/>
                          </a:rPr>
                        </m:ctrlPr>
                      </m:dPr>
                      <m:e>
                        <m:r>
                          <a:rPr lang="fr-CH" altLang="en-CH" sz="2000" i="1">
                            <a:latin typeface="Cambria Math" panose="02040503050406030204" pitchFamily="18" charset="0"/>
                            <a:ea typeface="Cambria Math" panose="02040503050406030204" pitchFamily="18" charset="0"/>
                          </a:rPr>
                          <m:t>2</m:t>
                        </m:r>
                        <m:r>
                          <a:rPr lang="fr-CH" altLang="en-CH" sz="2000" b="0" i="1" smtClean="0">
                            <a:latin typeface="Cambria Math" panose="02040503050406030204" pitchFamily="18" charset="0"/>
                            <a:ea typeface="Cambria Math" panose="02040503050406030204" pitchFamily="18" charset="0"/>
                          </a:rPr>
                          <m:t>𝑚</m:t>
                        </m:r>
                        <m:r>
                          <a:rPr lang="fr-CH" altLang="en-CH" sz="2000" i="1">
                            <a:latin typeface="Cambria Math" panose="02040503050406030204" pitchFamily="18" charset="0"/>
                            <a:ea typeface="Cambria Math" panose="02040503050406030204" pitchFamily="18" charset="0"/>
                          </a:rPr>
                          <m:t>+1</m:t>
                        </m:r>
                      </m:e>
                    </m:d>
                  </m:oMath>
                </a14:m>
                <a:r>
                  <a:rPr lang="fr-CH" sz="2000" dirty="0"/>
                  <a:t> (</a:t>
                </a:r>
                <a:r>
                  <a:rPr lang="fr-CH" sz="2000" i="1" dirty="0"/>
                  <a:t>m</a:t>
                </a:r>
                <a:r>
                  <a:rPr lang="fr-CH" sz="2000" dirty="0"/>
                  <a:t>=0,1,2…) : </a:t>
                </a:r>
                <a14:m>
                  <m:oMath xmlns:m="http://schemas.openxmlformats.org/officeDocument/2006/math">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𝐼</m:t>
                        </m:r>
                      </m:e>
                      <m:sub>
                        <m:r>
                          <a:rPr lang="fr-CH" sz="2000" i="1">
                            <a:latin typeface="Cambria Math" panose="02040503050406030204" pitchFamily="18" charset="0"/>
                            <a:ea typeface="Cambria Math" panose="02040503050406030204" pitchFamily="18" charset="0"/>
                          </a:rPr>
                          <m:t>𝑚𝑖𝑛</m:t>
                        </m:r>
                      </m:sub>
                    </m:sSub>
                    <m:r>
                      <a:rPr lang="fr-CH" sz="2000" i="1">
                        <a:latin typeface="Cambria Math" panose="02040503050406030204" pitchFamily="18" charset="0"/>
                        <a:ea typeface="Cambria Math" panose="02040503050406030204" pitchFamily="18" charset="0"/>
                      </a:rPr>
                      <m:t>=</m:t>
                    </m:r>
                    <m:sSup>
                      <m:sSupPr>
                        <m:ctrlPr>
                          <a:rPr lang="fr-CH" sz="2000" i="1">
                            <a:latin typeface="Cambria Math" panose="02040503050406030204" pitchFamily="18" charset="0"/>
                            <a:ea typeface="Cambria Math" panose="02040503050406030204" pitchFamily="18" charset="0"/>
                          </a:rPr>
                        </m:ctrlPr>
                      </m:sSupPr>
                      <m:e>
                        <m:d>
                          <m:dPr>
                            <m:ctrlPr>
                              <a:rPr lang="fr-CH" sz="2000" i="1">
                                <a:latin typeface="Cambria Math" panose="02040503050406030204" pitchFamily="18" charset="0"/>
                                <a:ea typeface="Cambria Math" panose="02040503050406030204" pitchFamily="18" charset="0"/>
                              </a:rPr>
                            </m:ctrlPr>
                          </m:dPr>
                          <m:e>
                            <m:sSub>
                              <m:sSubPr>
                                <m:ctrlPr>
                                  <a:rPr lang="el-GR"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𝐸</m:t>
                                </m:r>
                              </m:e>
                              <m:sub>
                                <m:r>
                                  <a:rPr lang="fr-CH" sz="2000" i="1">
                                    <a:latin typeface="Cambria Math" panose="02040503050406030204" pitchFamily="18" charset="0"/>
                                    <a:ea typeface="Cambria Math" panose="02040503050406030204" pitchFamily="18" charset="0"/>
                                  </a:rPr>
                                  <m:t>01</m:t>
                                </m:r>
                              </m:sub>
                            </m:sSub>
                            <m:r>
                              <a:rPr lang="fr-CH" sz="2000" i="1">
                                <a:latin typeface="Cambria Math" panose="02040503050406030204" pitchFamily="18" charset="0"/>
                                <a:ea typeface="Cambria Math" panose="02040503050406030204" pitchFamily="18" charset="0"/>
                              </a:rPr>
                              <m:t>−</m:t>
                            </m:r>
                            <m:sSub>
                              <m:sSubPr>
                                <m:ctrlPr>
                                  <a:rPr lang="el-GR"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𝐸</m:t>
                                </m:r>
                              </m:e>
                              <m:sub>
                                <m:r>
                                  <a:rPr lang="fr-CH" sz="2000" i="1">
                                    <a:latin typeface="Cambria Math" panose="02040503050406030204" pitchFamily="18" charset="0"/>
                                    <a:ea typeface="Cambria Math" panose="02040503050406030204" pitchFamily="18" charset="0"/>
                                  </a:rPr>
                                  <m:t>02</m:t>
                                </m:r>
                              </m:sub>
                            </m:sSub>
                          </m:e>
                        </m:d>
                      </m:e>
                      <m:sup>
                        <m:r>
                          <a:rPr lang="fr-CH" sz="2000" i="1">
                            <a:latin typeface="Cambria Math" panose="02040503050406030204" pitchFamily="18" charset="0"/>
                            <a:ea typeface="Cambria Math" panose="02040503050406030204" pitchFamily="18" charset="0"/>
                          </a:rPr>
                          <m:t>2</m:t>
                        </m:r>
                      </m:sup>
                    </m:sSup>
                  </m:oMath>
                </a14:m>
                <a:r>
                  <a:rPr lang="fr-CH" sz="2000" dirty="0">
                    <a:latin typeface="+mn-lt"/>
                  </a:rPr>
                  <a:t>  ;  </a:t>
                </a:r>
                <a:r>
                  <a:rPr lang="fr-CH" sz="2000" dirty="0"/>
                  <a:t>Si </a:t>
                </a:r>
                <a14:m>
                  <m:oMath xmlns:m="http://schemas.openxmlformats.org/officeDocument/2006/math">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𝐼</m:t>
                        </m:r>
                      </m:e>
                      <m:sub>
                        <m:r>
                          <a:rPr lang="fr-CH" sz="2000" i="1">
                            <a:latin typeface="Cambria Math" panose="02040503050406030204" pitchFamily="18" charset="0"/>
                            <a:ea typeface="Cambria Math" panose="02040503050406030204" pitchFamily="18" charset="0"/>
                          </a:rPr>
                          <m:t>1</m:t>
                        </m:r>
                      </m:sub>
                    </m:sSub>
                    <m:r>
                      <a:rPr lang="fr-CH" sz="2000" i="1">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𝐼</m:t>
                        </m:r>
                      </m:e>
                      <m:sub>
                        <m:r>
                          <a:rPr lang="fr-CH" sz="2000" i="1">
                            <a:latin typeface="Cambria Math" panose="02040503050406030204" pitchFamily="18" charset="0"/>
                            <a:ea typeface="Cambria Math" panose="02040503050406030204" pitchFamily="18" charset="0"/>
                          </a:rPr>
                          <m:t>2</m:t>
                        </m:r>
                      </m:sub>
                    </m:sSub>
                    <m:r>
                      <a:rPr lang="fr-CH" sz="2000" i="1">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𝐼</m:t>
                        </m:r>
                      </m:e>
                      <m:sub>
                        <m:r>
                          <a:rPr lang="fr-CH" sz="2000" i="1">
                            <a:latin typeface="Cambria Math" panose="02040503050406030204" pitchFamily="18" charset="0"/>
                            <a:ea typeface="Cambria Math" panose="02040503050406030204" pitchFamily="18" charset="0"/>
                          </a:rPr>
                          <m:t>0</m:t>
                        </m:r>
                      </m:sub>
                    </m:sSub>
                  </m:oMath>
                </a14:m>
                <a:r>
                  <a:rPr lang="fr-CH" sz="2000" dirty="0"/>
                  <a:t> , </a:t>
                </a:r>
                <a14:m>
                  <m:oMath xmlns:m="http://schemas.openxmlformats.org/officeDocument/2006/math">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𝐼</m:t>
                        </m:r>
                      </m:e>
                      <m:sub>
                        <m:r>
                          <a:rPr lang="fr-CH" sz="2000" i="1">
                            <a:latin typeface="Cambria Math" panose="02040503050406030204" pitchFamily="18" charset="0"/>
                            <a:ea typeface="Cambria Math" panose="02040503050406030204" pitchFamily="18" charset="0"/>
                          </a:rPr>
                          <m:t>𝑚𝑖𝑛</m:t>
                        </m:r>
                      </m:sub>
                    </m:sSub>
                    <m:r>
                      <a:rPr lang="fr-CH" sz="2000" i="1">
                        <a:latin typeface="Cambria Math" panose="02040503050406030204" pitchFamily="18" charset="0"/>
                        <a:ea typeface="Cambria Math" panose="02040503050406030204" pitchFamily="18" charset="0"/>
                      </a:rPr>
                      <m:t>=0</m:t>
                    </m:r>
                  </m:oMath>
                </a14:m>
                <a:r>
                  <a:rPr lang="fr-CH" sz="2000" dirty="0"/>
                  <a:t> </a:t>
                </a:r>
              </a:p>
              <a:p>
                <a:pPr marL="285750" indent="-285750">
                  <a:lnSpc>
                    <a:spcPct val="130000"/>
                  </a:lnSpc>
                  <a:buFont typeface="Arial" panose="020B0604020202020204" pitchFamily="34" charset="0"/>
                  <a:buChar char="•"/>
                </a:pPr>
                <a:r>
                  <a:rPr lang="fr-CH" sz="2000" dirty="0">
                    <a:latin typeface="+mn-lt"/>
                  </a:rPr>
                  <a:t>On peut représenter l'interférence des ondes par la somme des vecteurs de phase (</a:t>
                </a:r>
                <a:r>
                  <a:rPr lang="fr-CH" sz="2000" b="1" dirty="0" err="1">
                    <a:latin typeface="+mn-lt"/>
                  </a:rPr>
                  <a:t>phasors</a:t>
                </a:r>
                <a:r>
                  <a:rPr lang="fr-CH" sz="2000" dirty="0">
                    <a:latin typeface="+mn-lt"/>
                  </a:rPr>
                  <a:t>): </a:t>
                </a:r>
              </a:p>
            </p:txBody>
          </p:sp>
        </mc:Choice>
        <mc:Fallback xmlns="">
          <p:sp>
            <p:nvSpPr>
              <p:cNvPr id="11284" name="Text Box 20"/>
              <p:cNvSpPr txBox="1">
                <a:spLocks noRot="1" noChangeAspect="1" noMove="1" noResize="1" noEditPoints="1" noAdjustHandles="1" noChangeArrowheads="1" noChangeShapeType="1" noTextEdit="1"/>
              </p:cNvSpPr>
              <p:nvPr/>
            </p:nvSpPr>
            <p:spPr bwMode="auto">
              <a:xfrm>
                <a:off x="0" y="613221"/>
                <a:ext cx="12192000" cy="2135713"/>
              </a:xfrm>
              <a:prstGeom prst="rect">
                <a:avLst/>
              </a:prstGeom>
              <a:blipFill>
                <a:blip r:embed="rId3"/>
                <a:stretch>
                  <a:fillRect l="-416" b="-4734"/>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4" name="Picture 3" descr="Fig 5-xx">
            <a:extLst>
              <a:ext uri="{FF2B5EF4-FFF2-40B4-BE49-F238E27FC236}">
                <a16:creationId xmlns:a16="http://schemas.microsoft.com/office/drawing/2014/main" id="{D1907868-0F49-B94D-BCC4-562B471ABBD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10209" y="2758466"/>
            <a:ext cx="4481791" cy="2376777"/>
          </a:xfrm>
          <a:prstGeom prst="rect">
            <a:avLst/>
          </a:prstGeom>
          <a:noFill/>
          <a:ln>
            <a:noFill/>
          </a:ln>
        </p:spPr>
      </p:pic>
      <p:pic>
        <p:nvPicPr>
          <p:cNvPr id="6" name="Picture 3" descr="Fig">
            <a:extLst>
              <a:ext uri="{FF2B5EF4-FFF2-40B4-BE49-F238E27FC236}">
                <a16:creationId xmlns:a16="http://schemas.microsoft.com/office/drawing/2014/main" id="{458320BE-E594-FA4E-842A-B44D12A8272E}"/>
              </a:ext>
            </a:extLst>
          </p:cNvPr>
          <p:cNvPicPr>
            <a:picLocks noChangeAspect="1" noChangeArrowheads="1"/>
          </p:cNvPicPr>
          <p:nvPr/>
        </p:nvPicPr>
        <p:blipFill rotWithShape="1">
          <a:blip r:embed="rId5" cstate="print"/>
          <a:srcRect t="1612" b="15244"/>
          <a:stretch/>
        </p:blipFill>
        <p:spPr bwMode="auto">
          <a:xfrm>
            <a:off x="10054" y="5066404"/>
            <a:ext cx="8426206" cy="1791596"/>
          </a:xfrm>
          <a:prstGeom prst="rect">
            <a:avLst/>
          </a:prstGeom>
          <a:noFill/>
          <a:ln w="9525">
            <a:noFill/>
            <a:miter lim="800000"/>
            <a:headEnd/>
            <a:tailEnd/>
          </a:ln>
        </p:spPr>
      </p:pic>
    </p:spTree>
    <p:extLst>
      <p:ext uri="{BB962C8B-B14F-4D97-AF65-F5344CB8AC3E}">
        <p14:creationId xmlns:p14="http://schemas.microsoft.com/office/powerpoint/2010/main" val="973952021"/>
      </p:ext>
    </p:extLst>
  </p:cSld>
  <p:clrMapOvr>
    <a:masterClrMapping/>
  </p:clrMapOvr>
  <mc:AlternateContent xmlns:mc="http://schemas.openxmlformats.org/markup-compatibility/2006" xmlns:p14="http://schemas.microsoft.com/office/powerpoint/2010/main">
    <mc:Choice Requires="p14">
      <p:transition spd="slow" p14:dur="2000" advTm="149407"/>
    </mc:Choice>
    <mc:Fallback xmlns="">
      <p:transition spd="slow" advTm="14940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2" name="Text Box 18"/>
          <p:cNvSpPr txBox="1">
            <a:spLocks noChangeArrowheads="1"/>
          </p:cNvSpPr>
          <p:nvPr/>
        </p:nvSpPr>
        <p:spPr bwMode="auto">
          <a:xfrm>
            <a:off x="0" y="-26741"/>
            <a:ext cx="121920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fr-CH" sz="3200"/>
              <a:t>Superposition de N ondes planes</a:t>
            </a:r>
          </a:p>
        </p:txBody>
      </p:sp>
      <mc:AlternateContent xmlns:mc="http://schemas.openxmlformats.org/markup-compatibility/2006" xmlns:a14="http://schemas.microsoft.com/office/drawing/2010/main">
        <mc:Choice Requires="a14">
          <p:sp>
            <p:nvSpPr>
              <p:cNvPr id="11284" name="Text Box 20"/>
              <p:cNvSpPr txBox="1">
                <a:spLocks noChangeArrowheads="1"/>
              </p:cNvSpPr>
              <p:nvPr/>
            </p:nvSpPr>
            <p:spPr bwMode="auto">
              <a:xfrm>
                <a:off x="0" y="577559"/>
                <a:ext cx="12192000" cy="3508589"/>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wrap="square">
                <a:spAutoFit/>
              </a:bodyPr>
              <a:lstStyle/>
              <a:p>
                <a:pPr marL="285750" indent="-285750">
                  <a:buFont typeface="Arial" panose="020B0604020202020204" pitchFamily="34" charset="0"/>
                  <a:buChar char="•"/>
                </a:pPr>
                <a:r>
                  <a:rPr lang="fr-CH" sz="2000" dirty="0">
                    <a:latin typeface="+mn-lt"/>
                  </a:rPr>
                  <a:t>Avec N ondes planes </a:t>
                </a:r>
                <a14:m>
                  <m:oMath xmlns:m="http://schemas.openxmlformats.org/officeDocument/2006/math">
                    <m:sSub>
                      <m:sSubPr>
                        <m:ctrlPr>
                          <a:rPr lang="el-GR"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𝐸</m:t>
                        </m:r>
                      </m:e>
                      <m:sub>
                        <m:r>
                          <a:rPr lang="fr-CH" sz="2000" i="1">
                            <a:latin typeface="Cambria Math" panose="02040503050406030204" pitchFamily="18" charset="0"/>
                            <a:ea typeface="Cambria Math" panose="02040503050406030204" pitchFamily="18" charset="0"/>
                          </a:rPr>
                          <m:t>𝑗</m:t>
                        </m:r>
                      </m:sub>
                    </m:sSub>
                    <m:r>
                      <a:rPr lang="fr-CH" sz="2000" i="1">
                        <a:latin typeface="Cambria Math" panose="02040503050406030204" pitchFamily="18" charset="0"/>
                        <a:ea typeface="Cambria Math" panose="02040503050406030204" pitchFamily="18" charset="0"/>
                      </a:rPr>
                      <m:t>=</m:t>
                    </m:r>
                    <m:sSub>
                      <m:sSubPr>
                        <m:ctrlPr>
                          <a:rPr lang="el-GR" sz="2000" i="1">
                            <a:latin typeface="Cambria Math" panose="02040503050406030204" pitchFamily="18" charset="0"/>
                            <a:ea typeface="Cambria Math" panose="02040503050406030204" pitchFamily="18" charset="0"/>
                          </a:rPr>
                        </m:ctrlPr>
                      </m:sSubPr>
                      <m:e>
                        <m:r>
                          <a:rPr lang="fr-CH" sz="2000" b="0" i="1" smtClean="0">
                            <a:latin typeface="Cambria Math" panose="02040503050406030204" pitchFamily="18" charset="0"/>
                            <a:ea typeface="Cambria Math" panose="02040503050406030204" pitchFamily="18" charset="0"/>
                          </a:rPr>
                          <m:t>𝐸</m:t>
                        </m:r>
                      </m:e>
                      <m:sub>
                        <m:r>
                          <a:rPr lang="fr-CH" sz="2000" i="1">
                            <a:latin typeface="Cambria Math" panose="02040503050406030204" pitchFamily="18" charset="0"/>
                            <a:ea typeface="Cambria Math" panose="02040503050406030204" pitchFamily="18" charset="0"/>
                          </a:rPr>
                          <m:t>0</m:t>
                        </m:r>
                        <m:r>
                          <a:rPr lang="fr-CH" sz="2000" i="1">
                            <a:latin typeface="Cambria Math" panose="02040503050406030204" pitchFamily="18" charset="0"/>
                            <a:ea typeface="Cambria Math" panose="02040503050406030204" pitchFamily="18" charset="0"/>
                          </a:rPr>
                          <m:t>𝑗</m:t>
                        </m:r>
                      </m:sub>
                    </m:sSub>
                    <m:func>
                      <m:funcPr>
                        <m:ctrlPr>
                          <a:rPr lang="fr-CH" sz="2000" i="1">
                            <a:latin typeface="Cambria Math" panose="02040503050406030204" pitchFamily="18" charset="0"/>
                            <a:ea typeface="Cambria Math" panose="02040503050406030204" pitchFamily="18" charset="0"/>
                          </a:rPr>
                        </m:ctrlPr>
                      </m:funcPr>
                      <m:fName>
                        <m:r>
                          <m:rPr>
                            <m:sty m:val="p"/>
                          </m:rPr>
                          <a:rPr lang="fr-CH" sz="2000">
                            <a:latin typeface="Cambria Math" panose="02040503050406030204" pitchFamily="18" charset="0"/>
                            <a:ea typeface="Cambria Math" panose="02040503050406030204" pitchFamily="18" charset="0"/>
                          </a:rPr>
                          <m:t>cos</m:t>
                        </m:r>
                      </m:fName>
                      <m:e>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𝜑</m:t>
                            </m:r>
                          </m:e>
                          <m:sub>
                            <m:r>
                              <a:rPr lang="fr-CH" sz="2000" i="1">
                                <a:latin typeface="Cambria Math" panose="02040503050406030204" pitchFamily="18" charset="0"/>
                                <a:ea typeface="Cambria Math" panose="02040503050406030204" pitchFamily="18" charset="0"/>
                              </a:rPr>
                              <m:t>𝑗</m:t>
                            </m:r>
                          </m:sub>
                        </m:sSub>
                      </m:e>
                    </m:func>
                  </m:oMath>
                </a14:m>
                <a:r>
                  <a:rPr lang="fr-CH" sz="2000" dirty="0">
                    <a:latin typeface="+mn-lt"/>
                  </a:rPr>
                  <a:t> , la somme des champs donne: </a:t>
                </a:r>
                <a14:m>
                  <m:oMath xmlns:m="http://schemas.openxmlformats.org/officeDocument/2006/math">
                    <m:r>
                      <a:rPr lang="fr-CH" sz="2000" i="1">
                        <a:latin typeface="Cambria Math" panose="02040503050406030204" pitchFamily="18" charset="0"/>
                      </a:rPr>
                      <m:t>𝐸</m:t>
                    </m:r>
                    <m:r>
                      <a:rPr lang="fr-CH" sz="2000" i="1">
                        <a:latin typeface="Cambria Math" panose="02040503050406030204" pitchFamily="18" charset="0"/>
                      </a:rPr>
                      <m:t>=</m:t>
                    </m:r>
                    <m:nary>
                      <m:naryPr>
                        <m:chr m:val="∑"/>
                        <m:ctrlPr>
                          <a:rPr lang="fr-CH" sz="2000" i="1">
                            <a:latin typeface="Cambria Math" panose="02040503050406030204" pitchFamily="18" charset="0"/>
                          </a:rPr>
                        </m:ctrlPr>
                      </m:naryPr>
                      <m:sub>
                        <m:r>
                          <m:rPr>
                            <m:brk m:alnAt="23"/>
                          </m:rPr>
                          <a:rPr lang="fr-CH" sz="2000" i="1">
                            <a:latin typeface="Cambria Math" panose="02040503050406030204" pitchFamily="18" charset="0"/>
                          </a:rPr>
                          <m:t>𝑗</m:t>
                        </m:r>
                        <m:r>
                          <a:rPr lang="fr-CH" sz="2000" i="1">
                            <a:latin typeface="Cambria Math" panose="02040503050406030204" pitchFamily="18" charset="0"/>
                          </a:rPr>
                          <m:t>=1</m:t>
                        </m:r>
                      </m:sub>
                      <m:sup>
                        <m:r>
                          <a:rPr lang="fr-CH" sz="2000" i="1">
                            <a:latin typeface="Cambria Math" panose="02040503050406030204" pitchFamily="18" charset="0"/>
                          </a:rPr>
                          <m:t>𝑁</m:t>
                        </m:r>
                      </m:sup>
                      <m:e>
                        <m:sSub>
                          <m:sSubPr>
                            <m:ctrlPr>
                              <a:rPr lang="el-GR"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𝐸</m:t>
                            </m:r>
                          </m:e>
                          <m:sub>
                            <m:r>
                              <a:rPr lang="fr-CH" sz="2000" i="1">
                                <a:latin typeface="Cambria Math" panose="02040503050406030204" pitchFamily="18" charset="0"/>
                                <a:ea typeface="Cambria Math" panose="02040503050406030204" pitchFamily="18" charset="0"/>
                              </a:rPr>
                              <m:t>0</m:t>
                            </m:r>
                            <m:r>
                              <a:rPr lang="fr-CH" sz="2000" i="1">
                                <a:latin typeface="Cambria Math" panose="02040503050406030204" pitchFamily="18" charset="0"/>
                                <a:ea typeface="Cambria Math" panose="02040503050406030204" pitchFamily="18" charset="0"/>
                              </a:rPr>
                              <m:t>𝑗</m:t>
                            </m:r>
                          </m:sub>
                        </m:sSub>
                        <m:func>
                          <m:funcPr>
                            <m:ctrlPr>
                              <a:rPr lang="fr-CH" sz="2000" i="1">
                                <a:latin typeface="Cambria Math" panose="02040503050406030204" pitchFamily="18" charset="0"/>
                                <a:ea typeface="Cambria Math" panose="02040503050406030204" pitchFamily="18" charset="0"/>
                              </a:rPr>
                            </m:ctrlPr>
                          </m:funcPr>
                          <m:fName>
                            <m:r>
                              <m:rPr>
                                <m:sty m:val="p"/>
                              </m:rPr>
                              <a:rPr lang="fr-CH" sz="2000">
                                <a:latin typeface="Cambria Math" panose="02040503050406030204" pitchFamily="18" charset="0"/>
                                <a:ea typeface="Cambria Math" panose="02040503050406030204" pitchFamily="18" charset="0"/>
                              </a:rPr>
                              <m:t>cos</m:t>
                            </m:r>
                          </m:fName>
                          <m:e>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𝜑</m:t>
                                </m:r>
                              </m:e>
                              <m:sub>
                                <m:r>
                                  <a:rPr lang="fr-CH" sz="2000" i="1">
                                    <a:latin typeface="Cambria Math" panose="02040503050406030204" pitchFamily="18" charset="0"/>
                                    <a:ea typeface="Cambria Math" panose="02040503050406030204" pitchFamily="18" charset="0"/>
                                  </a:rPr>
                                  <m:t>𝑗</m:t>
                                </m:r>
                              </m:sub>
                            </m:sSub>
                          </m:e>
                        </m:func>
                      </m:e>
                    </m:nary>
                  </m:oMath>
                </a14:m>
                <a:r>
                  <a:rPr lang="fr-CH" sz="2000" dirty="0">
                    <a:latin typeface="+mn-lt"/>
                  </a:rPr>
                  <a:t> </a:t>
                </a:r>
              </a:p>
              <a:p>
                <a:pPr marL="285750" indent="-285750">
                  <a:buFont typeface="Arial" panose="020B0604020202020204" pitchFamily="34" charset="0"/>
                  <a:buChar char="•"/>
                </a:pPr>
                <a:r>
                  <a:rPr lang="fr-CH" sz="2000" dirty="0">
                    <a:latin typeface="+mn-lt"/>
                  </a:rPr>
                  <a:t>L'intensité est: </a:t>
                </a:r>
                <a14:m>
                  <m:oMath xmlns:m="http://schemas.openxmlformats.org/officeDocument/2006/math">
                    <m:r>
                      <a:rPr lang="fr-CH" sz="2000" i="1">
                        <a:latin typeface="Cambria Math" panose="02040503050406030204" pitchFamily="18" charset="0"/>
                        <a:ea typeface="Cambria Math" panose="02040503050406030204" pitchFamily="18" charset="0"/>
                      </a:rPr>
                      <m:t>𝐼</m:t>
                    </m:r>
                    <m:r>
                      <a:rPr lang="fr-CH" sz="2000" i="1">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ea typeface="Cambria Math" panose="02040503050406030204" pitchFamily="18" charset="0"/>
                          </a:rPr>
                        </m:ctrlPr>
                      </m:sSubPr>
                      <m:e>
                        <m:d>
                          <m:dPr>
                            <m:begChr m:val="⟨"/>
                            <m:endChr m:val="⟩"/>
                            <m:ctrlPr>
                              <a:rPr lang="fr-CH" sz="2000" i="1">
                                <a:latin typeface="Cambria Math" panose="02040503050406030204" pitchFamily="18" charset="0"/>
                                <a:ea typeface="Cambria Math" panose="02040503050406030204" pitchFamily="18" charset="0"/>
                              </a:rPr>
                            </m:ctrlPr>
                          </m:dPr>
                          <m:e>
                            <m:sSup>
                              <m:sSupPr>
                                <m:ctrlPr>
                                  <a:rPr lang="fr-CH" sz="2000" i="1">
                                    <a:latin typeface="Cambria Math" panose="02040503050406030204" pitchFamily="18" charset="0"/>
                                    <a:ea typeface="Cambria Math" panose="02040503050406030204" pitchFamily="18" charset="0"/>
                                  </a:rPr>
                                </m:ctrlPr>
                              </m:sSupPr>
                              <m:e>
                                <m:d>
                                  <m:dPr>
                                    <m:begChr m:val="|"/>
                                    <m:endChr m:val="|"/>
                                    <m:ctrlPr>
                                      <a:rPr lang="fr-CH" sz="2000" i="1">
                                        <a:latin typeface="Cambria Math" panose="02040503050406030204" pitchFamily="18" charset="0"/>
                                        <a:ea typeface="Cambria Math" panose="02040503050406030204" pitchFamily="18" charset="0"/>
                                      </a:rPr>
                                    </m:ctrlPr>
                                  </m:dPr>
                                  <m:e>
                                    <m:r>
                                      <a:rPr lang="fr-CH" sz="2000" i="1">
                                        <a:latin typeface="Cambria Math" panose="02040503050406030204" pitchFamily="18" charset="0"/>
                                        <a:ea typeface="Cambria Math" panose="02040503050406030204" pitchFamily="18" charset="0"/>
                                      </a:rPr>
                                      <m:t>𝐸</m:t>
                                    </m:r>
                                  </m:e>
                                </m:d>
                              </m:e>
                              <m:sup>
                                <m:r>
                                  <a:rPr lang="fr-CH" sz="2000" i="1">
                                    <a:latin typeface="Cambria Math" panose="02040503050406030204" pitchFamily="18" charset="0"/>
                                    <a:ea typeface="Cambria Math" panose="02040503050406030204" pitchFamily="18" charset="0"/>
                                  </a:rPr>
                                  <m:t>2</m:t>
                                </m:r>
                              </m:sup>
                            </m:sSup>
                          </m:e>
                        </m:d>
                      </m:e>
                      <m:sub>
                        <m:r>
                          <a:rPr lang="fr-CH" sz="2000" i="1">
                            <a:latin typeface="Cambria Math" panose="02040503050406030204" pitchFamily="18" charset="0"/>
                            <a:ea typeface="Cambria Math" panose="02040503050406030204" pitchFamily="18" charset="0"/>
                          </a:rPr>
                          <m:t>𝑇</m:t>
                        </m:r>
                      </m:sub>
                    </m:sSub>
                    <m:r>
                      <a:rPr lang="fr-CH" sz="2000" i="1">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ea typeface="Cambria Math" panose="02040503050406030204" pitchFamily="18" charset="0"/>
                          </a:rPr>
                        </m:ctrlPr>
                      </m:sSubPr>
                      <m:e>
                        <m:d>
                          <m:dPr>
                            <m:begChr m:val="⟨"/>
                            <m:endChr m:val="⟩"/>
                            <m:ctrlPr>
                              <a:rPr lang="fr-CH" sz="2000" i="1">
                                <a:latin typeface="Cambria Math" panose="02040503050406030204" pitchFamily="18" charset="0"/>
                                <a:ea typeface="Cambria Math" panose="02040503050406030204" pitchFamily="18" charset="0"/>
                              </a:rPr>
                            </m:ctrlPr>
                          </m:dPr>
                          <m:e>
                            <m:nary>
                              <m:naryPr>
                                <m:chr m:val="∑"/>
                                <m:ctrlPr>
                                  <a:rPr lang="fr-CH" sz="2000" i="1">
                                    <a:latin typeface="Cambria Math" panose="02040503050406030204" pitchFamily="18" charset="0"/>
                                    <a:ea typeface="Cambria Math" panose="02040503050406030204" pitchFamily="18" charset="0"/>
                                  </a:rPr>
                                </m:ctrlPr>
                              </m:naryPr>
                              <m:sub>
                                <m:r>
                                  <m:rPr>
                                    <m:brk m:alnAt="23"/>
                                  </m:rPr>
                                  <a:rPr lang="fr-CH" sz="2000" i="1">
                                    <a:latin typeface="Cambria Math" panose="02040503050406030204" pitchFamily="18" charset="0"/>
                                    <a:ea typeface="Cambria Math" panose="02040503050406030204" pitchFamily="18" charset="0"/>
                                  </a:rPr>
                                  <m:t>𝑗</m:t>
                                </m:r>
                                <m:r>
                                  <a:rPr lang="fr-CH" sz="2000" i="1">
                                    <a:latin typeface="Cambria Math" panose="02040503050406030204" pitchFamily="18" charset="0"/>
                                    <a:ea typeface="Cambria Math" panose="02040503050406030204" pitchFamily="18" charset="0"/>
                                  </a:rPr>
                                  <m:t>=1</m:t>
                                </m:r>
                              </m:sub>
                              <m:sup>
                                <m:r>
                                  <a:rPr lang="fr-CH" sz="2000" i="1">
                                    <a:latin typeface="Cambria Math" panose="02040503050406030204" pitchFamily="18" charset="0"/>
                                    <a:ea typeface="Cambria Math" panose="02040503050406030204" pitchFamily="18" charset="0"/>
                                  </a:rPr>
                                  <m:t>𝑁</m:t>
                                </m:r>
                              </m:sup>
                              <m:e>
                                <m:nary>
                                  <m:naryPr>
                                    <m:chr m:val="∑"/>
                                    <m:ctrlPr>
                                      <a:rPr lang="fr-CH" sz="2000" i="1">
                                        <a:latin typeface="Cambria Math" panose="02040503050406030204" pitchFamily="18" charset="0"/>
                                      </a:rPr>
                                    </m:ctrlPr>
                                  </m:naryPr>
                                  <m:sub>
                                    <m:r>
                                      <a:rPr lang="fr-CH" sz="2000" i="1">
                                        <a:latin typeface="Cambria Math" panose="02040503050406030204" pitchFamily="18" charset="0"/>
                                      </a:rPr>
                                      <m:t>𝑘</m:t>
                                    </m:r>
                                    <m:r>
                                      <a:rPr lang="fr-CH" sz="2000" i="1">
                                        <a:latin typeface="Cambria Math" panose="02040503050406030204" pitchFamily="18" charset="0"/>
                                      </a:rPr>
                                      <m:t>=1</m:t>
                                    </m:r>
                                  </m:sub>
                                  <m:sup>
                                    <m:r>
                                      <a:rPr lang="fr-CH" sz="2000" i="1">
                                        <a:latin typeface="Cambria Math" panose="02040503050406030204" pitchFamily="18" charset="0"/>
                                      </a:rPr>
                                      <m:t>𝑁</m:t>
                                    </m:r>
                                  </m:sup>
                                  <m:e>
                                    <m:sSub>
                                      <m:sSubPr>
                                        <m:ctrlPr>
                                          <a:rPr lang="el-GR"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𝐸</m:t>
                                        </m:r>
                                      </m:e>
                                      <m:sub>
                                        <m:r>
                                          <a:rPr lang="fr-CH" sz="2000" i="1">
                                            <a:latin typeface="Cambria Math" panose="02040503050406030204" pitchFamily="18" charset="0"/>
                                            <a:ea typeface="Cambria Math" panose="02040503050406030204" pitchFamily="18" charset="0"/>
                                          </a:rPr>
                                          <m:t>0</m:t>
                                        </m:r>
                                        <m:r>
                                          <a:rPr lang="fr-CH" sz="2000" i="1">
                                            <a:latin typeface="Cambria Math" panose="02040503050406030204" pitchFamily="18" charset="0"/>
                                            <a:ea typeface="Cambria Math" panose="02040503050406030204" pitchFamily="18" charset="0"/>
                                          </a:rPr>
                                          <m:t>𝑗</m:t>
                                        </m:r>
                                      </m:sub>
                                    </m:sSub>
                                    <m:func>
                                      <m:funcPr>
                                        <m:ctrlPr>
                                          <a:rPr lang="fr-CH" sz="2000" i="1">
                                            <a:latin typeface="Cambria Math" panose="02040503050406030204" pitchFamily="18" charset="0"/>
                                            <a:ea typeface="Cambria Math" panose="02040503050406030204" pitchFamily="18" charset="0"/>
                                          </a:rPr>
                                        </m:ctrlPr>
                                      </m:funcPr>
                                      <m:fName>
                                        <m:r>
                                          <m:rPr>
                                            <m:sty m:val="p"/>
                                          </m:rPr>
                                          <a:rPr lang="fr-CH" sz="2000">
                                            <a:latin typeface="Cambria Math" panose="02040503050406030204" pitchFamily="18" charset="0"/>
                                            <a:ea typeface="Cambria Math" panose="02040503050406030204" pitchFamily="18" charset="0"/>
                                          </a:rPr>
                                          <m:t>cos</m:t>
                                        </m:r>
                                      </m:fName>
                                      <m:e>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𝜑</m:t>
                                            </m:r>
                                          </m:e>
                                          <m:sub>
                                            <m:r>
                                              <a:rPr lang="fr-CH" sz="2000" i="1">
                                                <a:latin typeface="Cambria Math" panose="02040503050406030204" pitchFamily="18" charset="0"/>
                                                <a:ea typeface="Cambria Math" panose="02040503050406030204" pitchFamily="18" charset="0"/>
                                              </a:rPr>
                                              <m:t>𝑗</m:t>
                                            </m:r>
                                          </m:sub>
                                        </m:sSub>
                                      </m:e>
                                    </m:func>
                                    <m:sSub>
                                      <m:sSubPr>
                                        <m:ctrlPr>
                                          <a:rPr lang="el-GR"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𝐸</m:t>
                                        </m:r>
                                      </m:e>
                                      <m:sub>
                                        <m:r>
                                          <a:rPr lang="fr-CH" sz="2000" i="1">
                                            <a:latin typeface="Cambria Math" panose="02040503050406030204" pitchFamily="18" charset="0"/>
                                            <a:ea typeface="Cambria Math" panose="02040503050406030204" pitchFamily="18" charset="0"/>
                                          </a:rPr>
                                          <m:t>0</m:t>
                                        </m:r>
                                        <m:r>
                                          <a:rPr lang="fr-CH" sz="2000" b="0" i="1" smtClean="0">
                                            <a:latin typeface="Cambria Math" panose="02040503050406030204" pitchFamily="18" charset="0"/>
                                            <a:ea typeface="Cambria Math" panose="02040503050406030204" pitchFamily="18" charset="0"/>
                                          </a:rPr>
                                          <m:t>𝑘</m:t>
                                        </m:r>
                                      </m:sub>
                                    </m:sSub>
                                    <m:func>
                                      <m:funcPr>
                                        <m:ctrlPr>
                                          <a:rPr lang="fr-CH" sz="2000" i="1">
                                            <a:latin typeface="Cambria Math" panose="02040503050406030204" pitchFamily="18" charset="0"/>
                                            <a:ea typeface="Cambria Math" panose="02040503050406030204" pitchFamily="18" charset="0"/>
                                          </a:rPr>
                                        </m:ctrlPr>
                                      </m:funcPr>
                                      <m:fName>
                                        <m:r>
                                          <m:rPr>
                                            <m:sty m:val="p"/>
                                          </m:rPr>
                                          <a:rPr lang="fr-CH" sz="2000">
                                            <a:latin typeface="Cambria Math" panose="02040503050406030204" pitchFamily="18" charset="0"/>
                                            <a:ea typeface="Cambria Math" panose="02040503050406030204" pitchFamily="18" charset="0"/>
                                          </a:rPr>
                                          <m:t>cos</m:t>
                                        </m:r>
                                      </m:fName>
                                      <m:e>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𝜑</m:t>
                                            </m:r>
                                          </m:e>
                                          <m:sub>
                                            <m:r>
                                              <a:rPr lang="fr-CH" sz="2000" b="0" i="1" smtClean="0">
                                                <a:latin typeface="Cambria Math" panose="02040503050406030204" pitchFamily="18" charset="0"/>
                                                <a:ea typeface="Cambria Math" panose="02040503050406030204" pitchFamily="18" charset="0"/>
                                              </a:rPr>
                                              <m:t>𝑘</m:t>
                                            </m:r>
                                          </m:sub>
                                        </m:sSub>
                                      </m:e>
                                    </m:func>
                                  </m:e>
                                </m:nary>
                              </m:e>
                            </m:nary>
                          </m:e>
                        </m:d>
                      </m:e>
                      <m:sub>
                        <m:r>
                          <a:rPr lang="fr-CH" sz="2000" i="1">
                            <a:latin typeface="Cambria Math" panose="02040503050406030204" pitchFamily="18" charset="0"/>
                            <a:ea typeface="Cambria Math" panose="02040503050406030204" pitchFamily="18" charset="0"/>
                          </a:rPr>
                          <m:t>𝑇</m:t>
                        </m:r>
                      </m:sub>
                    </m:sSub>
                    <m:r>
                      <a:rPr lang="fr-CH" sz="2000" i="1">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ea typeface="Cambria Math" panose="02040503050406030204" pitchFamily="18" charset="0"/>
                          </a:rPr>
                        </m:ctrlPr>
                      </m:sSubPr>
                      <m:e>
                        <m:d>
                          <m:dPr>
                            <m:begChr m:val="⟨"/>
                            <m:endChr m:val="⟩"/>
                            <m:ctrlPr>
                              <a:rPr lang="fr-CH" sz="2000" i="1">
                                <a:latin typeface="Cambria Math" panose="02040503050406030204" pitchFamily="18" charset="0"/>
                                <a:ea typeface="Cambria Math" panose="02040503050406030204" pitchFamily="18" charset="0"/>
                              </a:rPr>
                            </m:ctrlPr>
                          </m:dPr>
                          <m:e>
                            <m:nary>
                              <m:naryPr>
                                <m:chr m:val="∑"/>
                                <m:ctrlPr>
                                  <a:rPr lang="fr-CH" sz="2000" i="1">
                                    <a:latin typeface="Cambria Math" panose="02040503050406030204" pitchFamily="18" charset="0"/>
                                  </a:rPr>
                                </m:ctrlPr>
                              </m:naryPr>
                              <m:sub>
                                <m:r>
                                  <a:rPr lang="fr-CH" sz="2000" i="1">
                                    <a:latin typeface="Cambria Math" panose="02040503050406030204" pitchFamily="18" charset="0"/>
                                  </a:rPr>
                                  <m:t>𝑗</m:t>
                                </m:r>
                                <m:r>
                                  <a:rPr lang="fr-CH" sz="2000" i="1">
                                    <a:latin typeface="Cambria Math" panose="02040503050406030204" pitchFamily="18" charset="0"/>
                                  </a:rPr>
                                  <m:t>=1</m:t>
                                </m:r>
                              </m:sub>
                              <m:sup>
                                <m:r>
                                  <a:rPr lang="fr-CH" sz="2000" i="1">
                                    <a:latin typeface="Cambria Math" panose="02040503050406030204" pitchFamily="18" charset="0"/>
                                  </a:rPr>
                                  <m:t>𝑁</m:t>
                                </m:r>
                              </m:sup>
                              <m:e>
                                <m:sSubSup>
                                  <m:sSubSupPr>
                                    <m:ctrlPr>
                                      <a:rPr lang="fr-CH" sz="2000" i="1">
                                        <a:latin typeface="Cambria Math" panose="02040503050406030204" pitchFamily="18" charset="0"/>
                                        <a:ea typeface="Cambria Math" panose="02040503050406030204" pitchFamily="18" charset="0"/>
                                      </a:rPr>
                                    </m:ctrlPr>
                                  </m:sSubSupPr>
                                  <m:e>
                                    <m:r>
                                      <a:rPr lang="fr-CH" sz="2000" b="0" i="1" smtClean="0">
                                        <a:latin typeface="Cambria Math" panose="02040503050406030204" pitchFamily="18" charset="0"/>
                                        <a:ea typeface="Cambria Math" panose="02040503050406030204" pitchFamily="18" charset="0"/>
                                      </a:rPr>
                                      <m:t>𝐸</m:t>
                                    </m:r>
                                  </m:e>
                                  <m:sub>
                                    <m:r>
                                      <a:rPr lang="fr-CH" sz="2000" i="1">
                                        <a:latin typeface="Cambria Math" panose="02040503050406030204" pitchFamily="18" charset="0"/>
                                        <a:ea typeface="Cambria Math" panose="02040503050406030204" pitchFamily="18" charset="0"/>
                                      </a:rPr>
                                      <m:t>0</m:t>
                                    </m:r>
                                    <m:r>
                                      <a:rPr lang="fr-CH" sz="2000" b="0" i="1" smtClean="0">
                                        <a:latin typeface="Cambria Math" panose="02040503050406030204" pitchFamily="18" charset="0"/>
                                        <a:ea typeface="Cambria Math" panose="02040503050406030204" pitchFamily="18" charset="0"/>
                                      </a:rPr>
                                      <m:t>𝑗</m:t>
                                    </m:r>
                                  </m:sub>
                                  <m:sup>
                                    <m:r>
                                      <a:rPr lang="fr-CH" sz="2000" b="0" i="1" smtClean="0">
                                        <a:latin typeface="Cambria Math" panose="02040503050406030204" pitchFamily="18" charset="0"/>
                                        <a:ea typeface="Cambria Math" panose="02040503050406030204" pitchFamily="18" charset="0"/>
                                      </a:rPr>
                                      <m:t>2</m:t>
                                    </m:r>
                                  </m:sup>
                                </m:sSubSup>
                              </m:e>
                            </m:nary>
                            <m:sSup>
                              <m:sSupPr>
                                <m:ctrlPr>
                                  <a:rPr lang="fr-CH" sz="2000" i="1">
                                    <a:latin typeface="Cambria Math" panose="02040503050406030204" pitchFamily="18" charset="0"/>
                                    <a:ea typeface="Cambria Math" panose="02040503050406030204" pitchFamily="18" charset="0"/>
                                  </a:rPr>
                                </m:ctrlPr>
                              </m:sSupPr>
                              <m:e>
                                <m:r>
                                  <m:rPr>
                                    <m:sty m:val="p"/>
                                  </m:rPr>
                                  <a:rPr lang="fr-CH" sz="2000">
                                    <a:latin typeface="Cambria Math" panose="02040503050406030204" pitchFamily="18" charset="0"/>
                                    <a:ea typeface="Cambria Math" panose="02040503050406030204" pitchFamily="18" charset="0"/>
                                  </a:rPr>
                                  <m:t>cos</m:t>
                                </m:r>
                              </m:e>
                              <m:sup>
                                <m:r>
                                  <a:rPr lang="fr-CH" sz="2000" i="1">
                                    <a:latin typeface="Cambria Math" panose="02040503050406030204" pitchFamily="18" charset="0"/>
                                    <a:ea typeface="Cambria Math" panose="02040503050406030204" pitchFamily="18" charset="0"/>
                                  </a:rPr>
                                  <m:t>2</m:t>
                                </m:r>
                              </m:sup>
                            </m:sSup>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𝜑</m:t>
                                </m:r>
                              </m:e>
                              <m:sub>
                                <m:r>
                                  <a:rPr lang="fr-CH" sz="2000" i="1">
                                    <a:latin typeface="Cambria Math" panose="02040503050406030204" pitchFamily="18" charset="0"/>
                                    <a:ea typeface="Cambria Math" panose="02040503050406030204" pitchFamily="18" charset="0"/>
                                  </a:rPr>
                                  <m:t>𝑗</m:t>
                                </m:r>
                              </m:sub>
                            </m:sSub>
                            <m:r>
                              <a:rPr lang="fr-CH" sz="2000" i="1">
                                <a:latin typeface="Cambria Math" panose="02040503050406030204" pitchFamily="18" charset="0"/>
                                <a:ea typeface="Cambria Math" panose="02040503050406030204" pitchFamily="18" charset="0"/>
                              </a:rPr>
                              <m:t>+</m:t>
                            </m:r>
                            <m:f>
                              <m:fPr>
                                <m:ctrlPr>
                                  <a:rPr lang="fr-CH" sz="2000" i="1" smtClean="0">
                                    <a:latin typeface="Cambria Math" panose="02040503050406030204" pitchFamily="18" charset="0"/>
                                    <a:ea typeface="Cambria Math" panose="02040503050406030204" pitchFamily="18" charset="0"/>
                                  </a:rPr>
                                </m:ctrlPr>
                              </m:fPr>
                              <m:num>
                                <m:r>
                                  <a:rPr lang="fr-CH" sz="2000" b="0" i="1" smtClean="0">
                                    <a:latin typeface="Cambria Math" panose="02040503050406030204" pitchFamily="18" charset="0"/>
                                    <a:ea typeface="Cambria Math" panose="02040503050406030204" pitchFamily="18" charset="0"/>
                                  </a:rPr>
                                  <m:t>1</m:t>
                                </m:r>
                              </m:num>
                              <m:den>
                                <m:r>
                                  <a:rPr lang="fr-CH" sz="2000" b="0" i="1" smtClean="0">
                                    <a:latin typeface="Cambria Math" panose="02040503050406030204" pitchFamily="18" charset="0"/>
                                    <a:ea typeface="Cambria Math" panose="02040503050406030204" pitchFamily="18" charset="0"/>
                                  </a:rPr>
                                  <m:t>2</m:t>
                                </m:r>
                              </m:den>
                            </m:f>
                            <m:nary>
                              <m:naryPr>
                                <m:chr m:val="∑"/>
                                <m:ctrlPr>
                                  <a:rPr lang="fr-CH" sz="2000" i="1">
                                    <a:latin typeface="Cambria Math" panose="02040503050406030204" pitchFamily="18" charset="0"/>
                                    <a:ea typeface="Cambria Math" panose="02040503050406030204" pitchFamily="18" charset="0"/>
                                  </a:rPr>
                                </m:ctrlPr>
                              </m:naryPr>
                              <m:sub>
                                <m:r>
                                  <m:rPr>
                                    <m:brk m:alnAt="23"/>
                                  </m:rPr>
                                  <a:rPr lang="fr-CH" sz="2000" i="1">
                                    <a:latin typeface="Cambria Math" panose="02040503050406030204" pitchFamily="18" charset="0"/>
                                    <a:ea typeface="Cambria Math" panose="02040503050406030204" pitchFamily="18" charset="0"/>
                                  </a:rPr>
                                  <m:t>𝑗</m:t>
                                </m:r>
                                <m:r>
                                  <a:rPr lang="fr-CH" sz="2000" i="1">
                                    <a:latin typeface="Cambria Math" panose="02040503050406030204" pitchFamily="18" charset="0"/>
                                    <a:ea typeface="Cambria Math" panose="02040503050406030204" pitchFamily="18" charset="0"/>
                                  </a:rPr>
                                  <m:t>=1</m:t>
                                </m:r>
                              </m:sub>
                              <m:sup>
                                <m:r>
                                  <a:rPr lang="fr-CH" sz="2000" i="1">
                                    <a:latin typeface="Cambria Math" panose="02040503050406030204" pitchFamily="18" charset="0"/>
                                    <a:ea typeface="Cambria Math" panose="02040503050406030204" pitchFamily="18" charset="0"/>
                                  </a:rPr>
                                  <m:t>𝑁</m:t>
                                </m:r>
                              </m:sup>
                              <m:e>
                                <m:nary>
                                  <m:naryPr>
                                    <m:chr m:val="∑"/>
                                    <m:ctrlPr>
                                      <a:rPr lang="fr-CH" sz="2000" i="1">
                                        <a:latin typeface="Cambria Math" panose="02040503050406030204" pitchFamily="18" charset="0"/>
                                      </a:rPr>
                                    </m:ctrlPr>
                                  </m:naryPr>
                                  <m:sub>
                                    <m:r>
                                      <a:rPr lang="fr-CH" sz="2000" i="1">
                                        <a:latin typeface="Cambria Math" panose="02040503050406030204" pitchFamily="18" charset="0"/>
                                      </a:rPr>
                                      <m:t>𝑘</m:t>
                                    </m:r>
                                    <m:r>
                                      <a:rPr lang="fr-CH" sz="2000" i="1">
                                        <a:latin typeface="Cambria Math" panose="02040503050406030204" pitchFamily="18" charset="0"/>
                                        <a:ea typeface="Cambria Math" panose="02040503050406030204" pitchFamily="18" charset="0"/>
                                      </a:rPr>
                                      <m:t>≠</m:t>
                                    </m:r>
                                    <m:r>
                                      <a:rPr lang="fr-CH" sz="2000" i="1">
                                        <a:latin typeface="Cambria Math" panose="02040503050406030204" pitchFamily="18" charset="0"/>
                                        <a:ea typeface="Cambria Math" panose="02040503050406030204" pitchFamily="18" charset="0"/>
                                      </a:rPr>
                                      <m:t>𝑗</m:t>
                                    </m:r>
                                  </m:sub>
                                  <m:sup>
                                    <m:r>
                                      <a:rPr lang="fr-CH" sz="2000" i="1">
                                        <a:latin typeface="Cambria Math" panose="02040503050406030204" pitchFamily="18" charset="0"/>
                                      </a:rPr>
                                      <m:t>𝑁</m:t>
                                    </m:r>
                                  </m:sup>
                                  <m:e>
                                    <m:sSub>
                                      <m:sSubPr>
                                        <m:ctrlPr>
                                          <a:rPr lang="el-GR" sz="2000" i="1">
                                            <a:latin typeface="Cambria Math" panose="02040503050406030204" pitchFamily="18" charset="0"/>
                                            <a:ea typeface="Cambria Math" panose="02040503050406030204" pitchFamily="18" charset="0"/>
                                          </a:rPr>
                                        </m:ctrlPr>
                                      </m:sSubPr>
                                      <m:e>
                                        <m:r>
                                          <a:rPr lang="fr-CH" sz="2000" b="0" i="1" smtClean="0">
                                            <a:latin typeface="Cambria Math" panose="02040503050406030204" pitchFamily="18" charset="0"/>
                                            <a:ea typeface="Cambria Math" panose="02040503050406030204" pitchFamily="18" charset="0"/>
                                          </a:rPr>
                                          <m:t>𝐸</m:t>
                                        </m:r>
                                      </m:e>
                                      <m:sub>
                                        <m:r>
                                          <a:rPr lang="fr-CH" sz="2000" i="1">
                                            <a:latin typeface="Cambria Math" panose="02040503050406030204" pitchFamily="18" charset="0"/>
                                            <a:ea typeface="Cambria Math" panose="02040503050406030204" pitchFamily="18" charset="0"/>
                                          </a:rPr>
                                          <m:t>0</m:t>
                                        </m:r>
                                        <m:r>
                                          <a:rPr lang="fr-CH" sz="2000" i="1">
                                            <a:latin typeface="Cambria Math" panose="02040503050406030204" pitchFamily="18" charset="0"/>
                                            <a:ea typeface="Cambria Math" panose="02040503050406030204" pitchFamily="18" charset="0"/>
                                          </a:rPr>
                                          <m:t>𝑗</m:t>
                                        </m:r>
                                      </m:sub>
                                    </m:sSub>
                                    <m:sSub>
                                      <m:sSubPr>
                                        <m:ctrlPr>
                                          <a:rPr lang="el-GR"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𝐸</m:t>
                                        </m:r>
                                      </m:e>
                                      <m:sub>
                                        <m:r>
                                          <a:rPr lang="fr-CH" sz="2000" i="1">
                                            <a:latin typeface="Cambria Math" panose="02040503050406030204" pitchFamily="18" charset="0"/>
                                            <a:ea typeface="Cambria Math" panose="02040503050406030204" pitchFamily="18" charset="0"/>
                                          </a:rPr>
                                          <m:t>0</m:t>
                                        </m:r>
                                        <m:r>
                                          <a:rPr lang="fr-CH" sz="2000" b="0" i="1" smtClean="0">
                                            <a:latin typeface="Cambria Math" panose="02040503050406030204" pitchFamily="18" charset="0"/>
                                            <a:ea typeface="Cambria Math" panose="02040503050406030204" pitchFamily="18" charset="0"/>
                                          </a:rPr>
                                          <m:t>𝑘</m:t>
                                        </m:r>
                                      </m:sub>
                                    </m:sSub>
                                    <m:d>
                                      <m:dPr>
                                        <m:begChr m:val="["/>
                                        <m:endChr m:val="]"/>
                                        <m:ctrlPr>
                                          <a:rPr lang="fr-CH" sz="2000" i="1" smtClean="0">
                                            <a:latin typeface="Cambria Math" panose="02040503050406030204" pitchFamily="18" charset="0"/>
                                            <a:ea typeface="Cambria Math" panose="02040503050406030204" pitchFamily="18" charset="0"/>
                                          </a:rPr>
                                        </m:ctrlPr>
                                      </m:dPr>
                                      <m:e>
                                        <m:func>
                                          <m:funcPr>
                                            <m:ctrlPr>
                                              <a:rPr lang="fr-CH" sz="2000" i="1">
                                                <a:latin typeface="Cambria Math" panose="02040503050406030204" pitchFamily="18" charset="0"/>
                                                <a:ea typeface="Cambria Math" panose="02040503050406030204" pitchFamily="18" charset="0"/>
                                              </a:rPr>
                                            </m:ctrlPr>
                                          </m:funcPr>
                                          <m:fName>
                                            <m:r>
                                              <m:rPr>
                                                <m:sty m:val="p"/>
                                              </m:rPr>
                                              <a:rPr lang="fr-CH" sz="2000">
                                                <a:latin typeface="Cambria Math" panose="02040503050406030204" pitchFamily="18" charset="0"/>
                                                <a:ea typeface="Cambria Math" panose="02040503050406030204" pitchFamily="18" charset="0"/>
                                              </a:rPr>
                                              <m:t>cos</m:t>
                                            </m:r>
                                          </m:fName>
                                          <m:e>
                                            <m:d>
                                              <m:dPr>
                                                <m:ctrlPr>
                                                  <a:rPr lang="fr-CH" sz="2000" i="1">
                                                    <a:latin typeface="Cambria Math" panose="02040503050406030204" pitchFamily="18" charset="0"/>
                                                    <a:ea typeface="Cambria Math" panose="02040503050406030204" pitchFamily="18" charset="0"/>
                                                  </a:rPr>
                                                </m:ctrlPr>
                                              </m:dPr>
                                              <m:e>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𝜑</m:t>
                                                    </m:r>
                                                  </m:e>
                                                  <m:sub>
                                                    <m:r>
                                                      <a:rPr lang="fr-CH" sz="2000" i="1">
                                                        <a:latin typeface="Cambria Math" panose="02040503050406030204" pitchFamily="18" charset="0"/>
                                                        <a:ea typeface="Cambria Math" panose="02040503050406030204" pitchFamily="18" charset="0"/>
                                                      </a:rPr>
                                                      <m:t>𝑗</m:t>
                                                    </m:r>
                                                  </m:sub>
                                                </m:sSub>
                                                <m:r>
                                                  <a:rPr lang="fr-CH" sz="2000" b="0" i="1" smtClean="0">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𝜑</m:t>
                                                    </m:r>
                                                  </m:e>
                                                  <m:sub>
                                                    <m:r>
                                                      <a:rPr lang="fr-CH" sz="2000" i="1">
                                                        <a:latin typeface="Cambria Math" panose="02040503050406030204" pitchFamily="18" charset="0"/>
                                                        <a:ea typeface="Cambria Math" panose="02040503050406030204" pitchFamily="18" charset="0"/>
                                                      </a:rPr>
                                                      <m:t>𝑘</m:t>
                                                    </m:r>
                                                  </m:sub>
                                                </m:sSub>
                                              </m:e>
                                            </m:d>
                                          </m:e>
                                        </m:func>
                                        <m:r>
                                          <a:rPr lang="fr-CH" sz="2000" b="0" i="1" smtClean="0">
                                            <a:latin typeface="Cambria Math" panose="02040503050406030204" pitchFamily="18" charset="0"/>
                                            <a:ea typeface="Cambria Math" panose="02040503050406030204" pitchFamily="18" charset="0"/>
                                          </a:rPr>
                                          <m:t>+</m:t>
                                        </m:r>
                                        <m:func>
                                          <m:funcPr>
                                            <m:ctrlPr>
                                              <a:rPr lang="fr-CH" sz="2000" i="1">
                                                <a:latin typeface="Cambria Math" panose="02040503050406030204" pitchFamily="18" charset="0"/>
                                                <a:ea typeface="Cambria Math" panose="02040503050406030204" pitchFamily="18" charset="0"/>
                                              </a:rPr>
                                            </m:ctrlPr>
                                          </m:funcPr>
                                          <m:fName>
                                            <m:r>
                                              <m:rPr>
                                                <m:sty m:val="p"/>
                                              </m:rPr>
                                              <a:rPr lang="fr-CH" sz="2000">
                                                <a:latin typeface="Cambria Math" panose="02040503050406030204" pitchFamily="18" charset="0"/>
                                                <a:ea typeface="Cambria Math" panose="02040503050406030204" pitchFamily="18" charset="0"/>
                                              </a:rPr>
                                              <m:t>cos</m:t>
                                            </m:r>
                                          </m:fName>
                                          <m:e>
                                            <m:d>
                                              <m:dPr>
                                                <m:ctrlPr>
                                                  <a:rPr lang="fr-CH" sz="2000" i="1">
                                                    <a:latin typeface="Cambria Math" panose="02040503050406030204" pitchFamily="18" charset="0"/>
                                                    <a:ea typeface="Cambria Math" panose="02040503050406030204" pitchFamily="18" charset="0"/>
                                                  </a:rPr>
                                                </m:ctrlPr>
                                              </m:dPr>
                                              <m:e>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𝜑</m:t>
                                                    </m:r>
                                                  </m:e>
                                                  <m:sub>
                                                    <m:r>
                                                      <a:rPr lang="fr-CH" sz="2000" i="1">
                                                        <a:latin typeface="Cambria Math" panose="02040503050406030204" pitchFamily="18" charset="0"/>
                                                        <a:ea typeface="Cambria Math" panose="02040503050406030204" pitchFamily="18" charset="0"/>
                                                      </a:rPr>
                                                      <m:t>𝑗</m:t>
                                                    </m:r>
                                                  </m:sub>
                                                </m:sSub>
                                                <m:r>
                                                  <a:rPr lang="fr-CH" sz="2000" b="0" i="1" smtClean="0">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𝜑</m:t>
                                                    </m:r>
                                                  </m:e>
                                                  <m:sub>
                                                    <m:r>
                                                      <a:rPr lang="fr-CH" sz="2000" i="1">
                                                        <a:latin typeface="Cambria Math" panose="02040503050406030204" pitchFamily="18" charset="0"/>
                                                        <a:ea typeface="Cambria Math" panose="02040503050406030204" pitchFamily="18" charset="0"/>
                                                      </a:rPr>
                                                      <m:t>𝑘</m:t>
                                                    </m:r>
                                                  </m:sub>
                                                </m:sSub>
                                              </m:e>
                                            </m:d>
                                          </m:e>
                                        </m:func>
                                      </m:e>
                                    </m:d>
                                  </m:e>
                                </m:nary>
                              </m:e>
                            </m:nary>
                          </m:e>
                        </m:d>
                      </m:e>
                      <m:sub>
                        <m:r>
                          <a:rPr lang="fr-CH" sz="2000" i="1">
                            <a:latin typeface="Cambria Math" panose="02040503050406030204" pitchFamily="18" charset="0"/>
                            <a:ea typeface="Cambria Math" panose="02040503050406030204" pitchFamily="18" charset="0"/>
                          </a:rPr>
                          <m:t>𝑇</m:t>
                        </m:r>
                      </m:sub>
                    </m:sSub>
                    <m:r>
                      <a:rPr lang="fr-CH" sz="2000" i="1">
                        <a:latin typeface="Cambria Math" panose="02040503050406030204" pitchFamily="18" charset="0"/>
                        <a:ea typeface="Cambria Math" panose="02040503050406030204" pitchFamily="18" charset="0"/>
                      </a:rPr>
                      <m:t>=</m:t>
                    </m:r>
                    <m:nary>
                      <m:naryPr>
                        <m:chr m:val="∑"/>
                        <m:ctrlPr>
                          <a:rPr lang="fr-CH" sz="2000" i="1" smtClean="0">
                            <a:latin typeface="Cambria Math" panose="02040503050406030204" pitchFamily="18" charset="0"/>
                          </a:rPr>
                        </m:ctrlPr>
                      </m:naryPr>
                      <m:sub>
                        <m:r>
                          <a:rPr lang="fr-CH" sz="2000" i="1">
                            <a:latin typeface="Cambria Math" panose="02040503050406030204" pitchFamily="18" charset="0"/>
                          </a:rPr>
                          <m:t>𝑗</m:t>
                        </m:r>
                        <m:r>
                          <a:rPr lang="fr-CH" sz="2000" i="1">
                            <a:latin typeface="Cambria Math" panose="02040503050406030204" pitchFamily="18" charset="0"/>
                          </a:rPr>
                          <m:t>=1</m:t>
                        </m:r>
                      </m:sub>
                      <m:sup>
                        <m:r>
                          <a:rPr lang="fr-CH" sz="2000" i="1">
                            <a:latin typeface="Cambria Math" panose="02040503050406030204" pitchFamily="18" charset="0"/>
                          </a:rPr>
                          <m:t>𝑁</m:t>
                        </m:r>
                      </m:sup>
                      <m:e>
                        <m:sSub>
                          <m:sSubPr>
                            <m:ctrlPr>
                              <a:rPr lang="el-GR" sz="2000" i="1">
                                <a:latin typeface="Cambria Math" panose="02040503050406030204" pitchFamily="18" charset="0"/>
                                <a:ea typeface="Cambria Math" panose="02040503050406030204" pitchFamily="18" charset="0"/>
                              </a:rPr>
                            </m:ctrlPr>
                          </m:sSubPr>
                          <m:e>
                            <m:sSub>
                              <m:sSubPr>
                                <m:ctrlPr>
                                  <a:rPr lang="el-GR"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𝐼</m:t>
                                </m:r>
                              </m:e>
                              <m:sub>
                                <m:r>
                                  <a:rPr lang="fr-CH" sz="2000" i="1">
                                    <a:latin typeface="Cambria Math" panose="02040503050406030204" pitchFamily="18" charset="0"/>
                                    <a:ea typeface="Cambria Math" panose="02040503050406030204" pitchFamily="18" charset="0"/>
                                  </a:rPr>
                                  <m:t>𝑗</m:t>
                                </m:r>
                              </m:sub>
                            </m:sSub>
                          </m:e>
                          <m:sub>
                            <m:r>
                              <a:rPr lang="fr-CH" sz="2000" i="1">
                                <a:latin typeface="Cambria Math" panose="02040503050406030204" pitchFamily="18" charset="0"/>
                                <a:ea typeface="Cambria Math" panose="02040503050406030204" pitchFamily="18" charset="0"/>
                              </a:rPr>
                              <m:t> </m:t>
                            </m:r>
                          </m:sub>
                        </m:sSub>
                      </m:e>
                    </m:nary>
                    <m:r>
                      <a:rPr lang="fr-CH" sz="2000" i="1">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ea typeface="Cambria Math" panose="02040503050406030204" pitchFamily="18" charset="0"/>
                          </a:rPr>
                        </m:ctrlPr>
                      </m:sSubPr>
                      <m:e>
                        <m:d>
                          <m:dPr>
                            <m:begChr m:val="⟨"/>
                            <m:endChr m:val="⟩"/>
                            <m:ctrlPr>
                              <a:rPr lang="fr-CH" sz="2000" i="1">
                                <a:latin typeface="Cambria Math" panose="02040503050406030204" pitchFamily="18" charset="0"/>
                                <a:ea typeface="Cambria Math" panose="02040503050406030204" pitchFamily="18" charset="0"/>
                              </a:rPr>
                            </m:ctrlPr>
                          </m:dPr>
                          <m:e>
                            <m:nary>
                              <m:naryPr>
                                <m:chr m:val="∑"/>
                                <m:ctrlPr>
                                  <a:rPr lang="fr-CH" sz="2000" i="1">
                                    <a:latin typeface="Cambria Math" panose="02040503050406030204" pitchFamily="18" charset="0"/>
                                    <a:ea typeface="Cambria Math" panose="02040503050406030204" pitchFamily="18" charset="0"/>
                                  </a:rPr>
                                </m:ctrlPr>
                              </m:naryPr>
                              <m:sub>
                                <m:r>
                                  <m:rPr>
                                    <m:brk m:alnAt="23"/>
                                  </m:rPr>
                                  <a:rPr lang="fr-CH" sz="2000" i="1">
                                    <a:latin typeface="Cambria Math" panose="02040503050406030204" pitchFamily="18" charset="0"/>
                                    <a:ea typeface="Cambria Math" panose="02040503050406030204" pitchFamily="18" charset="0"/>
                                  </a:rPr>
                                  <m:t>𝑗</m:t>
                                </m:r>
                                <m:r>
                                  <a:rPr lang="fr-CH" sz="2000" i="1">
                                    <a:latin typeface="Cambria Math" panose="02040503050406030204" pitchFamily="18" charset="0"/>
                                    <a:ea typeface="Cambria Math" panose="02040503050406030204" pitchFamily="18" charset="0"/>
                                  </a:rPr>
                                  <m:t>=1</m:t>
                                </m:r>
                              </m:sub>
                              <m:sup>
                                <m:r>
                                  <a:rPr lang="fr-CH" sz="2000" i="1">
                                    <a:latin typeface="Cambria Math" panose="02040503050406030204" pitchFamily="18" charset="0"/>
                                    <a:ea typeface="Cambria Math" panose="02040503050406030204" pitchFamily="18" charset="0"/>
                                  </a:rPr>
                                  <m:t>𝑁</m:t>
                                </m:r>
                              </m:sup>
                              <m:e>
                                <m:nary>
                                  <m:naryPr>
                                    <m:chr m:val="∑"/>
                                    <m:ctrlPr>
                                      <a:rPr lang="fr-CH" sz="2000" i="1">
                                        <a:latin typeface="Cambria Math" panose="02040503050406030204" pitchFamily="18" charset="0"/>
                                      </a:rPr>
                                    </m:ctrlPr>
                                  </m:naryPr>
                                  <m:sub>
                                    <m:r>
                                      <a:rPr lang="fr-CH" sz="2000" i="1">
                                        <a:latin typeface="Cambria Math" panose="02040503050406030204" pitchFamily="18" charset="0"/>
                                      </a:rPr>
                                      <m:t>𝑘</m:t>
                                    </m:r>
                                    <m:r>
                                      <a:rPr lang="fr-CH" sz="2000" i="1">
                                        <a:latin typeface="Cambria Math" panose="02040503050406030204" pitchFamily="18" charset="0"/>
                                        <a:ea typeface="Cambria Math" panose="02040503050406030204" pitchFamily="18" charset="0"/>
                                      </a:rPr>
                                      <m:t>&gt;</m:t>
                                    </m:r>
                                    <m:r>
                                      <a:rPr lang="fr-CH" sz="2000" i="1">
                                        <a:latin typeface="Cambria Math" panose="02040503050406030204" pitchFamily="18" charset="0"/>
                                        <a:ea typeface="Cambria Math" panose="02040503050406030204" pitchFamily="18" charset="0"/>
                                      </a:rPr>
                                      <m:t>𝑗</m:t>
                                    </m:r>
                                  </m:sub>
                                  <m:sup>
                                    <m:r>
                                      <a:rPr lang="fr-CH" sz="2000" i="1">
                                        <a:latin typeface="Cambria Math" panose="02040503050406030204" pitchFamily="18" charset="0"/>
                                      </a:rPr>
                                      <m:t>𝑁</m:t>
                                    </m:r>
                                  </m:sup>
                                  <m:e>
                                    <m:sSub>
                                      <m:sSubPr>
                                        <m:ctrlPr>
                                          <a:rPr lang="el-GR"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𝐸</m:t>
                                        </m:r>
                                      </m:e>
                                      <m:sub>
                                        <m:r>
                                          <a:rPr lang="fr-CH" sz="2000" i="1">
                                            <a:latin typeface="Cambria Math" panose="02040503050406030204" pitchFamily="18" charset="0"/>
                                            <a:ea typeface="Cambria Math" panose="02040503050406030204" pitchFamily="18" charset="0"/>
                                          </a:rPr>
                                          <m:t>0</m:t>
                                        </m:r>
                                        <m:r>
                                          <a:rPr lang="fr-CH" sz="2000" i="1">
                                            <a:latin typeface="Cambria Math" panose="02040503050406030204" pitchFamily="18" charset="0"/>
                                            <a:ea typeface="Cambria Math" panose="02040503050406030204" pitchFamily="18" charset="0"/>
                                          </a:rPr>
                                          <m:t>𝑗</m:t>
                                        </m:r>
                                      </m:sub>
                                    </m:sSub>
                                    <m:sSub>
                                      <m:sSubPr>
                                        <m:ctrlPr>
                                          <a:rPr lang="el-GR"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𝐸</m:t>
                                        </m:r>
                                      </m:e>
                                      <m:sub>
                                        <m:r>
                                          <a:rPr lang="fr-CH" sz="2000" i="1">
                                            <a:latin typeface="Cambria Math" panose="02040503050406030204" pitchFamily="18" charset="0"/>
                                            <a:ea typeface="Cambria Math" panose="02040503050406030204" pitchFamily="18" charset="0"/>
                                          </a:rPr>
                                          <m:t>0</m:t>
                                        </m:r>
                                        <m:r>
                                          <a:rPr lang="fr-CH" sz="2000" i="1">
                                            <a:latin typeface="Cambria Math" panose="02040503050406030204" pitchFamily="18" charset="0"/>
                                            <a:ea typeface="Cambria Math" panose="02040503050406030204" pitchFamily="18" charset="0"/>
                                          </a:rPr>
                                          <m:t>𝑘</m:t>
                                        </m:r>
                                      </m:sub>
                                    </m:sSub>
                                    <m:func>
                                      <m:funcPr>
                                        <m:ctrlPr>
                                          <a:rPr lang="fr-CH" sz="2000" i="1">
                                            <a:latin typeface="Cambria Math" panose="02040503050406030204" pitchFamily="18" charset="0"/>
                                            <a:ea typeface="Cambria Math" panose="02040503050406030204" pitchFamily="18" charset="0"/>
                                          </a:rPr>
                                        </m:ctrlPr>
                                      </m:funcPr>
                                      <m:fName>
                                        <m:r>
                                          <m:rPr>
                                            <m:sty m:val="p"/>
                                          </m:rPr>
                                          <a:rPr lang="fr-CH" sz="2000">
                                            <a:latin typeface="Cambria Math" panose="02040503050406030204" pitchFamily="18" charset="0"/>
                                            <a:ea typeface="Cambria Math" panose="02040503050406030204" pitchFamily="18" charset="0"/>
                                          </a:rPr>
                                          <m:t>cos</m:t>
                                        </m:r>
                                      </m:fName>
                                      <m:e>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m:t>
                                            </m:r>
                                            <m:r>
                                              <a:rPr lang="fr-CH" sz="2000" i="1">
                                                <a:latin typeface="Cambria Math" panose="02040503050406030204" pitchFamily="18" charset="0"/>
                                                <a:ea typeface="Cambria Math" panose="02040503050406030204" pitchFamily="18" charset="0"/>
                                              </a:rPr>
                                              <m:t>𝜑</m:t>
                                            </m:r>
                                          </m:e>
                                          <m:sub>
                                            <m:r>
                                              <a:rPr lang="fr-CH" sz="2000" i="1">
                                                <a:latin typeface="Cambria Math" panose="02040503050406030204" pitchFamily="18" charset="0"/>
                                                <a:ea typeface="Cambria Math" panose="02040503050406030204" pitchFamily="18" charset="0"/>
                                              </a:rPr>
                                              <m:t>𝑗𝑘</m:t>
                                            </m:r>
                                          </m:sub>
                                        </m:sSub>
                                      </m:e>
                                    </m:func>
                                  </m:e>
                                </m:nary>
                              </m:e>
                            </m:nary>
                          </m:e>
                        </m:d>
                      </m:e>
                      <m:sub>
                        <m:r>
                          <a:rPr lang="fr-CH" sz="2000" i="1">
                            <a:latin typeface="Cambria Math" panose="02040503050406030204" pitchFamily="18" charset="0"/>
                            <a:ea typeface="Cambria Math" panose="02040503050406030204" pitchFamily="18" charset="0"/>
                          </a:rPr>
                          <m:t>𝑇</m:t>
                        </m:r>
                      </m:sub>
                    </m:sSub>
                  </m:oMath>
                </a14:m>
                <a:r>
                  <a:rPr lang="fr-CH" sz="2000" dirty="0">
                    <a:latin typeface="+mn-lt"/>
                  </a:rPr>
                  <a:t> , avec : </a:t>
                </a:r>
                <a14:m>
                  <m:oMath xmlns:m="http://schemas.openxmlformats.org/officeDocument/2006/math">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m:t>
                        </m:r>
                        <m:r>
                          <a:rPr lang="fr-CH" sz="2000" i="1">
                            <a:latin typeface="Cambria Math" panose="02040503050406030204" pitchFamily="18" charset="0"/>
                            <a:ea typeface="Cambria Math" panose="02040503050406030204" pitchFamily="18" charset="0"/>
                          </a:rPr>
                          <m:t>𝜑</m:t>
                        </m:r>
                      </m:e>
                      <m:sub>
                        <m:r>
                          <a:rPr lang="fr-CH" sz="2000" i="1">
                            <a:latin typeface="Cambria Math" panose="02040503050406030204" pitchFamily="18" charset="0"/>
                            <a:ea typeface="Cambria Math" panose="02040503050406030204" pitchFamily="18" charset="0"/>
                          </a:rPr>
                          <m:t>𝑗𝑘</m:t>
                        </m:r>
                      </m:sub>
                    </m:sSub>
                    <m:r>
                      <a:rPr lang="fr-CH" sz="2000" i="1">
                        <a:latin typeface="Cambria Math" panose="02040503050406030204" pitchFamily="18" charset="0"/>
                        <a:ea typeface="Cambria Math" panose="02040503050406030204" pitchFamily="18" charset="0"/>
                      </a:rPr>
                      <m:t>≡</m:t>
                    </m:r>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𝜑</m:t>
                        </m:r>
                      </m:e>
                      <m:sub>
                        <m:r>
                          <a:rPr lang="fr-CH" sz="2000" i="1">
                            <a:latin typeface="Cambria Math" panose="02040503050406030204" pitchFamily="18" charset="0"/>
                            <a:ea typeface="Cambria Math" panose="02040503050406030204" pitchFamily="18" charset="0"/>
                          </a:rPr>
                          <m:t>𝑗</m:t>
                        </m:r>
                      </m:sub>
                    </m:sSub>
                    <m:r>
                      <a:rPr lang="fr-CH" altLang="en-CH" sz="2000" i="1">
                        <a:latin typeface="Cambria Math" panose="02040503050406030204" pitchFamily="18" charset="0"/>
                      </a:rPr>
                      <m:t>−</m:t>
                    </m:r>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𝜑</m:t>
                        </m:r>
                      </m:e>
                      <m:sub>
                        <m:r>
                          <a:rPr lang="fr-CH" sz="2000" i="1">
                            <a:latin typeface="Cambria Math" panose="02040503050406030204" pitchFamily="18" charset="0"/>
                            <a:ea typeface="Cambria Math" panose="02040503050406030204" pitchFamily="18" charset="0"/>
                          </a:rPr>
                          <m:t>𝑘</m:t>
                        </m:r>
                      </m:sub>
                    </m:sSub>
                  </m:oMath>
                </a14:m>
                <a:r>
                  <a:rPr lang="fr-CH" sz="2000" dirty="0">
                    <a:latin typeface="+mn-lt"/>
                  </a:rPr>
                  <a:t> </a:t>
                </a:r>
              </a:p>
              <a:p>
                <a:pPr marL="285750" indent="-285750">
                  <a:buFont typeface="Arial" panose="020B0604020202020204" pitchFamily="34" charset="0"/>
                  <a:buChar char="•"/>
                </a:pPr>
                <a:r>
                  <a:rPr lang="fr-CH" sz="2000" dirty="0">
                    <a:latin typeface="+mn-lt"/>
                  </a:rPr>
                  <a:t>Si toutes les phases </a:t>
                </a:r>
                <a14:m>
                  <m:oMath xmlns:m="http://schemas.openxmlformats.org/officeDocument/2006/math">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𝜑</m:t>
                        </m:r>
                      </m:e>
                      <m:sub>
                        <m:r>
                          <a:rPr lang="fr-CH" sz="2000" i="1">
                            <a:latin typeface="Cambria Math" panose="02040503050406030204" pitchFamily="18" charset="0"/>
                            <a:ea typeface="Cambria Math" panose="02040503050406030204" pitchFamily="18" charset="0"/>
                          </a:rPr>
                          <m:t>𝑗</m:t>
                        </m:r>
                      </m:sub>
                    </m:sSub>
                  </m:oMath>
                </a14:m>
                <a:r>
                  <a:rPr lang="fr-CH" sz="2000" dirty="0">
                    <a:latin typeface="+mn-lt"/>
                  </a:rPr>
                  <a:t> sont égales (superposition </a:t>
                </a:r>
                <a:r>
                  <a:rPr lang="fr-CH" sz="2000" b="1" dirty="0">
                    <a:latin typeface="+mn-lt"/>
                  </a:rPr>
                  <a:t>cohérente</a:t>
                </a:r>
                <a:r>
                  <a:rPr lang="fr-CH" sz="2000" dirty="0">
                    <a:latin typeface="+mn-lt"/>
                  </a:rPr>
                  <a:t>), </a:t>
                </a:r>
                <a14:m>
                  <m:oMath xmlns:m="http://schemas.openxmlformats.org/officeDocument/2006/math">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m:t>
                        </m:r>
                        <m:r>
                          <a:rPr lang="fr-CH" sz="2000" i="1">
                            <a:latin typeface="Cambria Math" panose="02040503050406030204" pitchFamily="18" charset="0"/>
                            <a:ea typeface="Cambria Math" panose="02040503050406030204" pitchFamily="18" charset="0"/>
                          </a:rPr>
                          <m:t>𝜑</m:t>
                        </m:r>
                      </m:e>
                      <m:sub>
                        <m:r>
                          <a:rPr lang="fr-CH" sz="2000" i="1">
                            <a:latin typeface="Cambria Math" panose="02040503050406030204" pitchFamily="18" charset="0"/>
                            <a:ea typeface="Cambria Math" panose="02040503050406030204" pitchFamily="18" charset="0"/>
                          </a:rPr>
                          <m:t>𝑗𝑘</m:t>
                        </m:r>
                      </m:sub>
                    </m:sSub>
                    <m:r>
                      <a:rPr lang="fr-CH" sz="2000" i="1">
                        <a:latin typeface="Cambria Math" panose="02040503050406030204" pitchFamily="18" charset="0"/>
                        <a:ea typeface="Cambria Math" panose="02040503050406030204" pitchFamily="18" charset="0"/>
                      </a:rPr>
                      <m:t>=0</m:t>
                    </m:r>
                  </m:oMath>
                </a14:m>
                <a:r>
                  <a:rPr lang="fr-CH" sz="2000" dirty="0">
                    <a:latin typeface="+mn-lt"/>
                  </a:rPr>
                  <a:t> et nous avons: </a:t>
                </a:r>
                <a14:m>
                  <m:oMath xmlns:m="http://schemas.openxmlformats.org/officeDocument/2006/math">
                    <m:r>
                      <a:rPr lang="fr-CH" sz="2000" i="1">
                        <a:latin typeface="Cambria Math" panose="02040503050406030204" pitchFamily="18" charset="0"/>
                        <a:ea typeface="Cambria Math" panose="02040503050406030204" pitchFamily="18" charset="0"/>
                      </a:rPr>
                      <m:t>𝐼</m:t>
                    </m:r>
                    <m:r>
                      <a:rPr lang="fr-CH" sz="2000" i="1">
                        <a:latin typeface="Cambria Math" panose="02040503050406030204" pitchFamily="18" charset="0"/>
                        <a:ea typeface="Cambria Math" panose="02040503050406030204" pitchFamily="18" charset="0"/>
                      </a:rPr>
                      <m:t>∝</m:t>
                    </m:r>
                    <m:sSup>
                      <m:sSupPr>
                        <m:ctrlPr>
                          <a:rPr lang="fr-CH" sz="2000" i="1">
                            <a:latin typeface="Cambria Math" panose="02040503050406030204" pitchFamily="18" charset="0"/>
                            <a:ea typeface="Cambria Math" panose="02040503050406030204" pitchFamily="18" charset="0"/>
                          </a:rPr>
                        </m:ctrlPr>
                      </m:sSupPr>
                      <m:e>
                        <m:d>
                          <m:dPr>
                            <m:ctrlPr>
                              <a:rPr lang="fr-CH" sz="2000" i="1">
                                <a:latin typeface="Cambria Math" panose="02040503050406030204" pitchFamily="18" charset="0"/>
                                <a:ea typeface="Cambria Math" panose="02040503050406030204" pitchFamily="18" charset="0"/>
                              </a:rPr>
                            </m:ctrlPr>
                          </m:dPr>
                          <m:e>
                            <m:nary>
                              <m:naryPr>
                                <m:chr m:val="∑"/>
                                <m:ctrlPr>
                                  <a:rPr lang="fr-CH" sz="2000" i="1">
                                    <a:latin typeface="Cambria Math" panose="02040503050406030204" pitchFamily="18" charset="0"/>
                                  </a:rPr>
                                </m:ctrlPr>
                              </m:naryPr>
                              <m:sub>
                                <m:r>
                                  <a:rPr lang="fr-CH" sz="2000" i="1">
                                    <a:latin typeface="Cambria Math" panose="02040503050406030204" pitchFamily="18" charset="0"/>
                                  </a:rPr>
                                  <m:t>𝑗</m:t>
                                </m:r>
                                <m:r>
                                  <a:rPr lang="fr-CH" sz="2000" i="1">
                                    <a:latin typeface="Cambria Math" panose="02040503050406030204" pitchFamily="18" charset="0"/>
                                  </a:rPr>
                                  <m:t>=1</m:t>
                                </m:r>
                              </m:sub>
                              <m:sup>
                                <m:r>
                                  <a:rPr lang="fr-CH" sz="2000" i="1">
                                    <a:latin typeface="Cambria Math" panose="02040503050406030204" pitchFamily="18" charset="0"/>
                                  </a:rPr>
                                  <m:t>𝑁</m:t>
                                </m:r>
                              </m:sup>
                              <m:e>
                                <m:sSub>
                                  <m:sSubPr>
                                    <m:ctrlPr>
                                      <a:rPr lang="el-GR" sz="2000" i="1">
                                        <a:latin typeface="Cambria Math" panose="02040503050406030204" pitchFamily="18" charset="0"/>
                                        <a:ea typeface="Cambria Math" panose="02040503050406030204" pitchFamily="18" charset="0"/>
                                      </a:rPr>
                                    </m:ctrlPr>
                                  </m:sSubPr>
                                  <m:e>
                                    <m:sSub>
                                      <m:sSubPr>
                                        <m:ctrlPr>
                                          <a:rPr lang="el-GR" sz="2000" i="1">
                                            <a:latin typeface="Cambria Math" panose="02040503050406030204" pitchFamily="18" charset="0"/>
                                            <a:ea typeface="Cambria Math" panose="02040503050406030204" pitchFamily="18" charset="0"/>
                                          </a:rPr>
                                        </m:ctrlPr>
                                      </m:sSubPr>
                                      <m:e>
                                        <m:r>
                                          <a:rPr lang="fr-CH" sz="2000" b="0" i="1" smtClean="0">
                                            <a:latin typeface="Cambria Math" panose="02040503050406030204" pitchFamily="18" charset="0"/>
                                            <a:ea typeface="Cambria Math" panose="02040503050406030204" pitchFamily="18" charset="0"/>
                                          </a:rPr>
                                          <m:t>𝐸</m:t>
                                        </m:r>
                                      </m:e>
                                      <m:sub>
                                        <m:r>
                                          <a:rPr lang="fr-CH" sz="2000" i="1">
                                            <a:latin typeface="Cambria Math" panose="02040503050406030204" pitchFamily="18" charset="0"/>
                                            <a:ea typeface="Cambria Math" panose="02040503050406030204" pitchFamily="18" charset="0"/>
                                          </a:rPr>
                                          <m:t>0</m:t>
                                        </m:r>
                                        <m:r>
                                          <a:rPr lang="fr-CH" sz="2000" i="1">
                                            <a:latin typeface="Cambria Math" panose="02040503050406030204" pitchFamily="18" charset="0"/>
                                            <a:ea typeface="Cambria Math" panose="02040503050406030204" pitchFamily="18" charset="0"/>
                                          </a:rPr>
                                          <m:t>𝑗</m:t>
                                        </m:r>
                                      </m:sub>
                                    </m:sSub>
                                  </m:e>
                                  <m:sub>
                                    <m:r>
                                      <a:rPr lang="fr-CH" sz="2000" i="1">
                                        <a:latin typeface="Cambria Math" panose="02040503050406030204" pitchFamily="18" charset="0"/>
                                        <a:ea typeface="Cambria Math" panose="02040503050406030204" pitchFamily="18" charset="0"/>
                                      </a:rPr>
                                      <m:t> </m:t>
                                    </m:r>
                                  </m:sub>
                                </m:sSub>
                              </m:e>
                            </m:nary>
                          </m:e>
                        </m:d>
                      </m:e>
                      <m:sup>
                        <m:r>
                          <a:rPr lang="fr-CH" sz="2000" i="1">
                            <a:latin typeface="Cambria Math" panose="02040503050406030204" pitchFamily="18" charset="0"/>
                            <a:ea typeface="Cambria Math" panose="02040503050406030204" pitchFamily="18" charset="0"/>
                          </a:rPr>
                          <m:t>2</m:t>
                        </m:r>
                      </m:sup>
                    </m:sSup>
                  </m:oMath>
                </a14:m>
                <a:r>
                  <a:rPr lang="fr-CH" sz="2000" dirty="0">
                    <a:latin typeface="+mn-lt"/>
                  </a:rPr>
                  <a:t>. Si les champs sont aussi identiques: </a:t>
                </a:r>
                <a14:m>
                  <m:oMath xmlns:m="http://schemas.openxmlformats.org/officeDocument/2006/math">
                    <m:r>
                      <a:rPr lang="fr-CH" sz="2000" i="1">
                        <a:latin typeface="Cambria Math" panose="02040503050406030204" pitchFamily="18" charset="0"/>
                        <a:ea typeface="Cambria Math" panose="02040503050406030204" pitchFamily="18" charset="0"/>
                      </a:rPr>
                      <m:t>𝐼</m:t>
                    </m:r>
                    <m:r>
                      <a:rPr lang="fr-CH" sz="2000" i="1">
                        <a:latin typeface="Cambria Math" panose="02040503050406030204" pitchFamily="18" charset="0"/>
                        <a:ea typeface="Cambria Math" panose="02040503050406030204" pitchFamily="18" charset="0"/>
                      </a:rPr>
                      <m:t>∝</m:t>
                    </m:r>
                    <m:sSup>
                      <m:sSupPr>
                        <m:ctrlPr>
                          <a:rPr lang="fr-CH" altLang="en-CH" sz="2000" i="1">
                            <a:latin typeface="Cambria Math" panose="02040503050406030204" pitchFamily="18" charset="0"/>
                          </a:rPr>
                        </m:ctrlPr>
                      </m:sSupPr>
                      <m:e>
                        <m:r>
                          <a:rPr lang="fr-CH" altLang="en-CH" sz="2000" i="1">
                            <a:latin typeface="Cambria Math" panose="02040503050406030204" pitchFamily="18" charset="0"/>
                          </a:rPr>
                          <m:t>𝑁</m:t>
                        </m:r>
                      </m:e>
                      <m:sup>
                        <m:r>
                          <a:rPr lang="fr-CH" altLang="en-CH" sz="2000" i="1">
                            <a:latin typeface="Cambria Math" panose="02040503050406030204" pitchFamily="18" charset="0"/>
                          </a:rPr>
                          <m:t>2</m:t>
                        </m:r>
                      </m:sup>
                    </m:sSup>
                    <m:sSub>
                      <m:sSubPr>
                        <m:ctrlPr>
                          <a:rPr lang="el-GR"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𝐼</m:t>
                        </m:r>
                      </m:e>
                      <m:sub>
                        <m:r>
                          <a:rPr lang="fr-CH" sz="2000" i="1">
                            <a:latin typeface="Cambria Math" panose="02040503050406030204" pitchFamily="18" charset="0"/>
                            <a:ea typeface="Cambria Math" panose="02040503050406030204" pitchFamily="18" charset="0"/>
                          </a:rPr>
                          <m:t>0</m:t>
                        </m:r>
                      </m:sub>
                    </m:sSub>
                  </m:oMath>
                </a14:m>
                <a:r>
                  <a:rPr lang="fr-CH" sz="2000" dirty="0">
                    <a:latin typeface="+mn-lt"/>
                  </a:rPr>
                  <a:t> </a:t>
                </a:r>
              </a:p>
              <a:p>
                <a:pPr marL="285750" indent="-285750">
                  <a:buFont typeface="Arial" panose="020B0604020202020204" pitchFamily="34" charset="0"/>
                  <a:buChar char="•"/>
                </a:pPr>
                <a:r>
                  <a:rPr lang="fr-CH" sz="2000" dirty="0">
                    <a:latin typeface="+mn-lt"/>
                  </a:rPr>
                  <a:t>Si </a:t>
                </a:r>
                <a:r>
                  <a:rPr lang="fr-CH" sz="2000" dirty="0"/>
                  <a:t>toutes les phases </a:t>
                </a:r>
                <a14:m>
                  <m:oMath xmlns:m="http://schemas.openxmlformats.org/officeDocument/2006/math">
                    <m:sSub>
                      <m:sSubPr>
                        <m:ctrlPr>
                          <a:rPr lang="fr-CH"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𝜑</m:t>
                        </m:r>
                      </m:e>
                      <m:sub>
                        <m:r>
                          <a:rPr lang="fr-CH" sz="2000" i="1">
                            <a:latin typeface="Cambria Math" panose="02040503050406030204" pitchFamily="18" charset="0"/>
                            <a:ea typeface="Cambria Math" panose="02040503050406030204" pitchFamily="18" charset="0"/>
                          </a:rPr>
                          <m:t>𝑗</m:t>
                        </m:r>
                      </m:sub>
                    </m:sSub>
                  </m:oMath>
                </a14:m>
                <a:r>
                  <a:rPr lang="fr-CH" sz="2000" dirty="0"/>
                  <a:t> sont aléatoires (superposition </a:t>
                </a:r>
                <a:r>
                  <a:rPr lang="fr-CH" sz="2000" b="1" dirty="0"/>
                  <a:t>incohérente</a:t>
                </a:r>
                <a:r>
                  <a:rPr lang="fr-CH" sz="2000" dirty="0"/>
                  <a:t>), nous avons: </a:t>
                </a:r>
                <a14:m>
                  <m:oMath xmlns:m="http://schemas.openxmlformats.org/officeDocument/2006/math">
                    <m:r>
                      <a:rPr lang="fr-CH" sz="2000" i="1">
                        <a:latin typeface="Cambria Math" panose="02040503050406030204" pitchFamily="18" charset="0"/>
                        <a:ea typeface="Cambria Math" panose="02040503050406030204" pitchFamily="18" charset="0"/>
                      </a:rPr>
                      <m:t>𝐼</m:t>
                    </m:r>
                    <m:r>
                      <a:rPr lang="fr-CH" sz="2000" i="1">
                        <a:latin typeface="Cambria Math" panose="02040503050406030204" pitchFamily="18" charset="0"/>
                        <a:ea typeface="Cambria Math" panose="02040503050406030204" pitchFamily="18" charset="0"/>
                      </a:rPr>
                      <m:t>∝</m:t>
                    </m:r>
                    <m:nary>
                      <m:naryPr>
                        <m:chr m:val="∑"/>
                        <m:ctrlPr>
                          <a:rPr lang="fr-CH" sz="2000" i="1">
                            <a:latin typeface="Cambria Math" panose="02040503050406030204" pitchFamily="18" charset="0"/>
                          </a:rPr>
                        </m:ctrlPr>
                      </m:naryPr>
                      <m:sub>
                        <m:r>
                          <a:rPr lang="fr-CH" sz="2000" i="1">
                            <a:latin typeface="Cambria Math" panose="02040503050406030204" pitchFamily="18" charset="0"/>
                          </a:rPr>
                          <m:t>𝑗</m:t>
                        </m:r>
                        <m:r>
                          <a:rPr lang="fr-CH" sz="2000" i="1">
                            <a:latin typeface="Cambria Math" panose="02040503050406030204" pitchFamily="18" charset="0"/>
                          </a:rPr>
                          <m:t>=1</m:t>
                        </m:r>
                      </m:sub>
                      <m:sup>
                        <m:r>
                          <a:rPr lang="fr-CH" sz="2000" i="1">
                            <a:latin typeface="Cambria Math" panose="02040503050406030204" pitchFamily="18" charset="0"/>
                          </a:rPr>
                          <m:t>𝑁</m:t>
                        </m:r>
                      </m:sup>
                      <m:e>
                        <m:sSub>
                          <m:sSubPr>
                            <m:ctrlPr>
                              <a:rPr lang="el-GR" sz="2000" i="1">
                                <a:latin typeface="Cambria Math" panose="02040503050406030204" pitchFamily="18" charset="0"/>
                                <a:ea typeface="Cambria Math" panose="02040503050406030204" pitchFamily="18" charset="0"/>
                              </a:rPr>
                            </m:ctrlPr>
                          </m:sSubPr>
                          <m:e>
                            <m:sSubSup>
                              <m:sSubSupPr>
                                <m:ctrlPr>
                                  <a:rPr lang="el-GR" sz="2000" i="1">
                                    <a:latin typeface="Cambria Math" panose="02040503050406030204" pitchFamily="18" charset="0"/>
                                    <a:ea typeface="Cambria Math" panose="02040503050406030204" pitchFamily="18" charset="0"/>
                                  </a:rPr>
                                </m:ctrlPr>
                              </m:sSubSupPr>
                              <m:e>
                                <m:r>
                                  <a:rPr lang="fr-CH" sz="2000" b="0" i="1" smtClean="0">
                                    <a:latin typeface="Cambria Math" panose="02040503050406030204" pitchFamily="18" charset="0"/>
                                    <a:ea typeface="Cambria Math" panose="02040503050406030204" pitchFamily="18" charset="0"/>
                                  </a:rPr>
                                  <m:t>𝐸</m:t>
                                </m:r>
                              </m:e>
                              <m:sub>
                                <m:r>
                                  <a:rPr lang="fr-CH" sz="2000" i="1">
                                    <a:latin typeface="Cambria Math" panose="02040503050406030204" pitchFamily="18" charset="0"/>
                                    <a:ea typeface="Cambria Math" panose="02040503050406030204" pitchFamily="18" charset="0"/>
                                  </a:rPr>
                                  <m:t>0</m:t>
                                </m:r>
                                <m:r>
                                  <a:rPr lang="fr-CH" sz="2000" i="1">
                                    <a:latin typeface="Cambria Math" panose="02040503050406030204" pitchFamily="18" charset="0"/>
                                    <a:ea typeface="Cambria Math" panose="02040503050406030204" pitchFamily="18" charset="0"/>
                                  </a:rPr>
                                  <m:t>𝑗</m:t>
                                </m:r>
                              </m:sub>
                              <m:sup>
                                <m:r>
                                  <a:rPr lang="fr-CH" sz="2000" i="1">
                                    <a:latin typeface="Cambria Math" panose="02040503050406030204" pitchFamily="18" charset="0"/>
                                    <a:ea typeface="Cambria Math" panose="02040503050406030204" pitchFamily="18" charset="0"/>
                                  </a:rPr>
                                  <m:t>2</m:t>
                                </m:r>
                              </m:sup>
                            </m:sSubSup>
                          </m:e>
                          <m:sub>
                            <m:r>
                              <a:rPr lang="fr-CH" sz="2000" i="1">
                                <a:latin typeface="Cambria Math" panose="02040503050406030204" pitchFamily="18" charset="0"/>
                                <a:ea typeface="Cambria Math" panose="02040503050406030204" pitchFamily="18" charset="0"/>
                              </a:rPr>
                              <m:t> </m:t>
                            </m:r>
                          </m:sub>
                        </m:sSub>
                      </m:e>
                    </m:nary>
                    <m:r>
                      <a:rPr lang="fr-CH" sz="2000" i="1">
                        <a:latin typeface="Cambria Math" panose="02040503050406030204" pitchFamily="18" charset="0"/>
                        <a:ea typeface="Cambria Math" panose="02040503050406030204" pitchFamily="18" charset="0"/>
                      </a:rPr>
                      <m:t>=</m:t>
                    </m:r>
                    <m:nary>
                      <m:naryPr>
                        <m:chr m:val="∑"/>
                        <m:ctrlPr>
                          <a:rPr lang="fr-CH" sz="2000" i="1">
                            <a:latin typeface="Cambria Math" panose="02040503050406030204" pitchFamily="18" charset="0"/>
                          </a:rPr>
                        </m:ctrlPr>
                      </m:naryPr>
                      <m:sub>
                        <m:r>
                          <a:rPr lang="fr-CH" sz="2000" i="1">
                            <a:latin typeface="Cambria Math" panose="02040503050406030204" pitchFamily="18" charset="0"/>
                          </a:rPr>
                          <m:t>𝑗</m:t>
                        </m:r>
                        <m:r>
                          <a:rPr lang="fr-CH" sz="2000" i="1">
                            <a:latin typeface="Cambria Math" panose="02040503050406030204" pitchFamily="18" charset="0"/>
                          </a:rPr>
                          <m:t>=1</m:t>
                        </m:r>
                      </m:sub>
                      <m:sup>
                        <m:r>
                          <a:rPr lang="fr-CH" sz="2000" i="1">
                            <a:latin typeface="Cambria Math" panose="02040503050406030204" pitchFamily="18" charset="0"/>
                          </a:rPr>
                          <m:t>𝑁</m:t>
                        </m:r>
                      </m:sup>
                      <m:e>
                        <m:sSub>
                          <m:sSubPr>
                            <m:ctrlPr>
                              <a:rPr lang="el-GR" sz="2000" i="1">
                                <a:latin typeface="Cambria Math" panose="02040503050406030204" pitchFamily="18" charset="0"/>
                                <a:ea typeface="Cambria Math" panose="02040503050406030204" pitchFamily="18" charset="0"/>
                              </a:rPr>
                            </m:ctrlPr>
                          </m:sSubPr>
                          <m:e>
                            <m:sSub>
                              <m:sSubPr>
                                <m:ctrlPr>
                                  <a:rPr lang="el-GR"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𝐼</m:t>
                                </m:r>
                              </m:e>
                              <m:sub>
                                <m:r>
                                  <a:rPr lang="fr-CH" sz="2000" i="1">
                                    <a:latin typeface="Cambria Math" panose="02040503050406030204" pitchFamily="18" charset="0"/>
                                    <a:ea typeface="Cambria Math" panose="02040503050406030204" pitchFamily="18" charset="0"/>
                                  </a:rPr>
                                  <m:t>𝑗</m:t>
                                </m:r>
                              </m:sub>
                            </m:sSub>
                          </m:e>
                          <m:sub>
                            <m:r>
                              <a:rPr lang="fr-CH" sz="2000" i="1">
                                <a:latin typeface="Cambria Math" panose="02040503050406030204" pitchFamily="18" charset="0"/>
                                <a:ea typeface="Cambria Math" panose="02040503050406030204" pitchFamily="18" charset="0"/>
                              </a:rPr>
                              <m:t> </m:t>
                            </m:r>
                          </m:sub>
                        </m:sSub>
                      </m:e>
                    </m:nary>
                  </m:oMath>
                </a14:m>
                <a:r>
                  <a:rPr lang="fr-CH" sz="2000" dirty="0">
                    <a:latin typeface="+mn-lt"/>
                  </a:rPr>
                  <a:t>. Si les </a:t>
                </a:r>
                <a:r>
                  <a:rPr lang="fr-CH" sz="2000" dirty="0"/>
                  <a:t>champs sont aussi identiques: </a:t>
                </a:r>
                <a14:m>
                  <m:oMath xmlns:m="http://schemas.openxmlformats.org/officeDocument/2006/math">
                    <m:r>
                      <a:rPr lang="fr-CH" sz="2000" i="1">
                        <a:latin typeface="Cambria Math" panose="02040503050406030204" pitchFamily="18" charset="0"/>
                        <a:ea typeface="Cambria Math" panose="02040503050406030204" pitchFamily="18" charset="0"/>
                      </a:rPr>
                      <m:t>𝐼</m:t>
                    </m:r>
                    <m:r>
                      <a:rPr lang="fr-CH" sz="2000" i="1">
                        <a:latin typeface="Cambria Math" panose="02040503050406030204" pitchFamily="18" charset="0"/>
                        <a:ea typeface="Cambria Math" panose="02040503050406030204" pitchFamily="18" charset="0"/>
                      </a:rPr>
                      <m:t>∝</m:t>
                    </m:r>
                    <m:r>
                      <a:rPr lang="fr-CH" altLang="en-CH" sz="2000" i="1">
                        <a:latin typeface="Cambria Math" panose="02040503050406030204" pitchFamily="18" charset="0"/>
                      </a:rPr>
                      <m:t>𝑁</m:t>
                    </m:r>
                    <m:sSub>
                      <m:sSubPr>
                        <m:ctrlPr>
                          <a:rPr lang="el-GR" sz="2000" i="1">
                            <a:latin typeface="Cambria Math" panose="02040503050406030204" pitchFamily="18" charset="0"/>
                            <a:ea typeface="Cambria Math" panose="02040503050406030204" pitchFamily="18" charset="0"/>
                          </a:rPr>
                        </m:ctrlPr>
                      </m:sSubPr>
                      <m:e>
                        <m:r>
                          <a:rPr lang="fr-CH" sz="2000" i="1">
                            <a:latin typeface="Cambria Math" panose="02040503050406030204" pitchFamily="18" charset="0"/>
                            <a:ea typeface="Cambria Math" panose="02040503050406030204" pitchFamily="18" charset="0"/>
                          </a:rPr>
                          <m:t>𝐼</m:t>
                        </m:r>
                      </m:e>
                      <m:sub>
                        <m:r>
                          <a:rPr lang="fr-CH" sz="2000" i="1">
                            <a:latin typeface="Cambria Math" panose="02040503050406030204" pitchFamily="18" charset="0"/>
                            <a:ea typeface="Cambria Math" panose="02040503050406030204" pitchFamily="18" charset="0"/>
                          </a:rPr>
                          <m:t>0</m:t>
                        </m:r>
                      </m:sub>
                    </m:sSub>
                  </m:oMath>
                </a14:m>
                <a:r>
                  <a:rPr lang="fr-CH" sz="2000" dirty="0"/>
                  <a:t> </a:t>
                </a:r>
                <a:endParaRPr lang="fr-CH" sz="2000" dirty="0">
                  <a:latin typeface="+mn-lt"/>
                </a:endParaRPr>
              </a:p>
            </p:txBody>
          </p:sp>
        </mc:Choice>
        <mc:Fallback xmlns="">
          <p:sp>
            <p:nvSpPr>
              <p:cNvPr id="11284" name="Text Box 20"/>
              <p:cNvSpPr txBox="1">
                <a:spLocks noRot="1" noChangeAspect="1" noMove="1" noResize="1" noEditPoints="1" noAdjustHandles="1" noChangeArrowheads="1" noChangeShapeType="1" noTextEdit="1"/>
              </p:cNvSpPr>
              <p:nvPr/>
            </p:nvSpPr>
            <p:spPr bwMode="auto">
              <a:xfrm>
                <a:off x="0" y="577559"/>
                <a:ext cx="12192000" cy="3508589"/>
              </a:xfrm>
              <a:prstGeom prst="rect">
                <a:avLst/>
              </a:prstGeom>
              <a:blipFill>
                <a:blip r:embed="rId2"/>
                <a:stretch>
                  <a:fillRect l="-728" t="-22744" r="-832" b="-18051"/>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4" name="Picture 3" descr="Fig 5-bb">
            <a:extLst>
              <a:ext uri="{FF2B5EF4-FFF2-40B4-BE49-F238E27FC236}">
                <a16:creationId xmlns:a16="http://schemas.microsoft.com/office/drawing/2014/main" id="{7AD1D0E6-6B64-F949-91A3-EEC524DDE3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463434" y="4100385"/>
            <a:ext cx="2484276" cy="2757615"/>
          </a:xfrm>
          <a:prstGeom prst="rect">
            <a:avLst/>
          </a:prstGeom>
          <a:noFill/>
          <a:ln>
            <a:noFill/>
          </a:ln>
        </p:spPr>
      </p:pic>
      <p:grpSp>
        <p:nvGrpSpPr>
          <p:cNvPr id="5" name="Group 20">
            <a:extLst>
              <a:ext uri="{FF2B5EF4-FFF2-40B4-BE49-F238E27FC236}">
                <a16:creationId xmlns:a16="http://schemas.microsoft.com/office/drawing/2014/main" id="{2F785FFE-4A0C-0147-99A5-82D5F249CD8B}"/>
              </a:ext>
            </a:extLst>
          </p:cNvPr>
          <p:cNvGrpSpPr>
            <a:grpSpLocks/>
          </p:cNvGrpSpPr>
          <p:nvPr/>
        </p:nvGrpSpPr>
        <p:grpSpPr bwMode="auto">
          <a:xfrm>
            <a:off x="6261350" y="3861047"/>
            <a:ext cx="4475989" cy="2987447"/>
            <a:chOff x="2426" y="667"/>
            <a:chExt cx="3455" cy="2306"/>
          </a:xfrm>
        </p:grpSpPr>
        <p:pic>
          <p:nvPicPr>
            <p:cNvPr id="6" name="Picture 3" descr="fig9">
              <a:extLst>
                <a:ext uri="{FF2B5EF4-FFF2-40B4-BE49-F238E27FC236}">
                  <a16:creationId xmlns:a16="http://schemas.microsoft.com/office/drawing/2014/main" id="{B461DFE1-85D0-014D-A3A5-08EF195C2C91}"/>
                </a:ext>
              </a:extLst>
            </p:cNvPr>
            <p:cNvPicPr>
              <a:picLocks noChangeAspect="1" noChangeArrowheads="1"/>
            </p:cNvPicPr>
            <p:nvPr/>
          </p:nvPicPr>
          <p:blipFill rotWithShape="1">
            <a:blip r:embed="rId4" cstate="print"/>
            <a:srcRect l="8694" t="3582" r="2848" b="4412"/>
            <a:stretch/>
          </p:blipFill>
          <p:spPr bwMode="auto">
            <a:xfrm>
              <a:off x="2426" y="667"/>
              <a:ext cx="3230" cy="1856"/>
            </a:xfrm>
            <a:prstGeom prst="rect">
              <a:avLst/>
            </a:prstGeom>
            <a:noFill/>
            <a:ln w="9525">
              <a:noFill/>
              <a:miter lim="800000"/>
              <a:headEnd/>
              <a:tailEnd/>
            </a:ln>
          </p:spPr>
        </p:pic>
        <p:sp>
          <p:nvSpPr>
            <p:cNvPr id="8" name="Text Box 11">
              <a:extLst>
                <a:ext uri="{FF2B5EF4-FFF2-40B4-BE49-F238E27FC236}">
                  <a16:creationId xmlns:a16="http://schemas.microsoft.com/office/drawing/2014/main" id="{03F4DE71-D410-4048-9D46-1B03B358B562}"/>
                </a:ext>
              </a:extLst>
            </p:cNvPr>
            <p:cNvSpPr txBox="1">
              <a:spLocks noChangeArrowheads="1"/>
            </p:cNvSpPr>
            <p:nvPr/>
          </p:nvSpPr>
          <p:spPr bwMode="auto">
            <a:xfrm>
              <a:off x="4998" y="931"/>
              <a:ext cx="510" cy="371"/>
            </a:xfrm>
            <a:prstGeom prst="rect">
              <a:avLst/>
            </a:prstGeom>
            <a:solidFill>
              <a:schemeClr val="bg1"/>
            </a:solidFill>
            <a:ln w="9525">
              <a:noFill/>
              <a:miter lim="800000"/>
              <a:headEnd/>
              <a:tailEnd/>
            </a:ln>
          </p:spPr>
          <p:txBody>
            <a:bodyPr wrap="none">
              <a:spAutoFit/>
            </a:bodyPr>
            <a:lstStyle/>
            <a:p>
              <a:r>
                <a:rPr lang="en-US"/>
                <a:t>E</a:t>
              </a:r>
              <a:r>
                <a:rPr lang="en-US" baseline="-25000"/>
                <a:t>02</a:t>
              </a:r>
            </a:p>
          </p:txBody>
        </p:sp>
        <p:sp>
          <p:nvSpPr>
            <p:cNvPr id="9" name="Text Box 12">
              <a:extLst>
                <a:ext uri="{FF2B5EF4-FFF2-40B4-BE49-F238E27FC236}">
                  <a16:creationId xmlns:a16="http://schemas.microsoft.com/office/drawing/2014/main" id="{9AD3CEB4-5A1F-5B40-AEF6-9C9D7B4CD140}"/>
                </a:ext>
              </a:extLst>
            </p:cNvPr>
            <p:cNvSpPr txBox="1">
              <a:spLocks noChangeArrowheads="1"/>
            </p:cNvSpPr>
            <p:nvPr/>
          </p:nvSpPr>
          <p:spPr bwMode="auto">
            <a:xfrm>
              <a:off x="5215" y="2407"/>
              <a:ext cx="510" cy="371"/>
            </a:xfrm>
            <a:prstGeom prst="rect">
              <a:avLst/>
            </a:prstGeom>
            <a:solidFill>
              <a:schemeClr val="bg1"/>
            </a:solidFill>
            <a:ln w="9525">
              <a:noFill/>
              <a:miter lim="800000"/>
              <a:headEnd/>
              <a:tailEnd/>
            </a:ln>
          </p:spPr>
          <p:txBody>
            <a:bodyPr wrap="none">
              <a:spAutoFit/>
            </a:bodyPr>
            <a:lstStyle/>
            <a:p>
              <a:r>
                <a:rPr lang="en-US"/>
                <a:t>E</a:t>
              </a:r>
              <a:r>
                <a:rPr lang="en-US" baseline="-25000"/>
                <a:t>04</a:t>
              </a:r>
            </a:p>
          </p:txBody>
        </p:sp>
        <p:sp>
          <p:nvSpPr>
            <p:cNvPr id="10" name="Text Box 13">
              <a:extLst>
                <a:ext uri="{FF2B5EF4-FFF2-40B4-BE49-F238E27FC236}">
                  <a16:creationId xmlns:a16="http://schemas.microsoft.com/office/drawing/2014/main" id="{AA6D3773-E90F-8245-8FD6-392F0FDFDF48}"/>
                </a:ext>
              </a:extLst>
            </p:cNvPr>
            <p:cNvSpPr txBox="1">
              <a:spLocks noChangeArrowheads="1"/>
            </p:cNvSpPr>
            <p:nvPr/>
          </p:nvSpPr>
          <p:spPr bwMode="auto">
            <a:xfrm>
              <a:off x="5284" y="1757"/>
              <a:ext cx="597" cy="371"/>
            </a:xfrm>
            <a:prstGeom prst="rect">
              <a:avLst/>
            </a:prstGeom>
            <a:solidFill>
              <a:schemeClr val="bg1"/>
            </a:solidFill>
            <a:ln w="9525">
              <a:noFill/>
              <a:miter lim="800000"/>
              <a:headEnd/>
              <a:tailEnd/>
            </a:ln>
          </p:spPr>
          <p:txBody>
            <a:bodyPr wrap="none">
              <a:spAutoFit/>
            </a:bodyPr>
            <a:lstStyle/>
            <a:p>
              <a:r>
                <a:rPr lang="en-US"/>
                <a:t>E</a:t>
              </a:r>
              <a:r>
                <a:rPr lang="en-US" baseline="-25000"/>
                <a:t>03  </a:t>
              </a:r>
            </a:p>
          </p:txBody>
        </p:sp>
        <p:sp>
          <p:nvSpPr>
            <p:cNvPr id="11" name="Text Box 14">
              <a:extLst>
                <a:ext uri="{FF2B5EF4-FFF2-40B4-BE49-F238E27FC236}">
                  <a16:creationId xmlns:a16="http://schemas.microsoft.com/office/drawing/2014/main" id="{FD1406C8-8811-AD46-B2AF-4671A0C28B70}"/>
                </a:ext>
              </a:extLst>
            </p:cNvPr>
            <p:cNvSpPr txBox="1">
              <a:spLocks noChangeArrowheads="1"/>
            </p:cNvSpPr>
            <p:nvPr/>
          </p:nvSpPr>
          <p:spPr bwMode="auto">
            <a:xfrm>
              <a:off x="3560" y="687"/>
              <a:ext cx="510" cy="371"/>
            </a:xfrm>
            <a:prstGeom prst="rect">
              <a:avLst/>
            </a:prstGeom>
            <a:solidFill>
              <a:schemeClr val="bg1"/>
            </a:solidFill>
            <a:ln w="9525">
              <a:noFill/>
              <a:miter lim="800000"/>
              <a:headEnd/>
              <a:tailEnd/>
            </a:ln>
          </p:spPr>
          <p:txBody>
            <a:bodyPr wrap="none">
              <a:spAutoFit/>
            </a:bodyPr>
            <a:lstStyle/>
            <a:p>
              <a:r>
                <a:rPr lang="en-US"/>
                <a:t>E</a:t>
              </a:r>
              <a:r>
                <a:rPr lang="en-US" baseline="-25000"/>
                <a:t>01</a:t>
              </a:r>
            </a:p>
          </p:txBody>
        </p:sp>
        <p:sp>
          <p:nvSpPr>
            <p:cNvPr id="12" name="Text Box 15">
              <a:extLst>
                <a:ext uri="{FF2B5EF4-FFF2-40B4-BE49-F238E27FC236}">
                  <a16:creationId xmlns:a16="http://schemas.microsoft.com/office/drawing/2014/main" id="{F17FDAA0-05A2-594D-A92C-A9415E4BC34B}"/>
                </a:ext>
              </a:extLst>
            </p:cNvPr>
            <p:cNvSpPr txBox="1">
              <a:spLocks noChangeArrowheads="1"/>
            </p:cNvSpPr>
            <p:nvPr/>
          </p:nvSpPr>
          <p:spPr bwMode="auto">
            <a:xfrm>
              <a:off x="4593" y="2602"/>
              <a:ext cx="510" cy="371"/>
            </a:xfrm>
            <a:prstGeom prst="rect">
              <a:avLst/>
            </a:prstGeom>
            <a:solidFill>
              <a:schemeClr val="bg1"/>
            </a:solidFill>
            <a:ln w="9525">
              <a:noFill/>
              <a:miter lim="800000"/>
              <a:headEnd/>
              <a:tailEnd/>
            </a:ln>
          </p:spPr>
          <p:txBody>
            <a:bodyPr wrap="none">
              <a:spAutoFit/>
            </a:bodyPr>
            <a:lstStyle/>
            <a:p>
              <a:r>
                <a:rPr lang="en-US"/>
                <a:t>E</a:t>
              </a:r>
              <a:r>
                <a:rPr lang="en-US" baseline="-25000"/>
                <a:t>05</a:t>
              </a:r>
            </a:p>
          </p:txBody>
        </p:sp>
        <p:sp>
          <p:nvSpPr>
            <p:cNvPr id="13" name="Text Box 16">
              <a:extLst>
                <a:ext uri="{FF2B5EF4-FFF2-40B4-BE49-F238E27FC236}">
                  <a16:creationId xmlns:a16="http://schemas.microsoft.com/office/drawing/2014/main" id="{34A12E0C-7444-674F-AA2B-BE7B0E33751D}"/>
                </a:ext>
              </a:extLst>
            </p:cNvPr>
            <p:cNvSpPr txBox="1">
              <a:spLocks noChangeArrowheads="1"/>
            </p:cNvSpPr>
            <p:nvPr/>
          </p:nvSpPr>
          <p:spPr bwMode="auto">
            <a:xfrm>
              <a:off x="4751" y="785"/>
              <a:ext cx="310" cy="278"/>
            </a:xfrm>
            <a:prstGeom prst="rect">
              <a:avLst/>
            </a:prstGeom>
            <a:solidFill>
              <a:schemeClr val="bg1"/>
            </a:solidFill>
            <a:ln w="9525">
              <a:noFill/>
              <a:miter lim="800000"/>
              <a:headEnd/>
              <a:tailEnd/>
            </a:ln>
          </p:spPr>
          <p:txBody>
            <a:bodyPr wrap="none" lIns="0" tIns="0" rIns="0" bIns="0">
              <a:spAutoFit/>
            </a:bodyPr>
            <a:lstStyle/>
            <a:p>
              <a:r>
                <a:rPr lang="en-US">
                  <a:latin typeface="Symbol" pitchFamily="18" charset="2"/>
                </a:rPr>
                <a:t>j</a:t>
              </a:r>
              <a:r>
                <a:rPr lang="en-US" baseline="-25000"/>
                <a:t>21</a:t>
              </a:r>
            </a:p>
          </p:txBody>
        </p:sp>
        <p:sp>
          <p:nvSpPr>
            <p:cNvPr id="14" name="Text Box 17">
              <a:extLst>
                <a:ext uri="{FF2B5EF4-FFF2-40B4-BE49-F238E27FC236}">
                  <a16:creationId xmlns:a16="http://schemas.microsoft.com/office/drawing/2014/main" id="{57A69883-6991-494F-9F0E-F3E6B5DC4F89}"/>
                </a:ext>
              </a:extLst>
            </p:cNvPr>
            <p:cNvSpPr txBox="1">
              <a:spLocks noChangeArrowheads="1"/>
            </p:cNvSpPr>
            <p:nvPr/>
          </p:nvSpPr>
          <p:spPr bwMode="auto">
            <a:xfrm>
              <a:off x="5261" y="1502"/>
              <a:ext cx="310" cy="278"/>
            </a:xfrm>
            <a:prstGeom prst="rect">
              <a:avLst/>
            </a:prstGeom>
            <a:solidFill>
              <a:schemeClr val="bg1"/>
            </a:solidFill>
            <a:ln w="9525">
              <a:noFill/>
              <a:miter lim="800000"/>
              <a:headEnd/>
              <a:tailEnd/>
            </a:ln>
          </p:spPr>
          <p:txBody>
            <a:bodyPr wrap="none" lIns="0" tIns="0" rIns="0" bIns="0">
              <a:spAutoFit/>
            </a:bodyPr>
            <a:lstStyle/>
            <a:p>
              <a:r>
                <a:rPr lang="en-US">
                  <a:latin typeface="Symbol" pitchFamily="18" charset="2"/>
                </a:rPr>
                <a:t>j</a:t>
              </a:r>
              <a:r>
                <a:rPr lang="en-US" baseline="-25000"/>
                <a:t>32</a:t>
              </a:r>
            </a:p>
          </p:txBody>
        </p:sp>
        <p:sp>
          <p:nvSpPr>
            <p:cNvPr id="15" name="Text Box 18">
              <a:extLst>
                <a:ext uri="{FF2B5EF4-FFF2-40B4-BE49-F238E27FC236}">
                  <a16:creationId xmlns:a16="http://schemas.microsoft.com/office/drawing/2014/main" id="{50AC78EF-2BC0-D746-9A1E-8186EE08052C}"/>
                </a:ext>
              </a:extLst>
            </p:cNvPr>
            <p:cNvSpPr txBox="1">
              <a:spLocks noChangeArrowheads="1"/>
            </p:cNvSpPr>
            <p:nvPr/>
          </p:nvSpPr>
          <p:spPr bwMode="auto">
            <a:xfrm>
              <a:off x="5193" y="2146"/>
              <a:ext cx="310" cy="278"/>
            </a:xfrm>
            <a:prstGeom prst="rect">
              <a:avLst/>
            </a:prstGeom>
            <a:solidFill>
              <a:schemeClr val="bg1"/>
            </a:solidFill>
            <a:ln w="9525">
              <a:noFill/>
              <a:miter lim="800000"/>
              <a:headEnd/>
              <a:tailEnd/>
            </a:ln>
          </p:spPr>
          <p:txBody>
            <a:bodyPr wrap="none" lIns="0" tIns="0" rIns="0" bIns="0">
              <a:spAutoFit/>
            </a:bodyPr>
            <a:lstStyle/>
            <a:p>
              <a:r>
                <a:rPr lang="en-US">
                  <a:latin typeface="Symbol" pitchFamily="18" charset="2"/>
                </a:rPr>
                <a:t>j</a:t>
              </a:r>
              <a:r>
                <a:rPr lang="en-US" baseline="-25000"/>
                <a:t>43</a:t>
              </a:r>
            </a:p>
          </p:txBody>
        </p:sp>
        <p:sp>
          <p:nvSpPr>
            <p:cNvPr id="16" name="Text Box 19">
              <a:extLst>
                <a:ext uri="{FF2B5EF4-FFF2-40B4-BE49-F238E27FC236}">
                  <a16:creationId xmlns:a16="http://schemas.microsoft.com/office/drawing/2014/main" id="{6B2C3EB9-9A27-8C46-90BC-3BCC178ED559}"/>
                </a:ext>
              </a:extLst>
            </p:cNvPr>
            <p:cNvSpPr txBox="1">
              <a:spLocks noChangeArrowheads="1"/>
            </p:cNvSpPr>
            <p:nvPr/>
          </p:nvSpPr>
          <p:spPr bwMode="auto">
            <a:xfrm>
              <a:off x="4830" y="2387"/>
              <a:ext cx="310" cy="278"/>
            </a:xfrm>
            <a:prstGeom prst="rect">
              <a:avLst/>
            </a:prstGeom>
            <a:solidFill>
              <a:schemeClr val="bg1"/>
            </a:solidFill>
            <a:ln w="9525">
              <a:noFill/>
              <a:miter lim="800000"/>
              <a:headEnd/>
              <a:tailEnd/>
            </a:ln>
          </p:spPr>
          <p:txBody>
            <a:bodyPr wrap="none" lIns="0" tIns="0" rIns="0" bIns="0">
              <a:spAutoFit/>
            </a:bodyPr>
            <a:lstStyle/>
            <a:p>
              <a:r>
                <a:rPr lang="en-US">
                  <a:latin typeface="Symbol" pitchFamily="18" charset="2"/>
                </a:rPr>
                <a:t>j</a:t>
              </a:r>
              <a:r>
                <a:rPr lang="en-US" baseline="-25000"/>
                <a:t>54</a:t>
              </a:r>
            </a:p>
          </p:txBody>
        </p:sp>
      </p:grpSp>
    </p:spTree>
    <p:extLst>
      <p:ext uri="{BB962C8B-B14F-4D97-AF65-F5344CB8AC3E}">
        <p14:creationId xmlns:p14="http://schemas.microsoft.com/office/powerpoint/2010/main" val="2762200960"/>
      </p:ext>
    </p:extLst>
  </p:cSld>
  <p:clrMapOvr>
    <a:masterClrMapping/>
  </p:clrMapOvr>
  <mc:AlternateContent xmlns:mc="http://schemas.openxmlformats.org/markup-compatibility/2006" xmlns:p14="http://schemas.microsoft.com/office/powerpoint/2010/main">
    <mc:Choice Requires="p14">
      <p:transition spd="slow" p14:dur="2000" advTm="255315"/>
    </mc:Choice>
    <mc:Fallback xmlns="">
      <p:transition spd="slow" advTm="25531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052" name="Text Box 4"/>
              <p:cNvSpPr txBox="1">
                <a:spLocks noChangeArrowheads="1"/>
              </p:cNvSpPr>
              <p:nvPr/>
            </p:nvSpPr>
            <p:spPr bwMode="auto">
              <a:xfrm>
                <a:off x="0" y="-10544"/>
                <a:ext cx="12192000" cy="584775"/>
              </a:xfrm>
              <a:prstGeom prst="rect">
                <a:avLst/>
              </a:prstGeom>
              <a:noFill/>
              <a:ln w="9525">
                <a:noFill/>
                <a:miter lim="800000"/>
                <a:headEnd/>
                <a:tailEnd/>
              </a:ln>
            </p:spPr>
            <p:txBody>
              <a:bodyPr wrap="square">
                <a:spAutoFit/>
              </a:bodyPr>
              <a:lstStyle/>
              <a:p>
                <a:pPr algn="ctr"/>
                <a:r>
                  <a:rPr lang="fr-CH" sz="3200"/>
                  <a:t>La superposition temporelle: </a:t>
                </a:r>
                <a14:m>
                  <m:oMath xmlns:m="http://schemas.openxmlformats.org/officeDocument/2006/math">
                    <m:sSub>
                      <m:sSubPr>
                        <m:ctrlPr>
                          <a:rPr lang="fr-CH" sz="3200" i="1">
                            <a:latin typeface="Cambria Math" panose="02040503050406030204" pitchFamily="18" charset="0"/>
                            <a:ea typeface="Cambria Math" panose="02040503050406030204" pitchFamily="18" charset="0"/>
                          </a:rPr>
                        </m:ctrlPr>
                      </m:sSubPr>
                      <m:e>
                        <m:r>
                          <a:rPr lang="fr-CH" sz="3200" i="1">
                            <a:latin typeface="Cambria Math" panose="02040503050406030204" pitchFamily="18" charset="0"/>
                            <a:ea typeface="Cambria Math" panose="02040503050406030204" pitchFamily="18" charset="0"/>
                          </a:rPr>
                          <m:t>𝜔</m:t>
                        </m:r>
                      </m:e>
                      <m:sub>
                        <m:r>
                          <a:rPr lang="fr-CH" sz="3200" i="1">
                            <a:latin typeface="Cambria Math" panose="02040503050406030204" pitchFamily="18" charset="0"/>
                            <a:ea typeface="Cambria Math" panose="02040503050406030204" pitchFamily="18" charset="0"/>
                          </a:rPr>
                          <m:t>1</m:t>
                        </m:r>
                      </m:sub>
                    </m:sSub>
                    <m:r>
                      <a:rPr lang="fr-CH" sz="3200" i="1">
                        <a:latin typeface="Cambria Math" panose="02040503050406030204" pitchFamily="18" charset="0"/>
                        <a:ea typeface="Cambria Math" panose="02040503050406030204" pitchFamily="18" charset="0"/>
                      </a:rPr>
                      <m:t>≠</m:t>
                    </m:r>
                    <m:sSub>
                      <m:sSubPr>
                        <m:ctrlPr>
                          <a:rPr lang="fr-CH" sz="3200" i="1">
                            <a:latin typeface="Cambria Math" panose="02040503050406030204" pitchFamily="18" charset="0"/>
                            <a:ea typeface="Cambria Math" panose="02040503050406030204" pitchFamily="18" charset="0"/>
                          </a:rPr>
                        </m:ctrlPr>
                      </m:sSubPr>
                      <m:e>
                        <m:r>
                          <a:rPr lang="fr-CH" sz="3200" i="1">
                            <a:latin typeface="Cambria Math" panose="02040503050406030204" pitchFamily="18" charset="0"/>
                            <a:ea typeface="Cambria Math" panose="02040503050406030204" pitchFamily="18" charset="0"/>
                          </a:rPr>
                          <m:t>𝜔</m:t>
                        </m:r>
                      </m:e>
                      <m:sub>
                        <m:r>
                          <a:rPr lang="fr-CH" sz="3200" i="1">
                            <a:latin typeface="Cambria Math" panose="02040503050406030204" pitchFamily="18" charset="0"/>
                            <a:ea typeface="Cambria Math" panose="02040503050406030204" pitchFamily="18" charset="0"/>
                          </a:rPr>
                          <m:t>2</m:t>
                        </m:r>
                      </m:sub>
                    </m:sSub>
                  </m:oMath>
                </a14:m>
                <a:endParaRPr lang="fr-CH" sz="3200"/>
              </a:p>
            </p:txBody>
          </p:sp>
        </mc:Choice>
        <mc:Fallback xmlns="">
          <p:sp>
            <p:nvSpPr>
              <p:cNvPr id="2052" name="Text Box 4"/>
              <p:cNvSpPr txBox="1">
                <a:spLocks noRot="1" noChangeAspect="1" noMove="1" noResize="1" noEditPoints="1" noAdjustHandles="1" noChangeArrowheads="1" noChangeShapeType="1" noTextEdit="1"/>
              </p:cNvSpPr>
              <p:nvPr/>
            </p:nvSpPr>
            <p:spPr bwMode="auto">
              <a:xfrm>
                <a:off x="0" y="-10544"/>
                <a:ext cx="12192000" cy="584775"/>
              </a:xfrm>
              <a:prstGeom prst="rect">
                <a:avLst/>
              </a:prstGeom>
              <a:blipFill>
                <a:blip r:embed="rId2"/>
                <a:stretch>
                  <a:fillRect t="-14894" b="-31915"/>
                </a:stretch>
              </a:blipFill>
              <a:ln w="9525">
                <a:noFill/>
                <a:miter lim="800000"/>
                <a:headEnd/>
                <a:tailEnd/>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57" name="Text Box 24"/>
              <p:cNvSpPr txBox="1">
                <a:spLocks noChangeArrowheads="1"/>
              </p:cNvSpPr>
              <p:nvPr/>
            </p:nvSpPr>
            <p:spPr bwMode="auto">
              <a:xfrm>
                <a:off x="1" y="574231"/>
                <a:ext cx="12191999" cy="2578719"/>
              </a:xfrm>
              <a:prstGeom prst="rect">
                <a:avLst/>
              </a:prstGeom>
              <a:noFill/>
              <a:ln w="9525">
                <a:noFill/>
                <a:miter lim="800000"/>
                <a:headEnd/>
                <a:tailEnd/>
              </a:ln>
            </p:spPr>
            <p:txBody>
              <a:bodyPr wrap="square">
                <a:spAutoFit/>
              </a:bodyPr>
              <a:lstStyle/>
              <a:p>
                <a:pPr marL="342900" indent="-342900">
                  <a:lnSpc>
                    <a:spcPct val="120000"/>
                  </a:lnSpc>
                  <a:buFont typeface="Arial" panose="020B0604020202020204" pitchFamily="34" charset="0"/>
                  <a:buChar char="•"/>
                </a:pPr>
                <a:r>
                  <a:rPr lang="fr-CH" dirty="0">
                    <a:ea typeface="Cambria Math" panose="02040503050406030204" pitchFamily="18" charset="0"/>
                  </a:rPr>
                  <a:t>Supposons: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b="0" i="1" smtClean="0">
                            <a:latin typeface="Cambria Math" panose="02040503050406030204" pitchFamily="18" charset="0"/>
                            <a:ea typeface="Cambria Math" panose="02040503050406030204" pitchFamily="18" charset="0"/>
                          </a:rPr>
                          <m:t>0</m:t>
                        </m:r>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b="0" i="1" smtClean="0">
                            <a:latin typeface="Cambria Math" panose="02040503050406030204" pitchFamily="18" charset="0"/>
                            <a:ea typeface="Cambria Math" panose="02040503050406030204" pitchFamily="18" charset="0"/>
                          </a:rPr>
                          <m:t>0</m:t>
                        </m:r>
                        <m:r>
                          <a:rPr lang="fr-CH" i="1">
                            <a:latin typeface="Cambria Math" panose="02040503050406030204" pitchFamily="18" charset="0"/>
                            <a:ea typeface="Cambria Math" panose="02040503050406030204" pitchFamily="18" charset="0"/>
                          </a:rPr>
                          <m:t>2</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m:t>
                        </m:r>
                      </m:sub>
                    </m:sSub>
                  </m:oMath>
                </a14:m>
                <a:r>
                  <a:rPr lang="fr-CH" dirty="0">
                    <a:ea typeface="Cambria Math" panose="02040503050406030204" pitchFamily="18" charset="0"/>
                  </a:rPr>
                  <a:t> ; nous </a:t>
                </a:r>
                <a:r>
                  <a:rPr lang="fr-CH" dirty="0"/>
                  <a:t>avons vu que l'intensité totale: </a:t>
                </a:r>
                <a14:m>
                  <m:oMath xmlns:m="http://schemas.openxmlformats.org/officeDocument/2006/math">
                    <m:r>
                      <a:rPr lang="fr-CH" i="1">
                        <a:latin typeface="Cambria Math" panose="02040503050406030204" pitchFamily="18" charset="0"/>
                        <a:ea typeface="Cambria Math" panose="02040503050406030204" pitchFamily="18" charset="0"/>
                      </a:rPr>
                      <m:t>𝐼</m:t>
                    </m:r>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𝐼</m:t>
                        </m:r>
                      </m:e>
                      <m:sub>
                        <m:r>
                          <a:rPr lang="fr-CH" i="1">
                            <a:latin typeface="Cambria Math" panose="02040503050406030204" pitchFamily="18" charset="0"/>
                            <a:ea typeface="Cambria Math" panose="02040503050406030204" pitchFamily="18" charset="0"/>
                          </a:rPr>
                          <m:t>0</m:t>
                        </m:r>
                      </m:sub>
                    </m:sSub>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1+</m:t>
                        </m:r>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func>
                                  <m:funcPr>
                                    <m:ctrlPr>
                                      <a:rPr lang="fr-CH" i="1">
                                        <a:latin typeface="Cambria Math" panose="02040503050406030204" pitchFamily="18" charset="0"/>
                                        <a:ea typeface="Cambria Math" panose="02040503050406030204" pitchFamily="18" charset="0"/>
                                      </a:rPr>
                                    </m:ctrlPr>
                                  </m:funcPr>
                                  <m:fName>
                                    <m:r>
                                      <a:rPr lang="fr-CH" i="1">
                                        <a:latin typeface="Cambria Math" panose="02040503050406030204" pitchFamily="18" charset="0"/>
                                        <a:ea typeface="Cambria Math" panose="02040503050406030204" pitchFamily="18" charset="0"/>
                                      </a:rPr>
                                      <m:t>𝑐𝑜𝑠</m:t>
                                    </m:r>
                                  </m:fName>
                                  <m:e>
                                    <m:d>
                                      <m:dPr>
                                        <m:ctrlPr>
                                          <a:rPr lang="fr-CH" i="1">
                                            <a:latin typeface="Cambria Math" panose="02040503050406030204" pitchFamily="18" charset="0"/>
                                            <a:ea typeface="Cambria Math" panose="02040503050406030204" pitchFamily="18" charset="0"/>
                                          </a:rPr>
                                        </m:ctrlPr>
                                      </m:dPr>
                                      <m:e>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𝜑</m:t>
                                        </m:r>
                                      </m:e>
                                    </m:d>
                                  </m:e>
                                </m:func>
                              </m:e>
                            </m:d>
                          </m:e>
                          <m:sub>
                            <m:r>
                              <a:rPr lang="fr-CH" i="1">
                                <a:latin typeface="Cambria Math" panose="02040503050406030204" pitchFamily="18" charset="0"/>
                                <a:ea typeface="Cambria Math" panose="02040503050406030204" pitchFamily="18" charset="0"/>
                              </a:rPr>
                              <m:t>𝑇</m:t>
                            </m:r>
                          </m:sub>
                        </m:sSub>
                      </m:e>
                    </m:d>
                  </m:oMath>
                </a14:m>
                <a:r>
                  <a:rPr lang="fr-CH" dirty="0"/>
                  <a:t> ne dépend que de la différence de phase:</a:t>
                </a:r>
                <a:r>
                  <a:rPr lang="fr-CH" altLang="en-CH" dirty="0">
                    <a:ea typeface="Cambria Math" panose="02040503050406030204" pitchFamily="18" charset="0"/>
                  </a:rPr>
                  <a:t> </a:t>
                </a:r>
                <a14:m>
                  <m:oMath xmlns:m="http://schemas.openxmlformats.org/officeDocument/2006/math">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𝜑</m:t>
                        </m:r>
                      </m:e>
                      <m:sub>
                        <m:r>
                          <a:rPr lang="fr-CH" i="1">
                            <a:latin typeface="Cambria Math" panose="02040503050406030204" pitchFamily="18" charset="0"/>
                            <a:ea typeface="Cambria Math" panose="02040503050406030204" pitchFamily="18" charset="0"/>
                          </a:rPr>
                          <m:t>2</m:t>
                        </m:r>
                      </m:sub>
                    </m:sSub>
                    <m:r>
                      <a:rPr lang="fr-CH" i="1">
                        <a:latin typeface="Cambria Math" panose="02040503050406030204" pitchFamily="18" charset="0"/>
                        <a:ea typeface="Cambria Math" panose="02040503050406030204" pitchFamily="18" charset="0"/>
                      </a:rPr>
                      <m:t>=</m:t>
                    </m:r>
                    <m:d>
                      <m:dPr>
                        <m:ctrlPr>
                          <a:rPr lang="fr-CH" i="1">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𝒌</m:t>
                                </m:r>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𝒓</m:t>
                                </m:r>
                              </m:e>
                            </m:d>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d>
                              <m:dPr>
                                <m:ctrlPr>
                                  <a:rPr lang="fr-CH" i="1">
                                    <a:latin typeface="Cambria Math" panose="02040503050406030204" pitchFamily="18" charset="0"/>
                                    <a:ea typeface="Cambria Math" panose="02040503050406030204" pitchFamily="18" charset="0"/>
                                  </a:rPr>
                                </m:ctrlPr>
                              </m:dPr>
                              <m:e>
                                <m:r>
                                  <a:rPr lang="fr-CH" b="1" i="1">
                                    <a:latin typeface="Cambria Math" panose="02040503050406030204" pitchFamily="18" charset="0"/>
                                    <a:ea typeface="Cambria Math" panose="02040503050406030204" pitchFamily="18" charset="0"/>
                                  </a:rPr>
                                  <m:t>𝒌</m:t>
                                </m:r>
                                <m:r>
                                  <a:rPr lang="fr-CH" i="1">
                                    <a:latin typeface="Cambria Math" panose="02040503050406030204" pitchFamily="18" charset="0"/>
                                    <a:ea typeface="Cambria Math" panose="02040503050406030204" pitchFamily="18" charset="0"/>
                                  </a:rPr>
                                  <m:t>∙</m:t>
                                </m:r>
                                <m:r>
                                  <a:rPr lang="fr-CH" b="1" i="1">
                                    <a:latin typeface="Cambria Math" panose="02040503050406030204" pitchFamily="18" charset="0"/>
                                    <a:ea typeface="Cambria Math" panose="02040503050406030204" pitchFamily="18" charset="0"/>
                                  </a:rPr>
                                  <m:t>𝒓</m:t>
                                </m:r>
                              </m:e>
                            </m:d>
                          </m:e>
                          <m:sub>
                            <m:r>
                              <a:rPr lang="fr-CH" i="1">
                                <a:latin typeface="Cambria Math" panose="02040503050406030204" pitchFamily="18" charset="0"/>
                                <a:ea typeface="Cambria Math" panose="02040503050406030204" pitchFamily="18" charset="0"/>
                              </a:rPr>
                              <m:t>2</m:t>
                            </m:r>
                          </m:sub>
                        </m:sSub>
                      </m:e>
                    </m:d>
                    <m:r>
                      <a:rPr lang="fr-CH" i="1">
                        <a:latin typeface="Cambria Math" panose="02040503050406030204" pitchFamily="18" charset="0"/>
                        <a:ea typeface="Cambria Math" panose="02040503050406030204" pitchFamily="18" charset="0"/>
                      </a:rPr>
                      <m:t>+</m:t>
                    </m:r>
                    <m:d>
                      <m:dPr>
                        <m:ctrlPr>
                          <a:rPr lang="fr-CH" i="1">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2</m:t>
                            </m:r>
                          </m:sub>
                        </m:sSub>
                      </m:e>
                    </m:d>
                    <m:r>
                      <a:rPr lang="fr-CH" i="1">
                        <a:latin typeface="Cambria Math" panose="02040503050406030204" pitchFamily="18" charset="0"/>
                        <a:ea typeface="Cambria Math" panose="02040503050406030204" pitchFamily="18" charset="0"/>
                      </a:rPr>
                      <m:t>𝑡</m:t>
                    </m:r>
                    <m:r>
                      <a:rPr lang="fr-CH" i="1">
                        <a:latin typeface="Cambria Math" panose="02040503050406030204" pitchFamily="18" charset="0"/>
                        <a:ea typeface="Cambria Math" panose="02040503050406030204" pitchFamily="18" charset="0"/>
                      </a:rPr>
                      <m:t>+</m:t>
                    </m:r>
                    <m:d>
                      <m:dPr>
                        <m:ctrlPr>
                          <a:rPr lang="fr-CH" i="1">
                            <a:latin typeface="Cambria Math" panose="02040503050406030204" pitchFamily="18" charset="0"/>
                            <a:ea typeface="Cambria Math" panose="02040503050406030204" pitchFamily="18" charset="0"/>
                          </a:rPr>
                        </m:ctrlPr>
                      </m:dPr>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𝜙</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𝜙</m:t>
                            </m:r>
                          </m:e>
                          <m:sub>
                            <m:r>
                              <a:rPr lang="fr-CH" b="0" i="1" smtClean="0">
                                <a:latin typeface="Cambria Math" panose="02040503050406030204" pitchFamily="18" charset="0"/>
                                <a:ea typeface="Cambria Math" panose="02040503050406030204" pitchFamily="18" charset="0"/>
                              </a:rPr>
                              <m:t>2</m:t>
                            </m:r>
                          </m:sub>
                        </m:sSub>
                      </m:e>
                    </m:d>
                  </m:oMath>
                </a14:m>
                <a:r>
                  <a:rPr lang="fr-CH" dirty="0"/>
                  <a:t> </a:t>
                </a:r>
              </a:p>
              <a:p>
                <a:pPr marL="342900" indent="-342900">
                  <a:lnSpc>
                    <a:spcPct val="120000"/>
                  </a:lnSpc>
                  <a:buFont typeface="Arial" panose="020B0604020202020204" pitchFamily="34" charset="0"/>
                  <a:buChar char="•"/>
                </a:pPr>
                <a:r>
                  <a:rPr lang="fr-CH" dirty="0"/>
                  <a:t>Dans la plupart des cas, si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2</m:t>
                        </m:r>
                      </m:sub>
                    </m:sSub>
                  </m:oMath>
                </a14:m>
                <a:r>
                  <a:rPr lang="fr-CH" dirty="0"/>
                  <a:t> ,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d>
                          <m:dPr>
                            <m:begChr m:val="⟨"/>
                            <m:endChr m:val="⟩"/>
                            <m:ctrlPr>
                              <a:rPr lang="fr-CH" i="1">
                                <a:latin typeface="Cambria Math" panose="02040503050406030204" pitchFamily="18" charset="0"/>
                                <a:ea typeface="Cambria Math" panose="02040503050406030204" pitchFamily="18" charset="0"/>
                              </a:rPr>
                            </m:ctrlPr>
                          </m:dPr>
                          <m:e>
                            <m:func>
                              <m:funcPr>
                                <m:ctrlPr>
                                  <a:rPr lang="fr-CH" i="1">
                                    <a:latin typeface="Cambria Math" panose="02040503050406030204" pitchFamily="18" charset="0"/>
                                    <a:ea typeface="Cambria Math" panose="02040503050406030204" pitchFamily="18" charset="0"/>
                                  </a:rPr>
                                </m:ctrlPr>
                              </m:funcPr>
                              <m:fName>
                                <m:r>
                                  <a:rPr lang="fr-CH" i="1">
                                    <a:latin typeface="Cambria Math" panose="02040503050406030204" pitchFamily="18" charset="0"/>
                                    <a:ea typeface="Cambria Math" panose="02040503050406030204" pitchFamily="18" charset="0"/>
                                  </a:rPr>
                                  <m:t>𝑐𝑜𝑠</m:t>
                                </m:r>
                              </m:fName>
                              <m:e>
                                <m:d>
                                  <m:dPr>
                                    <m:ctrlPr>
                                      <a:rPr lang="fr-CH" i="1">
                                        <a:latin typeface="Cambria Math" panose="02040503050406030204" pitchFamily="18" charset="0"/>
                                        <a:ea typeface="Cambria Math" panose="02040503050406030204" pitchFamily="18" charset="0"/>
                                      </a:rPr>
                                    </m:ctrlPr>
                                  </m:dPr>
                                  <m:e>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𝜑</m:t>
                                    </m:r>
                                  </m:e>
                                </m:d>
                              </m:e>
                            </m:func>
                          </m:e>
                        </m:d>
                      </m:e>
                      <m:sub>
                        <m:r>
                          <a:rPr lang="fr-CH" i="1">
                            <a:latin typeface="Cambria Math" panose="02040503050406030204" pitchFamily="18" charset="0"/>
                            <a:ea typeface="Cambria Math" panose="02040503050406030204" pitchFamily="18" charset="0"/>
                          </a:rPr>
                          <m:t>𝑇</m:t>
                        </m:r>
                      </m:sub>
                    </m:sSub>
                    <m:r>
                      <a:rPr lang="fr-CH" i="1">
                        <a:latin typeface="Cambria Math" panose="02040503050406030204" pitchFamily="18" charset="0"/>
                        <a:ea typeface="Cambria Math" panose="02040503050406030204" pitchFamily="18" charset="0"/>
                      </a:rPr>
                      <m:t>=0</m:t>
                    </m:r>
                  </m:oMath>
                </a14:m>
                <a:r>
                  <a:rPr lang="fr-CH" dirty="0"/>
                  <a:t> et on obtient: </a:t>
                </a:r>
                <a14:m>
                  <m:oMath xmlns:m="http://schemas.openxmlformats.org/officeDocument/2006/math">
                    <m:r>
                      <a:rPr lang="fr-CH" i="1">
                        <a:latin typeface="Cambria Math" panose="02040503050406030204" pitchFamily="18" charset="0"/>
                        <a:ea typeface="Cambria Math" panose="02040503050406030204" pitchFamily="18" charset="0"/>
                      </a:rPr>
                      <m:t>𝐼</m:t>
                    </m:r>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𝐼</m:t>
                        </m:r>
                      </m:e>
                      <m:sub>
                        <m:r>
                          <a:rPr lang="fr-CH" i="1">
                            <a:latin typeface="Cambria Math" panose="02040503050406030204" pitchFamily="18" charset="0"/>
                            <a:ea typeface="Cambria Math" panose="02040503050406030204" pitchFamily="18" charset="0"/>
                          </a:rPr>
                          <m:t>0</m:t>
                        </m:r>
                      </m:sub>
                    </m:sSub>
                  </m:oMath>
                </a14:m>
                <a:r>
                  <a:rPr lang="fr-CH" dirty="0"/>
                  <a:t> .</a:t>
                </a:r>
              </a:p>
              <a:p>
                <a:pPr marL="342900" indent="-342900">
                  <a:lnSpc>
                    <a:spcPct val="120000"/>
                  </a:lnSpc>
                  <a:buFont typeface="Arial" panose="020B0604020202020204" pitchFamily="34" charset="0"/>
                  <a:buChar char="•"/>
                </a:pPr>
                <a:r>
                  <a:rPr lang="fr-CH" dirty="0"/>
                  <a:t>Dans le cas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2</m:t>
                        </m:r>
                      </m:sub>
                    </m:sSub>
                  </m:oMath>
                </a14:m>
                <a:r>
                  <a:rPr lang="fr-CH" dirty="0"/>
                  <a:t> (</a:t>
                </a:r>
                <a14:m>
                  <m:oMath xmlns:m="http://schemas.openxmlformats.org/officeDocument/2006/math">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𝜔</m:t>
                    </m:r>
                  </m:oMath>
                </a14:m>
                <a:r>
                  <a:rPr lang="fr-CH" dirty="0"/>
                  <a:t>) , on peut observer des oscillations, appelées </a:t>
                </a:r>
                <a:r>
                  <a:rPr lang="fr-CH" b="1" dirty="0"/>
                  <a:t>battements</a:t>
                </a:r>
                <a:r>
                  <a:rPr lang="fr-CH" dirty="0"/>
                  <a:t>. Pour que le détecteur puisse suivre ces oscillations, il faut que: </a:t>
                </a:r>
                <a14:m>
                  <m:oMath xmlns:m="http://schemas.openxmlformats.org/officeDocument/2006/math">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&lt;</m:t>
                    </m:r>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10</m:t>
                        </m:r>
                      </m:e>
                      <m:sup>
                        <m:r>
                          <a:rPr lang="fr-CH" i="1">
                            <a:latin typeface="Cambria Math" panose="02040503050406030204" pitchFamily="18" charset="0"/>
                            <a:ea typeface="Cambria Math" panose="02040503050406030204" pitchFamily="18" charset="0"/>
                          </a:rPr>
                          <m:t>1</m:t>
                        </m:r>
                        <m:r>
                          <a:rPr lang="fr-CH" b="0" i="1" smtClean="0">
                            <a:latin typeface="Cambria Math" panose="02040503050406030204" pitchFamily="18" charset="0"/>
                            <a:ea typeface="Cambria Math" panose="02040503050406030204" pitchFamily="18" charset="0"/>
                          </a:rPr>
                          <m:t>0</m:t>
                        </m:r>
                      </m:sup>
                    </m:sSup>
                  </m:oMath>
                </a14:m>
                <a:r>
                  <a:rPr lang="fr-CH" dirty="0"/>
                  <a:t> (pour un détecteur super-rapide) ou: </a:t>
                </a:r>
                <a14:m>
                  <m:oMath xmlns:m="http://schemas.openxmlformats.org/officeDocument/2006/math">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𝜔</m:t>
                        </m:r>
                      </m:num>
                      <m:den>
                        <m:r>
                          <a:rPr lang="fr-CH" i="1">
                            <a:latin typeface="Cambria Math" panose="02040503050406030204" pitchFamily="18" charset="0"/>
                            <a:ea typeface="Cambria Math" panose="02040503050406030204" pitchFamily="18" charset="0"/>
                          </a:rPr>
                          <m:t>𝜔</m:t>
                        </m:r>
                      </m:den>
                    </m:f>
                    <m:r>
                      <a:rPr lang="fr-CH" i="1">
                        <a:latin typeface="Cambria Math" panose="02040503050406030204" pitchFamily="18" charset="0"/>
                        <a:ea typeface="Cambria Math" panose="02040503050406030204" pitchFamily="18" charset="0"/>
                      </a:rPr>
                      <m:t>&lt;</m:t>
                    </m:r>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10</m:t>
                        </m:r>
                      </m:e>
                      <m:sup>
                        <m:r>
                          <a:rPr lang="fr-CH" i="1">
                            <a:latin typeface="Cambria Math" panose="02040503050406030204" pitchFamily="18" charset="0"/>
                            <a:ea typeface="Cambria Math" panose="02040503050406030204" pitchFamily="18" charset="0"/>
                          </a:rPr>
                          <m:t>−5</m:t>
                        </m:r>
                      </m:sup>
                    </m:sSup>
                  </m:oMath>
                </a14:m>
                <a:r>
                  <a:rPr lang="fr-CH" dirty="0"/>
                  <a:t> ; souvent c'est beaucoup moins. Ces battements ressemblent à une onde porteuse (fréquence </a:t>
                </a:r>
                <a:r>
                  <a:rPr lang="fr-CH" dirty="0">
                    <a:latin typeface="Symbol" pitchFamily="2" charset="2"/>
                  </a:rPr>
                  <a:t>w</a:t>
                </a:r>
                <a:r>
                  <a:rPr lang="fr-CH" dirty="0"/>
                  <a:t>) avec une modulation (fréquence </a:t>
                </a:r>
                <a:r>
                  <a:rPr lang="fr-CH" dirty="0" err="1">
                    <a:latin typeface="Symbol" pitchFamily="2" charset="2"/>
                  </a:rPr>
                  <a:t>Dw</a:t>
                </a:r>
                <a:r>
                  <a:rPr lang="fr-CH" dirty="0"/>
                  <a:t>).</a:t>
                </a:r>
              </a:p>
            </p:txBody>
          </p:sp>
        </mc:Choice>
        <mc:Fallback>
          <p:sp>
            <p:nvSpPr>
              <p:cNvPr id="2057" name="Text Box 24"/>
              <p:cNvSpPr txBox="1">
                <a:spLocks noRot="1" noChangeAspect="1" noMove="1" noResize="1" noEditPoints="1" noAdjustHandles="1" noChangeArrowheads="1" noChangeShapeType="1" noTextEdit="1"/>
              </p:cNvSpPr>
              <p:nvPr/>
            </p:nvSpPr>
            <p:spPr bwMode="auto">
              <a:xfrm>
                <a:off x="1" y="574231"/>
                <a:ext cx="12191999" cy="2578719"/>
              </a:xfrm>
              <a:prstGeom prst="rect">
                <a:avLst/>
              </a:prstGeom>
              <a:blipFill>
                <a:blip r:embed="rId3"/>
                <a:stretch>
                  <a:fillRect l="-312" t="-490" r="-728" b="-2451"/>
                </a:stretch>
              </a:blipFill>
              <a:ln w="9525">
                <a:noFill/>
                <a:miter lim="800000"/>
                <a:headEnd/>
                <a:tailEnd/>
              </a:ln>
            </p:spPr>
            <p:txBody>
              <a:bodyPr/>
              <a:lstStyle/>
              <a:p>
                <a:r>
                  <a:rPr lang="en-US">
                    <a:noFill/>
                  </a:rPr>
                  <a:t> </a:t>
                </a:r>
              </a:p>
            </p:txBody>
          </p:sp>
        </mc:Fallback>
      </mc:AlternateContent>
      <p:pic>
        <p:nvPicPr>
          <p:cNvPr id="20" name="Picture 13" descr="fig7">
            <a:extLst>
              <a:ext uri="{FF2B5EF4-FFF2-40B4-BE49-F238E27FC236}">
                <a16:creationId xmlns:a16="http://schemas.microsoft.com/office/drawing/2014/main" id="{2BD41066-F909-AA44-80B0-EF8F314835B6}"/>
              </a:ext>
            </a:extLst>
          </p:cNvPr>
          <p:cNvPicPr>
            <a:picLocks noChangeAspect="1" noChangeArrowheads="1"/>
          </p:cNvPicPr>
          <p:nvPr/>
        </p:nvPicPr>
        <p:blipFill rotWithShape="1">
          <a:blip r:embed="rId4" cstate="print"/>
          <a:srcRect l="11466" t="5673" r="3113" b="59715"/>
          <a:stretch/>
        </p:blipFill>
        <p:spPr bwMode="auto">
          <a:xfrm>
            <a:off x="2747629" y="2991513"/>
            <a:ext cx="9444372" cy="386648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Tm="242879"/>
    </mc:Choice>
    <mc:Fallback xmlns="">
      <p:transition spd="slow" advTm="24287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123" name="Text Box 11"/>
              <p:cNvSpPr txBox="1">
                <a:spLocks noChangeArrowheads="1"/>
              </p:cNvSpPr>
              <p:nvPr/>
            </p:nvSpPr>
            <p:spPr bwMode="auto">
              <a:xfrm>
                <a:off x="0" y="-6273"/>
                <a:ext cx="12192000" cy="803938"/>
              </a:xfrm>
              <a:prstGeom prst="rect">
                <a:avLst/>
              </a:prstGeom>
              <a:noFill/>
              <a:ln w="9525">
                <a:noFill/>
                <a:miter lim="800000"/>
                <a:headEnd/>
                <a:tailEnd/>
              </a:ln>
            </p:spPr>
            <p:txBody>
              <a:bodyPr wrap="square">
                <a:spAutoFit/>
              </a:bodyPr>
              <a:lstStyle/>
              <a:p>
                <a:pPr algn="ctr"/>
                <a:r>
                  <a:rPr lang="fr-CH" sz="3200"/>
                  <a:t>Les battements: entre deux fréquences </a:t>
                </a:r>
                <a:r>
                  <a:rPr lang="fr-CH" sz="3200" b="1"/>
                  <a:t>très</a:t>
                </a:r>
                <a:r>
                  <a:rPr lang="fr-CH" sz="3200"/>
                  <a:t> proches (</a:t>
                </a:r>
                <a14:m>
                  <m:oMath xmlns:m="http://schemas.openxmlformats.org/officeDocument/2006/math">
                    <m:f>
                      <m:fPr>
                        <m:ctrlPr>
                          <a:rPr lang="fr-CH" sz="3200" i="1">
                            <a:latin typeface="Cambria Math" panose="02040503050406030204" pitchFamily="18" charset="0"/>
                            <a:ea typeface="Cambria Math" panose="02040503050406030204" pitchFamily="18" charset="0"/>
                          </a:rPr>
                        </m:ctrlPr>
                      </m:fPr>
                      <m:num>
                        <m:r>
                          <a:rPr lang="fr-CH" sz="3200" i="1">
                            <a:latin typeface="Cambria Math" panose="02040503050406030204" pitchFamily="18" charset="0"/>
                            <a:ea typeface="Cambria Math" panose="02040503050406030204" pitchFamily="18" charset="0"/>
                          </a:rPr>
                          <m:t>∆</m:t>
                        </m:r>
                        <m:r>
                          <a:rPr lang="fr-CH" sz="3200" i="1">
                            <a:latin typeface="Cambria Math" panose="02040503050406030204" pitchFamily="18" charset="0"/>
                            <a:ea typeface="Cambria Math" panose="02040503050406030204" pitchFamily="18" charset="0"/>
                          </a:rPr>
                          <m:t>𝜔</m:t>
                        </m:r>
                      </m:num>
                      <m:den>
                        <m:r>
                          <a:rPr lang="fr-CH" sz="3200" i="1">
                            <a:latin typeface="Cambria Math" panose="02040503050406030204" pitchFamily="18" charset="0"/>
                            <a:ea typeface="Cambria Math" panose="02040503050406030204" pitchFamily="18" charset="0"/>
                          </a:rPr>
                          <m:t>𝜔</m:t>
                        </m:r>
                      </m:den>
                    </m:f>
                    <m:r>
                      <a:rPr lang="fr-CH" sz="3200" i="1">
                        <a:latin typeface="Cambria Math" panose="02040503050406030204" pitchFamily="18" charset="0"/>
                        <a:ea typeface="Cambria Math" panose="02040503050406030204" pitchFamily="18" charset="0"/>
                      </a:rPr>
                      <m:t>&lt;</m:t>
                    </m:r>
                    <m:sSup>
                      <m:sSupPr>
                        <m:ctrlPr>
                          <a:rPr lang="fr-CH" sz="3200" i="1">
                            <a:latin typeface="Cambria Math" panose="02040503050406030204" pitchFamily="18" charset="0"/>
                            <a:ea typeface="Cambria Math" panose="02040503050406030204" pitchFamily="18" charset="0"/>
                          </a:rPr>
                        </m:ctrlPr>
                      </m:sSupPr>
                      <m:e>
                        <m:r>
                          <a:rPr lang="fr-CH" sz="3200" i="1">
                            <a:latin typeface="Cambria Math" panose="02040503050406030204" pitchFamily="18" charset="0"/>
                            <a:ea typeface="Cambria Math" panose="02040503050406030204" pitchFamily="18" charset="0"/>
                          </a:rPr>
                          <m:t>10</m:t>
                        </m:r>
                      </m:e>
                      <m:sup>
                        <m:r>
                          <a:rPr lang="fr-CH" sz="3200" i="1">
                            <a:latin typeface="Cambria Math" panose="02040503050406030204" pitchFamily="18" charset="0"/>
                            <a:ea typeface="Cambria Math" panose="02040503050406030204" pitchFamily="18" charset="0"/>
                          </a:rPr>
                          <m:t>−5</m:t>
                        </m:r>
                      </m:sup>
                    </m:sSup>
                  </m:oMath>
                </a14:m>
                <a:r>
                  <a:rPr lang="fr-CH" sz="3200"/>
                  <a:t>)</a:t>
                </a:r>
              </a:p>
            </p:txBody>
          </p:sp>
        </mc:Choice>
        <mc:Fallback xmlns="">
          <p:sp>
            <p:nvSpPr>
              <p:cNvPr id="5123" name="Text Box 11"/>
              <p:cNvSpPr txBox="1">
                <a:spLocks noRot="1" noChangeAspect="1" noMove="1" noResize="1" noEditPoints="1" noAdjustHandles="1" noChangeArrowheads="1" noChangeShapeType="1" noTextEdit="1"/>
              </p:cNvSpPr>
              <p:nvPr/>
            </p:nvSpPr>
            <p:spPr bwMode="auto">
              <a:xfrm>
                <a:off x="0" y="-6273"/>
                <a:ext cx="12192000" cy="803938"/>
              </a:xfrm>
              <a:prstGeom prst="rect">
                <a:avLst/>
              </a:prstGeom>
              <a:blipFill>
                <a:blip r:embed="rId2"/>
                <a:stretch>
                  <a:fillRect b="-9375"/>
                </a:stretch>
              </a:blipFill>
              <a:ln w="9525">
                <a:noFill/>
                <a:miter lim="800000"/>
                <a:headEnd/>
                <a:tailEnd/>
              </a:ln>
            </p:spPr>
            <p:txBody>
              <a:bodyPr/>
              <a:lstStyle/>
              <a:p>
                <a:r>
                  <a:rPr lang="en-US">
                    <a:noFill/>
                  </a:rPr>
                  <a:t> </a:t>
                </a:r>
              </a:p>
            </p:txBody>
          </p:sp>
        </mc:Fallback>
      </mc:AlternateContent>
      <p:grpSp>
        <p:nvGrpSpPr>
          <p:cNvPr id="2" name="Group 1">
            <a:extLst>
              <a:ext uri="{FF2B5EF4-FFF2-40B4-BE49-F238E27FC236}">
                <a16:creationId xmlns:a16="http://schemas.microsoft.com/office/drawing/2014/main" id="{83DCFC20-976B-4D4E-A306-06816E6897E8}"/>
              </a:ext>
            </a:extLst>
          </p:cNvPr>
          <p:cNvGrpSpPr/>
          <p:nvPr/>
        </p:nvGrpSpPr>
        <p:grpSpPr>
          <a:xfrm>
            <a:off x="688691" y="974056"/>
            <a:ext cx="10771905" cy="5875324"/>
            <a:chOff x="436663" y="866043"/>
            <a:chExt cx="10771905" cy="5875324"/>
          </a:xfrm>
        </p:grpSpPr>
        <p:pic>
          <p:nvPicPr>
            <p:cNvPr id="5122" name="Picture 10" descr="fig7"/>
            <p:cNvPicPr>
              <a:picLocks noChangeAspect="1" noChangeArrowheads="1"/>
            </p:cNvPicPr>
            <p:nvPr/>
          </p:nvPicPr>
          <p:blipFill rotWithShape="1">
            <a:blip r:embed="rId3" cstate="print"/>
            <a:srcRect t="4109" r="2744" b="6062"/>
            <a:stretch/>
          </p:blipFill>
          <p:spPr bwMode="auto">
            <a:xfrm>
              <a:off x="436663" y="977684"/>
              <a:ext cx="10771905" cy="5763683"/>
            </a:xfrm>
            <a:prstGeom prst="rect">
              <a:avLst/>
            </a:prstGeom>
            <a:noFill/>
            <a:ln w="9525">
              <a:noFill/>
              <a:miter lim="800000"/>
              <a:headEnd/>
              <a:tailEnd/>
            </a:ln>
          </p:spPr>
        </p:pic>
        <p:sp>
          <p:nvSpPr>
            <p:cNvPr id="5124" name="Text Box 12"/>
            <p:cNvSpPr txBox="1">
              <a:spLocks noChangeArrowheads="1"/>
            </p:cNvSpPr>
            <p:nvPr/>
          </p:nvSpPr>
          <p:spPr bwMode="auto">
            <a:xfrm>
              <a:off x="3271043" y="866043"/>
              <a:ext cx="5649913" cy="366712"/>
            </a:xfrm>
            <a:prstGeom prst="rect">
              <a:avLst/>
            </a:prstGeom>
            <a:noFill/>
            <a:ln w="9525">
              <a:noFill/>
              <a:miter lim="800000"/>
              <a:headEnd/>
              <a:tailEnd/>
            </a:ln>
          </p:spPr>
          <p:txBody>
            <a:bodyPr wrap="none">
              <a:spAutoFit/>
            </a:bodyPr>
            <a:lstStyle/>
            <a:p>
              <a:r>
                <a:rPr lang="fr-CH"/>
                <a:t>Deux ondes: même amplitude, deux longueurs d'onde</a:t>
              </a:r>
              <a:endParaRPr lang="fr-CH" baseline="-25000"/>
            </a:p>
          </p:txBody>
        </p:sp>
        <p:sp>
          <p:nvSpPr>
            <p:cNvPr id="5125" name="Text Box 13"/>
            <p:cNvSpPr txBox="1">
              <a:spLocks noChangeArrowheads="1"/>
            </p:cNvSpPr>
            <p:nvPr/>
          </p:nvSpPr>
          <p:spPr bwMode="auto">
            <a:xfrm>
              <a:off x="2423592" y="1910159"/>
              <a:ext cx="3714750" cy="366712"/>
            </a:xfrm>
            <a:prstGeom prst="rect">
              <a:avLst/>
            </a:prstGeom>
            <a:noFill/>
            <a:ln w="9525">
              <a:noFill/>
              <a:miter lim="800000"/>
              <a:headEnd/>
              <a:tailEnd/>
            </a:ln>
          </p:spPr>
          <p:txBody>
            <a:bodyPr wrap="none">
              <a:spAutoFit/>
            </a:bodyPr>
            <a:lstStyle/>
            <a:p>
              <a:r>
                <a:rPr lang="fr-CH"/>
                <a:t>La somme des champs électriques</a:t>
              </a:r>
              <a:endParaRPr lang="fr-CH" baseline="-25000"/>
            </a:p>
          </p:txBody>
        </p:sp>
        <p:sp>
          <p:nvSpPr>
            <p:cNvPr id="5126" name="Text Box 14"/>
            <p:cNvSpPr txBox="1">
              <a:spLocks noChangeArrowheads="1"/>
            </p:cNvSpPr>
            <p:nvPr/>
          </p:nvSpPr>
          <p:spPr bwMode="auto">
            <a:xfrm>
              <a:off x="3503712" y="3962386"/>
              <a:ext cx="3529013" cy="366713"/>
            </a:xfrm>
            <a:prstGeom prst="rect">
              <a:avLst/>
            </a:prstGeom>
            <a:noFill/>
            <a:ln w="9525">
              <a:noFill/>
              <a:miter lim="800000"/>
              <a:headEnd/>
              <a:tailEnd/>
            </a:ln>
          </p:spPr>
          <p:txBody>
            <a:bodyPr wrap="none">
              <a:spAutoFit/>
            </a:bodyPr>
            <a:lstStyle/>
            <a:p>
              <a:r>
                <a:rPr lang="fr-CH"/>
                <a:t>L'enveloppe du champ électrique</a:t>
              </a:r>
              <a:endParaRPr lang="fr-CH" baseline="-25000"/>
            </a:p>
          </p:txBody>
        </p:sp>
        <p:sp>
          <p:nvSpPr>
            <p:cNvPr id="5127" name="Text Box 15"/>
            <p:cNvSpPr txBox="1">
              <a:spLocks noChangeArrowheads="1"/>
            </p:cNvSpPr>
            <p:nvPr/>
          </p:nvSpPr>
          <p:spPr bwMode="auto">
            <a:xfrm>
              <a:off x="1451484" y="5006503"/>
              <a:ext cx="2733675" cy="366712"/>
            </a:xfrm>
            <a:prstGeom prst="rect">
              <a:avLst/>
            </a:prstGeom>
            <a:noFill/>
            <a:ln w="9525">
              <a:noFill/>
              <a:miter lim="800000"/>
              <a:headEnd/>
              <a:tailEnd/>
            </a:ln>
          </p:spPr>
          <p:txBody>
            <a:bodyPr wrap="none">
              <a:spAutoFit/>
            </a:bodyPr>
            <a:lstStyle/>
            <a:p>
              <a:r>
                <a:rPr lang="fr-CH"/>
                <a:t>L'enveloppe de l'intensité</a:t>
              </a:r>
              <a:endParaRPr lang="fr-CH" baseline="-25000"/>
            </a:p>
          </p:txBody>
        </p:sp>
      </p:grpSp>
    </p:spTree>
  </p:cSld>
  <p:clrMapOvr>
    <a:masterClrMapping/>
  </p:clrMapOvr>
  <mc:AlternateContent xmlns:mc="http://schemas.openxmlformats.org/markup-compatibility/2006" xmlns:p14="http://schemas.microsoft.com/office/powerpoint/2010/main">
    <mc:Choice Requires="p14">
      <p:transition spd="slow" p14:dur="2000" advTm="34785"/>
    </mc:Choice>
    <mc:Fallback xmlns="">
      <p:transition spd="slow" advTm="3478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0" y="-10544"/>
            <a:ext cx="12192000" cy="628955"/>
          </a:xfrm>
          <a:prstGeom prst="rect">
            <a:avLst/>
          </a:prstGeom>
          <a:noFill/>
          <a:ln w="9525">
            <a:noFill/>
            <a:miter lim="800000"/>
            <a:headEnd/>
            <a:tailEnd/>
          </a:ln>
        </p:spPr>
        <p:txBody>
          <a:bodyPr wrap="square">
            <a:spAutoFit/>
          </a:bodyPr>
          <a:lstStyle/>
          <a:p>
            <a:pPr algn="ctr">
              <a:lnSpc>
                <a:spcPct val="120000"/>
              </a:lnSpc>
            </a:pPr>
            <a:r>
              <a:rPr lang="fr-CH" sz="3200"/>
              <a:t>La vitesse de phase et de groupe</a:t>
            </a:r>
          </a:p>
        </p:txBody>
      </p:sp>
      <mc:AlternateContent xmlns:mc="http://schemas.openxmlformats.org/markup-compatibility/2006" xmlns:a14="http://schemas.microsoft.com/office/drawing/2010/main">
        <mc:Choice Requires="a14">
          <p:sp>
            <p:nvSpPr>
              <p:cNvPr id="2057" name="Text Box 24"/>
              <p:cNvSpPr txBox="1">
                <a:spLocks noChangeArrowheads="1"/>
              </p:cNvSpPr>
              <p:nvPr/>
            </p:nvSpPr>
            <p:spPr bwMode="auto">
              <a:xfrm>
                <a:off x="0" y="643251"/>
                <a:ext cx="12191999" cy="3782510"/>
              </a:xfrm>
              <a:prstGeom prst="rect">
                <a:avLst/>
              </a:prstGeom>
              <a:noFill/>
              <a:ln w="9525">
                <a:noFill/>
                <a:miter lim="800000"/>
                <a:headEnd/>
                <a:tailEnd/>
              </a:ln>
            </p:spPr>
            <p:txBody>
              <a:bodyPr wrap="square">
                <a:spAutoFit/>
              </a:bodyPr>
              <a:lstStyle/>
              <a:p>
                <a:pPr marL="342900" indent="-342900">
                  <a:lnSpc>
                    <a:spcPct val="120000"/>
                  </a:lnSpc>
                  <a:buFont typeface="Arial" panose="020B0604020202020204" pitchFamily="34" charset="0"/>
                  <a:buChar char="•"/>
                </a:pPr>
                <a:r>
                  <a:rPr lang="fr-CH">
                    <a:ea typeface="Cambria Math" panose="02040503050406030204" pitchFamily="18" charset="0"/>
                  </a:rPr>
                  <a:t>Pour une onde plane: </a:t>
                </a:r>
                <a14:m>
                  <m:oMath xmlns:m="http://schemas.openxmlformats.org/officeDocument/2006/math">
                    <m:r>
                      <m:rPr>
                        <m:sty m:val="p"/>
                      </m:rPr>
                      <a:rPr lang="fr-CH">
                        <a:latin typeface="Cambria Math" panose="02040503050406030204" pitchFamily="18" charset="0"/>
                        <a:ea typeface="Cambria Math" panose="02040503050406030204" pitchFamily="18" charset="0"/>
                      </a:rPr>
                      <m:t>E</m:t>
                    </m:r>
                    <m:r>
                      <a:rPr lang="fr-CH">
                        <a:latin typeface="Cambria Math" panose="02040503050406030204" pitchFamily="18" charset="0"/>
                        <a:ea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𝐸</m:t>
                        </m:r>
                      </m:e>
                      <m:sub>
                        <m:r>
                          <a:rPr lang="fr-CH" i="1">
                            <a:latin typeface="Cambria Math" panose="02040503050406030204" pitchFamily="18" charset="0"/>
                            <a:ea typeface="Cambria Math" panose="02040503050406030204" pitchFamily="18" charset="0"/>
                          </a:rPr>
                          <m:t>0</m:t>
                        </m:r>
                      </m:sub>
                    </m:sSub>
                    <m:func>
                      <m:funcPr>
                        <m:ctrlPr>
                          <a:rPr lang="fr-CH" i="1">
                            <a:latin typeface="Cambria Math" panose="02040503050406030204" pitchFamily="18" charset="0"/>
                            <a:ea typeface="Cambria Math" panose="02040503050406030204" pitchFamily="18" charset="0"/>
                          </a:rPr>
                        </m:ctrlPr>
                      </m:funcPr>
                      <m:fName>
                        <m:r>
                          <a:rPr lang="fr-CH" i="1">
                            <a:latin typeface="Cambria Math" panose="02040503050406030204" pitchFamily="18" charset="0"/>
                            <a:ea typeface="Cambria Math" panose="02040503050406030204" pitchFamily="18" charset="0"/>
                          </a:rPr>
                          <m:t>𝑐𝑜𝑠</m:t>
                        </m:r>
                      </m:fName>
                      <m:e>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𝑘𝑥</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𝑡</m:t>
                            </m:r>
                          </m:e>
                        </m:d>
                      </m:e>
                    </m:func>
                  </m:oMath>
                </a14:m>
                <a:r>
                  <a:rPr lang="fr-CH">
                    <a:ea typeface="Cambria Math" panose="02040503050406030204" pitchFamily="18" charset="0"/>
                  </a:rPr>
                  <a:t>, donc la phase est</a:t>
                </a:r>
                <a:r>
                  <a:rPr lang="fr-CH"/>
                  <a:t>:</a:t>
                </a:r>
                <a:r>
                  <a:rPr lang="fr-CH" altLang="en-CH">
                    <a:ea typeface="Cambria Math" panose="02040503050406030204" pitchFamily="18" charset="0"/>
                  </a:rPr>
                  <a:t> </a:t>
                </a:r>
                <a14:m>
                  <m:oMath xmlns:m="http://schemas.openxmlformats.org/officeDocument/2006/math">
                    <m:r>
                      <a:rPr lang="fr-CH" altLang="en-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𝑘𝑥</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𝑡</m:t>
                    </m:r>
                  </m:oMath>
                </a14:m>
                <a:r>
                  <a:rPr lang="fr-CH"/>
                  <a:t> . </a:t>
                </a:r>
              </a:p>
              <a:p>
                <a:pPr marL="342900" indent="-342900">
                  <a:lnSpc>
                    <a:spcPct val="120000"/>
                  </a:lnSpc>
                  <a:buFont typeface="Arial" panose="020B0604020202020204" pitchFamily="34" charset="0"/>
                  <a:buChar char="•"/>
                </a:pPr>
                <a:r>
                  <a:rPr lang="fr-CH"/>
                  <a:t>Une phase constante se trouve quand:</a:t>
                </a:r>
                <a:r>
                  <a:rPr lang="fr-CH" altLang="en-CH">
                    <a:ea typeface="Cambria Math" panose="02040503050406030204" pitchFamily="18" charset="0"/>
                  </a:rPr>
                  <a:t> </a:t>
                </a:r>
                <a14:m>
                  <m:oMath xmlns:m="http://schemas.openxmlformats.org/officeDocument/2006/math">
                    <m:r>
                      <m:rPr>
                        <m:sty m:val="p"/>
                      </m:rPr>
                      <a:rPr lang="fr-CH" altLang="en-CH">
                        <a:latin typeface="Cambria Math" panose="02040503050406030204" pitchFamily="18" charset="0"/>
                        <a:ea typeface="Cambria Math" panose="02040503050406030204" pitchFamily="18" charset="0"/>
                      </a:rPr>
                      <m:t>d</m:t>
                    </m:r>
                    <m:r>
                      <a:rPr lang="fr-CH" altLang="en-CH" i="1">
                        <a:latin typeface="Cambria Math" panose="02040503050406030204" pitchFamily="18" charset="0"/>
                        <a:ea typeface="Cambria Math" panose="02040503050406030204" pitchFamily="18" charset="0"/>
                      </a:rPr>
                      <m:t>𝜑</m:t>
                    </m:r>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𝜑</m:t>
                        </m:r>
                      </m:num>
                      <m:den>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𝑥</m:t>
                        </m:r>
                      </m:den>
                    </m:f>
                    <m:r>
                      <a:rPr lang="fr-CH" i="1">
                        <a:latin typeface="Cambria Math" panose="02040503050406030204" pitchFamily="18" charset="0"/>
                        <a:ea typeface="Cambria Math" panose="02040503050406030204" pitchFamily="18" charset="0"/>
                      </a:rPr>
                      <m:t>𝑑𝑥</m:t>
                    </m:r>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𝜑</m:t>
                        </m:r>
                      </m:num>
                      <m:den>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𝑡</m:t>
                        </m:r>
                      </m:den>
                    </m:f>
                    <m:r>
                      <a:rPr lang="fr-CH" i="1">
                        <a:latin typeface="Cambria Math" panose="02040503050406030204" pitchFamily="18" charset="0"/>
                        <a:ea typeface="Cambria Math" panose="02040503050406030204" pitchFamily="18" charset="0"/>
                      </a:rPr>
                      <m:t>𝑑𝑡</m:t>
                    </m:r>
                    <m:r>
                      <a:rPr lang="fr-CH" i="1">
                        <a:latin typeface="Cambria Math" panose="02040503050406030204" pitchFamily="18" charset="0"/>
                        <a:ea typeface="Cambria Math" panose="02040503050406030204" pitchFamily="18" charset="0"/>
                      </a:rPr>
                      <m:t>=0</m:t>
                    </m:r>
                  </m:oMath>
                </a14:m>
                <a:r>
                  <a:rPr lang="fr-CH"/>
                  <a:t> . </a:t>
                </a:r>
              </a:p>
              <a:p>
                <a:pPr marL="342900" indent="-342900">
                  <a:lnSpc>
                    <a:spcPct val="120000"/>
                  </a:lnSpc>
                  <a:buFont typeface="Arial" panose="020B0604020202020204" pitchFamily="34" charset="0"/>
                  <a:buChar char="•"/>
                </a:pPr>
                <a:r>
                  <a:rPr lang="fr-CH"/>
                  <a:t>La </a:t>
                </a:r>
                <a:r>
                  <a:rPr lang="fr-CH" b="1"/>
                  <a:t>vitesse de</a:t>
                </a:r>
                <a:r>
                  <a:rPr lang="fr-CH"/>
                  <a:t> déplacement de cette </a:t>
                </a:r>
                <a:r>
                  <a:rPr lang="fr-CH" b="1"/>
                  <a:t>phase</a:t>
                </a:r>
                <a:r>
                  <a:rPr lang="fr-CH"/>
                  <a:t> est:  </a:t>
                </a:r>
                <a14:m>
                  <m:oMath xmlns:m="http://schemas.openxmlformats.org/officeDocument/2006/math">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𝜙</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d>
                          <m:dPr>
                            <m:ctrlPr>
                              <a:rPr lang="fr-CH" i="1">
                                <a:latin typeface="Cambria Math" panose="02040503050406030204" pitchFamily="18" charset="0"/>
                                <a:ea typeface="Cambria Math" panose="02040503050406030204" pitchFamily="18" charset="0"/>
                              </a:rPr>
                            </m:ctrlPr>
                          </m:dPr>
                          <m:e>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𝑑𝑥</m:t>
                                </m:r>
                              </m:num>
                              <m:den>
                                <m:r>
                                  <a:rPr lang="fr-CH" i="1">
                                    <a:latin typeface="Cambria Math" panose="02040503050406030204" pitchFamily="18" charset="0"/>
                                    <a:ea typeface="Cambria Math" panose="02040503050406030204" pitchFamily="18" charset="0"/>
                                  </a:rPr>
                                  <m:t>𝑑𝑡</m:t>
                                </m:r>
                              </m:den>
                            </m:f>
                          </m:e>
                        </m:d>
                      </m:e>
                      <m:sub>
                        <m:r>
                          <a:rPr lang="fr-CH" altLang="en-CH" i="1">
                            <a:latin typeface="Cambria Math" panose="02040503050406030204" pitchFamily="18" charset="0"/>
                            <a:ea typeface="Cambria Math" panose="02040503050406030204" pitchFamily="18" charset="0"/>
                          </a:rPr>
                          <m:t>𝜙</m:t>
                        </m:r>
                        <m:r>
                          <a:rPr lang="fr-CH" altLang="en-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𝑐𝑠𝑡</m:t>
                        </m:r>
                      </m:sub>
                    </m:sSub>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𝜑</m:t>
                        </m:r>
                        <m:r>
                          <a:rPr lang="fr-CH" altLang="en-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𝑡</m:t>
                        </m:r>
                      </m:num>
                      <m:den>
                        <m:r>
                          <a:rPr lang="fr-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𝜑</m:t>
                        </m:r>
                        <m:r>
                          <a:rPr lang="fr-CH" altLang="en-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𝑥</m:t>
                        </m:r>
                      </m:den>
                    </m:f>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𝜔</m:t>
                        </m:r>
                      </m:num>
                      <m:den>
                        <m:r>
                          <a:rPr lang="fr-CH" i="1">
                            <a:latin typeface="Cambria Math" panose="02040503050406030204" pitchFamily="18" charset="0"/>
                            <a:ea typeface="Cambria Math" panose="02040503050406030204" pitchFamily="18" charset="0"/>
                          </a:rPr>
                          <m:t>𝑘</m:t>
                        </m:r>
                      </m:den>
                    </m:f>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𝑐</m:t>
                        </m:r>
                      </m:num>
                      <m:den>
                        <m:r>
                          <a:rPr lang="fr-CH" i="1">
                            <a:latin typeface="Cambria Math" panose="02040503050406030204" pitchFamily="18" charset="0"/>
                            <a:ea typeface="Cambria Math" panose="02040503050406030204" pitchFamily="18" charset="0"/>
                          </a:rPr>
                          <m:t>𝑛</m:t>
                        </m:r>
                      </m:den>
                    </m:f>
                  </m:oMath>
                </a14:m>
                <a:r>
                  <a:rPr lang="fr-CH"/>
                  <a:t> .    </a:t>
                </a:r>
              </a:p>
              <a:p>
                <a:pPr marL="342900" indent="-342900">
                  <a:lnSpc>
                    <a:spcPct val="120000"/>
                  </a:lnSpc>
                  <a:buFont typeface="Arial" panose="020B0604020202020204" pitchFamily="34" charset="0"/>
                  <a:buChar char="•"/>
                </a:pPr>
                <a:r>
                  <a:rPr lang="fr-CH"/>
                  <a:t>Pour les battements de deux fréquences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1</m:t>
                        </m:r>
                      </m:sub>
                    </m:sSub>
                    <m:r>
                      <a:rPr lang="fr-CH" i="1" smtClean="0">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2</m:t>
                        </m:r>
                      </m:sub>
                    </m:sSub>
                  </m:oMath>
                </a14:m>
                <a:r>
                  <a:rPr lang="fr-CH"/>
                  <a:t>, la </a:t>
                </a:r>
                <a:r>
                  <a:rPr lang="fr-CH" b="1"/>
                  <a:t>vitesse de phase</a:t>
                </a:r>
                <a:r>
                  <a:rPr lang="fr-CH"/>
                  <a:t> est:  </a:t>
                </a:r>
                <a14:m>
                  <m:oMath xmlns:m="http://schemas.openxmlformats.org/officeDocument/2006/math">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𝜙</m:t>
                        </m:r>
                      </m:sub>
                    </m:sSub>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𝑎</m:t>
                            </m:r>
                          </m:sub>
                        </m:sSub>
                      </m:num>
                      <m:den>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𝑘</m:t>
                            </m:r>
                          </m:e>
                          <m:sub>
                            <m:r>
                              <a:rPr lang="fr-CH" i="1">
                                <a:latin typeface="Cambria Math" panose="02040503050406030204" pitchFamily="18" charset="0"/>
                                <a:ea typeface="Cambria Math" panose="02040503050406030204" pitchFamily="18" charset="0"/>
                              </a:rPr>
                              <m:t>𝑎</m:t>
                            </m:r>
                          </m:sub>
                        </m:sSub>
                      </m:den>
                    </m:f>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2</m:t>
                            </m:r>
                          </m:sub>
                        </m:sSub>
                      </m:num>
                      <m:den>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𝑘</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𝑘</m:t>
                            </m:r>
                          </m:e>
                          <m:sub>
                            <m:r>
                              <a:rPr lang="fr-CH" i="1">
                                <a:latin typeface="Cambria Math" panose="02040503050406030204" pitchFamily="18" charset="0"/>
                                <a:ea typeface="Cambria Math" panose="02040503050406030204" pitchFamily="18" charset="0"/>
                              </a:rPr>
                              <m:t>2</m:t>
                            </m:r>
                          </m:sub>
                        </m:sSub>
                      </m:den>
                    </m:f>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𝑐</m:t>
                    </m:r>
                    <m:f>
                      <m:fPr>
                        <m:ctrlPr>
                          <a:rPr lang="fr-CH" i="1">
                            <a:latin typeface="Cambria Math" panose="02040503050406030204" pitchFamily="18" charset="0"/>
                            <a:ea typeface="Cambria Math" panose="02040503050406030204" pitchFamily="18" charset="0"/>
                          </a:rPr>
                        </m:ctrlPr>
                      </m:fPr>
                      <m:num>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2</m:t>
                            </m:r>
                          </m:sub>
                        </m:sSub>
                      </m:num>
                      <m:den>
                        <m:sSub>
                          <m:sSubPr>
                            <m:ctrlPr>
                              <a:rPr lang="fr-CH" i="1">
                                <a:latin typeface="Cambria Math" panose="02040503050406030204" pitchFamily="18" charset="0"/>
                                <a:ea typeface="Cambria Math" panose="02040503050406030204" pitchFamily="18" charset="0"/>
                              </a:rPr>
                            </m:ctrlPr>
                          </m:sSubPr>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ea typeface="Cambria Math" panose="02040503050406030204" pitchFamily="18" charset="0"/>
                              </a:rPr>
                              <m:t>2</m:t>
                            </m:r>
                          </m:sub>
                        </m:sSub>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2</m:t>
                            </m:r>
                          </m:sub>
                        </m:sSub>
                      </m:den>
                    </m:f>
                  </m:oMath>
                </a14:m>
                <a:r>
                  <a:rPr lang="fr-CH"/>
                  <a:t> .</a:t>
                </a:r>
              </a:p>
              <a:p>
                <a:pPr marL="342900" indent="-342900">
                  <a:lnSpc>
                    <a:spcPct val="120000"/>
                  </a:lnSpc>
                  <a:buFont typeface="Arial" panose="020B0604020202020204" pitchFamily="34" charset="0"/>
                  <a:buChar char="•"/>
                </a:pPr>
                <a:r>
                  <a:rPr lang="fr-CH"/>
                  <a:t>L'indice de phase est: </a:t>
                </a:r>
                <a14:m>
                  <m:oMath xmlns:m="http://schemas.openxmlformats.org/officeDocument/2006/math">
                    <m:sSub>
                      <m:sSubPr>
                        <m:ctrlPr>
                          <a:rPr lang="fr-CH" altLang="en-CH" i="1">
                            <a:latin typeface="Cambria Math" panose="02040503050406030204" pitchFamily="18" charset="0"/>
                            <a:ea typeface="Cambria Math" panose="02040503050406030204" pitchFamily="18" charset="0"/>
                          </a:rPr>
                        </m:ctrlPr>
                      </m:sSubPr>
                      <m:e>
                        <m:r>
                          <a:rPr lang="fr-CH" altLang="en-CH" b="0" i="1" smtClean="0">
                            <a:latin typeface="Cambria Math" panose="02040503050406030204" pitchFamily="18" charset="0"/>
                            <a:ea typeface="Cambria Math" panose="02040503050406030204" pitchFamily="18" charset="0"/>
                          </a:rPr>
                          <m:t>𝑛</m:t>
                        </m:r>
                      </m:e>
                      <m:sub>
                        <m:r>
                          <a:rPr lang="fr-CH" altLang="en-CH" i="1">
                            <a:latin typeface="Cambria Math" panose="02040503050406030204" pitchFamily="18" charset="0"/>
                            <a:ea typeface="Cambria Math" panose="02040503050406030204" pitchFamily="18" charset="0"/>
                          </a:rPr>
                          <m:t>𝜙</m:t>
                        </m:r>
                      </m:sub>
                    </m:sSub>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b="0" i="1" smtClean="0">
                            <a:latin typeface="Cambria Math" panose="02040503050406030204" pitchFamily="18" charset="0"/>
                            <a:ea typeface="Cambria Math" panose="02040503050406030204" pitchFamily="18" charset="0"/>
                          </a:rPr>
                          <m:t>𝑐</m:t>
                        </m:r>
                      </m:num>
                      <m:den>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𝜙</m:t>
                            </m:r>
                          </m:sub>
                        </m:sSub>
                      </m:den>
                    </m:f>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sSub>
                          <m:sSubPr>
                            <m:ctrlPr>
                              <a:rPr lang="fr-CH" i="1">
                                <a:latin typeface="Cambria Math" panose="02040503050406030204" pitchFamily="18" charset="0"/>
                                <a:ea typeface="Cambria Math" panose="02040503050406030204" pitchFamily="18" charset="0"/>
                              </a:rPr>
                            </m:ctrlPr>
                          </m:sSubPr>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1</m:t>
                            </m:r>
                          </m:sub>
                        </m:sSub>
                        <m:r>
                          <a:rPr lang="fr-CH" b="0" i="1" smtClean="0">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ea typeface="Cambria Math" panose="02040503050406030204" pitchFamily="18" charset="0"/>
                              </a:rPr>
                              <m:t>2</m:t>
                            </m:r>
                          </m:sub>
                        </m:sSub>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2</m:t>
                            </m:r>
                          </m:sub>
                        </m:sSub>
                      </m:num>
                      <m:den>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𝜔</m:t>
                            </m:r>
                          </m:e>
                          <m:sub>
                            <m:r>
                              <a:rPr lang="fr-CH" i="1">
                                <a:latin typeface="Cambria Math" panose="02040503050406030204" pitchFamily="18" charset="0"/>
                                <a:ea typeface="Cambria Math" panose="02040503050406030204" pitchFamily="18" charset="0"/>
                              </a:rPr>
                              <m:t>2</m:t>
                            </m:r>
                          </m:sub>
                        </m:sSub>
                      </m:den>
                    </m:f>
                  </m:oMath>
                </a14:m>
                <a:r>
                  <a:rPr lang="fr-CH"/>
                  <a:t> .  Si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ea typeface="Cambria Math" panose="02040503050406030204" pitchFamily="18" charset="0"/>
                          </a:rPr>
                          <m:t>2</m:t>
                        </m:r>
                      </m:sub>
                    </m:sSub>
                    <m:r>
                      <a:rPr lang="fr-CH" b="0"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𝑛</m:t>
                    </m:r>
                  </m:oMath>
                </a14:m>
                <a:r>
                  <a:rPr lang="fr-CH"/>
                  <a:t> , </a:t>
                </a:r>
                <a14:m>
                  <m:oMath xmlns:m="http://schemas.openxmlformats.org/officeDocument/2006/math">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𝜙</m:t>
                        </m:r>
                      </m:sub>
                    </m:sSub>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𝑐</m:t>
                        </m:r>
                      </m:num>
                      <m:den>
                        <m:r>
                          <a:rPr lang="fr-CH" i="1">
                            <a:latin typeface="Cambria Math" panose="02040503050406030204" pitchFamily="18" charset="0"/>
                            <a:ea typeface="Cambria Math" panose="02040503050406030204" pitchFamily="18" charset="0"/>
                          </a:rPr>
                          <m:t>𝑛</m:t>
                        </m:r>
                      </m:den>
                    </m:f>
                  </m:oMath>
                </a14:m>
                <a:r>
                  <a:rPr lang="fr-CH"/>
                  <a:t>  et  </a:t>
                </a:r>
                <a14:m>
                  <m:oMath xmlns:m="http://schemas.openxmlformats.org/officeDocument/2006/math">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𝑛</m:t>
                        </m:r>
                      </m:e>
                      <m:sub>
                        <m:r>
                          <a:rPr lang="fr-CH" altLang="en-CH" i="1">
                            <a:latin typeface="Cambria Math" panose="02040503050406030204" pitchFamily="18" charset="0"/>
                            <a:ea typeface="Cambria Math" panose="02040503050406030204" pitchFamily="18" charset="0"/>
                          </a:rPr>
                          <m:t>𝜙</m:t>
                        </m:r>
                      </m:sub>
                    </m:sSub>
                    <m:r>
                      <a:rPr lang="fr-CH" i="1">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𝑛</m:t>
                    </m:r>
                  </m:oMath>
                </a14:m>
                <a:r>
                  <a:rPr lang="fr-CH"/>
                  <a:t> .</a:t>
                </a:r>
              </a:p>
              <a:p>
                <a:pPr marL="342900" indent="-342900">
                  <a:lnSpc>
                    <a:spcPct val="120000"/>
                  </a:lnSpc>
                  <a:buFont typeface="Arial" panose="020B0604020202020204" pitchFamily="34" charset="0"/>
                  <a:buChar char="•"/>
                </a:pPr>
                <a:r>
                  <a:rPr lang="fr-CH"/>
                  <a:t>Pour les battements (</a:t>
                </a:r>
                <a14:m>
                  <m:oMath xmlns:m="http://schemas.openxmlformats.org/officeDocument/2006/math">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𝜔</m:t>
                    </m:r>
                  </m:oMath>
                </a14:m>
                <a:r>
                  <a:rPr lang="fr-CH"/>
                  <a:t>), la vitesse de déplacement de la phase de l'enveloppe (</a:t>
                </a:r>
                <a:r>
                  <a:rPr lang="fr-CH" b="1"/>
                  <a:t>vitesse de groupe</a:t>
                </a:r>
                <a:r>
                  <a:rPr lang="fr-CH"/>
                  <a:t>) est: </a:t>
                </a:r>
                <a14:m>
                  <m:oMath xmlns:m="http://schemas.openxmlformats.org/officeDocument/2006/math">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𝑔</m:t>
                        </m:r>
                      </m:sub>
                    </m:sSub>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𝜑</m:t>
                        </m:r>
                        <m:r>
                          <a:rPr lang="fr-CH" altLang="en-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𝑡</m:t>
                        </m:r>
                      </m:num>
                      <m:den>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m:t>
                        </m:r>
                        <m:r>
                          <a:rPr lang="fr-CH" altLang="en-CH" i="1">
                            <a:latin typeface="Cambria Math" panose="02040503050406030204" pitchFamily="18" charset="0"/>
                            <a:ea typeface="Cambria Math" panose="02040503050406030204" pitchFamily="18" charset="0"/>
                          </a:rPr>
                          <m:t>𝜑</m:t>
                        </m:r>
                        <m:r>
                          <a:rPr lang="fr-CH" altLang="en-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𝑥</m:t>
                        </m:r>
                      </m:den>
                    </m:f>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𝜔</m:t>
                        </m:r>
                      </m:num>
                      <m:den>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𝑘</m:t>
                        </m:r>
                      </m:den>
                    </m:f>
                    <m:acc>
                      <m:accPr>
                        <m:chr m:val="⃗"/>
                        <m:ctrlPr>
                          <a:rPr lang="fr-CH" altLang="en-CH" i="1">
                            <a:latin typeface="Cambria Math" panose="02040503050406030204" pitchFamily="18" charset="0"/>
                            <a:ea typeface="Cambria Math" panose="02040503050406030204" pitchFamily="18" charset="0"/>
                          </a:rPr>
                        </m:ctrlPr>
                      </m:accPr>
                      <m:e>
                        <m:r>
                          <a:rPr lang="fr-CH" altLang="en-CH" b="0" i="1" smtClean="0">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𝜔</m:t>
                        </m:r>
                        <m:r>
                          <a:rPr lang="fr-CH" i="1">
                            <a:latin typeface="Cambria Math" panose="02040503050406030204" pitchFamily="18" charset="0"/>
                            <a:ea typeface="Cambria Math" panose="02040503050406030204" pitchFamily="18" charset="0"/>
                          </a:rPr>
                          <m:t>→0)</m:t>
                        </m:r>
                      </m:e>
                    </m:acc>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𝑑</m:t>
                        </m:r>
                        <m:r>
                          <a:rPr lang="fr-CH" i="1">
                            <a:latin typeface="Cambria Math" panose="02040503050406030204" pitchFamily="18" charset="0"/>
                            <a:ea typeface="Cambria Math" panose="02040503050406030204" pitchFamily="18" charset="0"/>
                          </a:rPr>
                          <m:t>𝜔</m:t>
                        </m:r>
                      </m:num>
                      <m:den>
                        <m:r>
                          <a:rPr lang="fr-CH" i="1">
                            <a:latin typeface="Cambria Math" panose="02040503050406030204" pitchFamily="18" charset="0"/>
                            <a:ea typeface="Cambria Math" panose="02040503050406030204" pitchFamily="18" charset="0"/>
                          </a:rPr>
                          <m:t>𝑑𝑘</m:t>
                        </m:r>
                      </m:den>
                    </m:f>
                  </m:oMath>
                </a14:m>
                <a:r>
                  <a:rPr lang="fr-CH"/>
                  <a:t> .  Si </a:t>
                </a:r>
                <a:r>
                  <a:rPr lang="fr-CH" i="1"/>
                  <a:t>n</a:t>
                </a:r>
                <a:r>
                  <a:rPr lang="fr-CH"/>
                  <a:t>(</a:t>
                </a:r>
                <a:r>
                  <a:rPr lang="fr-CH">
                    <a:latin typeface="Symbol" pitchFamily="2" charset="2"/>
                  </a:rPr>
                  <a:t>w</a:t>
                </a:r>
                <a:r>
                  <a:rPr lang="fr-CH"/>
                  <a:t>)=</a:t>
                </a:r>
                <a:r>
                  <a:rPr lang="fr-CH" i="1"/>
                  <a:t>n</a:t>
                </a:r>
                <a:r>
                  <a:rPr lang="fr-CH"/>
                  <a:t> (</a:t>
                </a:r>
                <a:r>
                  <a:rPr lang="fr-CH" err="1"/>
                  <a:t>Cst</a:t>
                </a:r>
                <a:r>
                  <a:rPr lang="fr-CH"/>
                  <a:t>.), </a:t>
                </a:r>
                <a14:m>
                  <m:oMath xmlns:m="http://schemas.openxmlformats.org/officeDocument/2006/math">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𝑔</m:t>
                        </m:r>
                      </m:sub>
                    </m:sSub>
                    <m:r>
                      <a:rPr lang="fr-CH" altLang="en-CH" b="0" i="1" smtClean="0">
                        <a:latin typeface="Cambria Math" panose="02040503050406030204" pitchFamily="18" charset="0"/>
                        <a:ea typeface="Cambria Math" panose="02040503050406030204" pitchFamily="18" charset="0"/>
                      </a:rPr>
                      <m:t>=</m:t>
                    </m:r>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𝜙</m:t>
                        </m:r>
                      </m:sub>
                    </m:sSub>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𝑐</m:t>
                        </m:r>
                      </m:num>
                      <m:den>
                        <m:r>
                          <a:rPr lang="fr-CH" i="1">
                            <a:latin typeface="Cambria Math" panose="02040503050406030204" pitchFamily="18" charset="0"/>
                            <a:ea typeface="Cambria Math" panose="02040503050406030204" pitchFamily="18" charset="0"/>
                          </a:rPr>
                          <m:t>𝑛</m:t>
                        </m:r>
                      </m:den>
                    </m:f>
                  </m:oMath>
                </a14:m>
                <a:r>
                  <a:rPr lang="fr-CH"/>
                  <a:t> . </a:t>
                </a:r>
              </a:p>
              <a:p>
                <a:pPr marL="342900" indent="-342900">
                  <a:lnSpc>
                    <a:spcPct val="120000"/>
                  </a:lnSpc>
                  <a:buFont typeface="Arial" panose="020B0604020202020204" pitchFamily="34" charset="0"/>
                  <a:buChar char="•"/>
                </a:pPr>
                <a:r>
                  <a:rPr lang="fr-CH"/>
                  <a:t>On définit aussi l'</a:t>
                </a:r>
                <a:r>
                  <a:rPr lang="fr-CH" b="1"/>
                  <a:t>indice de groupe</a:t>
                </a:r>
                <a:r>
                  <a:rPr lang="fr-CH"/>
                  <a:t>: </a:t>
                </a:r>
                <a14:m>
                  <m:oMath xmlns:m="http://schemas.openxmlformats.org/officeDocument/2006/math">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𝑛</m:t>
                        </m:r>
                      </m:e>
                      <m:sub>
                        <m:r>
                          <a:rPr lang="fr-CH" altLang="en-CH" i="1">
                            <a:latin typeface="Cambria Math" panose="02040503050406030204" pitchFamily="18" charset="0"/>
                            <a:ea typeface="Cambria Math" panose="02040503050406030204" pitchFamily="18" charset="0"/>
                          </a:rPr>
                          <m:t>𝑔</m:t>
                        </m:r>
                      </m:sub>
                    </m:sSub>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𝑐</m:t>
                    </m:r>
                    <m:r>
                      <a:rPr lang="fr-CH" i="1">
                        <a:latin typeface="Cambria Math" panose="02040503050406030204" pitchFamily="18" charset="0"/>
                        <a:ea typeface="Cambria Math" panose="02040503050406030204" pitchFamily="18" charset="0"/>
                      </a:rPr>
                      <m:t>/</m:t>
                    </m:r>
                    <m:sSub>
                      <m:sSubPr>
                        <m:ctrlPr>
                          <a:rPr lang="fr-CH" altLang="en-CH" i="1">
                            <a:latin typeface="Cambria Math" panose="02040503050406030204" pitchFamily="18" charset="0"/>
                            <a:ea typeface="Cambria Math" panose="02040503050406030204" pitchFamily="18" charset="0"/>
                          </a:rPr>
                        </m:ctrlPr>
                      </m:sSubPr>
                      <m:e>
                        <m:r>
                          <a:rPr lang="fr-CH" altLang="en-CH" i="1">
                            <a:latin typeface="Cambria Math" panose="02040503050406030204" pitchFamily="18" charset="0"/>
                            <a:ea typeface="Cambria Math" panose="02040503050406030204" pitchFamily="18" charset="0"/>
                          </a:rPr>
                          <m:t>𝑣</m:t>
                        </m:r>
                      </m:e>
                      <m:sub>
                        <m:r>
                          <a:rPr lang="fr-CH" altLang="en-CH" i="1">
                            <a:latin typeface="Cambria Math" panose="02040503050406030204" pitchFamily="18" charset="0"/>
                            <a:ea typeface="Cambria Math" panose="02040503050406030204" pitchFamily="18" charset="0"/>
                          </a:rPr>
                          <m:t>𝑔</m:t>
                        </m:r>
                      </m:sub>
                    </m:sSub>
                  </m:oMath>
                </a14:m>
                <a:endParaRPr lang="fr-CH"/>
              </a:p>
            </p:txBody>
          </p:sp>
        </mc:Choice>
        <mc:Fallback xmlns="">
          <p:sp>
            <p:nvSpPr>
              <p:cNvPr id="2057" name="Text Box 24"/>
              <p:cNvSpPr txBox="1">
                <a:spLocks noRot="1" noChangeAspect="1" noMove="1" noResize="1" noEditPoints="1" noAdjustHandles="1" noChangeArrowheads="1" noChangeShapeType="1" noTextEdit="1"/>
              </p:cNvSpPr>
              <p:nvPr/>
            </p:nvSpPr>
            <p:spPr bwMode="auto">
              <a:xfrm>
                <a:off x="0" y="643251"/>
                <a:ext cx="12191999" cy="3782510"/>
              </a:xfrm>
              <a:prstGeom prst="rect">
                <a:avLst/>
              </a:prstGeom>
              <a:blipFill>
                <a:blip r:embed="rId2"/>
                <a:stretch>
                  <a:fillRect l="-312" t="-334"/>
                </a:stretch>
              </a:blipFill>
              <a:ln w="9525">
                <a:noFill/>
                <a:miter lim="800000"/>
                <a:headEnd/>
                <a:tailEnd/>
              </a:ln>
            </p:spPr>
            <p:txBody>
              <a:bodyPr/>
              <a:lstStyle/>
              <a:p>
                <a:r>
                  <a:rPr lang="en-US">
                    <a:noFill/>
                  </a:rPr>
                  <a:t> </a:t>
                </a:r>
              </a:p>
            </p:txBody>
          </p:sp>
        </mc:Fallback>
      </mc:AlternateContent>
      <p:pic>
        <p:nvPicPr>
          <p:cNvPr id="5" name="Picture 13" descr="fig7">
            <a:extLst>
              <a:ext uri="{FF2B5EF4-FFF2-40B4-BE49-F238E27FC236}">
                <a16:creationId xmlns:a16="http://schemas.microsoft.com/office/drawing/2014/main" id="{995EB4F1-FE0C-8249-91CD-0B462BA9C327}"/>
              </a:ext>
            </a:extLst>
          </p:cNvPr>
          <p:cNvPicPr>
            <a:picLocks noChangeAspect="1" noChangeArrowheads="1"/>
          </p:cNvPicPr>
          <p:nvPr/>
        </p:nvPicPr>
        <p:blipFill rotWithShape="1">
          <a:blip r:embed="rId3" cstate="print"/>
          <a:srcRect l="11466" t="5673" r="3113" b="59715"/>
          <a:stretch/>
        </p:blipFill>
        <p:spPr bwMode="auto">
          <a:xfrm>
            <a:off x="5627948" y="4189918"/>
            <a:ext cx="6517120" cy="2668083"/>
          </a:xfrm>
          <a:prstGeom prst="rect">
            <a:avLst/>
          </a:prstGeom>
          <a:noFill/>
          <a:ln w="9525">
            <a:noFill/>
            <a:miter lim="800000"/>
            <a:headEnd/>
            <a:tailEnd/>
          </a:ln>
        </p:spPr>
      </p:pic>
      <p:pic>
        <p:nvPicPr>
          <p:cNvPr id="6" name="Picture 8">
            <a:extLst>
              <a:ext uri="{FF2B5EF4-FFF2-40B4-BE49-F238E27FC236}">
                <a16:creationId xmlns:a16="http://schemas.microsoft.com/office/drawing/2014/main" id="{3E75FE13-8FB9-7D42-A16E-0580E6DCE0AE}"/>
              </a:ext>
            </a:extLst>
          </p:cNvPr>
          <p:cNvPicPr>
            <a:picLocks noChangeAspect="1" noChangeArrowheads="1"/>
          </p:cNvPicPr>
          <p:nvPr/>
        </p:nvPicPr>
        <p:blipFill>
          <a:blip r:embed="rId4" cstate="print"/>
          <a:srcRect/>
          <a:stretch>
            <a:fillRect/>
          </a:stretch>
        </p:blipFill>
        <p:spPr bwMode="auto">
          <a:xfrm>
            <a:off x="1" y="4496264"/>
            <a:ext cx="5231903" cy="2361736"/>
          </a:xfrm>
          <a:prstGeom prst="rect">
            <a:avLst/>
          </a:prstGeom>
          <a:noFill/>
          <a:ln w="9525">
            <a:noFill/>
            <a:miter lim="800000"/>
            <a:headEnd/>
            <a:tailEnd/>
          </a:ln>
        </p:spPr>
      </p:pic>
    </p:spTree>
    <p:extLst>
      <p:ext uri="{BB962C8B-B14F-4D97-AF65-F5344CB8AC3E}">
        <p14:creationId xmlns:p14="http://schemas.microsoft.com/office/powerpoint/2010/main" val="1373263872"/>
      </p:ext>
    </p:extLst>
  </p:cSld>
  <p:clrMapOvr>
    <a:masterClrMapping/>
  </p:clrMapOvr>
  <mc:AlternateContent xmlns:mc="http://schemas.openxmlformats.org/markup-compatibility/2006" xmlns:p14="http://schemas.microsoft.com/office/powerpoint/2010/main">
    <mc:Choice Requires="p14">
      <p:transition spd="slow" p14:dur="2000" advTm="245397"/>
    </mc:Choice>
    <mc:Fallback xmlns="">
      <p:transition spd="slow" advTm="24539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13" descr="fig7"/>
          <p:cNvPicPr>
            <a:picLocks noChangeAspect="1" noChangeArrowheads="1"/>
          </p:cNvPicPr>
          <p:nvPr/>
        </p:nvPicPr>
        <p:blipFill>
          <a:blip r:embed="rId2" cstate="print"/>
          <a:srcRect/>
          <a:stretch>
            <a:fillRect/>
          </a:stretch>
        </p:blipFill>
        <p:spPr bwMode="auto">
          <a:xfrm>
            <a:off x="3071664" y="637510"/>
            <a:ext cx="6156684" cy="6220491"/>
          </a:xfrm>
          <a:prstGeom prst="rect">
            <a:avLst/>
          </a:prstGeom>
          <a:noFill/>
          <a:ln w="9525">
            <a:noFill/>
            <a:miter lim="800000"/>
            <a:headEnd/>
            <a:tailEnd/>
          </a:ln>
        </p:spPr>
      </p:pic>
      <p:sp>
        <p:nvSpPr>
          <p:cNvPr id="3076" name="Text Box 14"/>
          <p:cNvSpPr txBox="1">
            <a:spLocks noChangeArrowheads="1"/>
          </p:cNvSpPr>
          <p:nvPr/>
        </p:nvSpPr>
        <p:spPr bwMode="auto">
          <a:xfrm>
            <a:off x="11614" y="-10457"/>
            <a:ext cx="12192000" cy="584775"/>
          </a:xfrm>
          <a:prstGeom prst="rect">
            <a:avLst/>
          </a:prstGeom>
          <a:noFill/>
          <a:ln w="9525">
            <a:noFill/>
            <a:miter lim="800000"/>
            <a:headEnd/>
            <a:tailEnd/>
          </a:ln>
        </p:spPr>
        <p:txBody>
          <a:bodyPr wrap="square">
            <a:spAutoFit/>
          </a:bodyPr>
          <a:lstStyle/>
          <a:p>
            <a:pPr algn="ctr"/>
            <a:r>
              <a:rPr lang="fr-CH" sz="3200"/>
              <a:t>Battements: la vitesse de group</a:t>
            </a:r>
          </a:p>
        </p:txBody>
      </p:sp>
      <p:sp>
        <p:nvSpPr>
          <p:cNvPr id="3077" name="Text Box 15"/>
          <p:cNvSpPr txBox="1">
            <a:spLocks noChangeArrowheads="1"/>
          </p:cNvSpPr>
          <p:nvPr/>
        </p:nvSpPr>
        <p:spPr bwMode="auto">
          <a:xfrm>
            <a:off x="2747964" y="650020"/>
            <a:ext cx="3551237" cy="366712"/>
          </a:xfrm>
          <a:prstGeom prst="rect">
            <a:avLst/>
          </a:prstGeom>
          <a:noFill/>
          <a:ln w="9525">
            <a:noFill/>
            <a:miter lim="800000"/>
            <a:headEnd/>
            <a:tailEnd/>
          </a:ln>
        </p:spPr>
        <p:txBody>
          <a:bodyPr wrap="none">
            <a:spAutoFit/>
          </a:bodyPr>
          <a:lstStyle/>
          <a:p>
            <a:r>
              <a:rPr lang="fr-CH" err="1"/>
              <a:t>t</a:t>
            </a:r>
            <a:r>
              <a:rPr lang="fr-CH"/>
              <a:t>=t</a:t>
            </a:r>
            <a:r>
              <a:rPr lang="fr-CH" baseline="-25000"/>
              <a:t>1</a:t>
            </a:r>
            <a:r>
              <a:rPr lang="fr-CH"/>
              <a:t>: coïncidence des deux ondes</a:t>
            </a:r>
          </a:p>
        </p:txBody>
      </p:sp>
      <p:sp>
        <p:nvSpPr>
          <p:cNvPr id="3078" name="Text Box 17"/>
          <p:cNvSpPr txBox="1">
            <a:spLocks noChangeArrowheads="1"/>
          </p:cNvSpPr>
          <p:nvPr/>
        </p:nvSpPr>
        <p:spPr bwMode="auto">
          <a:xfrm>
            <a:off x="2262189" y="3350319"/>
            <a:ext cx="4071937" cy="366713"/>
          </a:xfrm>
          <a:prstGeom prst="rect">
            <a:avLst/>
          </a:prstGeom>
          <a:noFill/>
          <a:ln w="9525">
            <a:noFill/>
            <a:miter lim="800000"/>
            <a:headEnd/>
            <a:tailEnd/>
          </a:ln>
        </p:spPr>
        <p:txBody>
          <a:bodyPr wrap="none">
            <a:spAutoFit/>
          </a:bodyPr>
          <a:lstStyle/>
          <a:p>
            <a:r>
              <a:rPr lang="fr-CH" err="1"/>
              <a:t>t</a:t>
            </a:r>
            <a:r>
              <a:rPr lang="fr-CH"/>
              <a:t>=t</a:t>
            </a:r>
            <a:r>
              <a:rPr lang="fr-CH" baseline="-25000"/>
              <a:t>2</a:t>
            </a:r>
            <a:r>
              <a:rPr lang="fr-CH"/>
              <a:t>: le point de coïncidence a bougé!</a:t>
            </a:r>
          </a:p>
        </p:txBody>
      </p:sp>
      <p:sp>
        <p:nvSpPr>
          <p:cNvPr id="3079" name="Text Box 18"/>
          <p:cNvSpPr txBox="1">
            <a:spLocks noChangeArrowheads="1"/>
          </p:cNvSpPr>
          <p:nvPr/>
        </p:nvSpPr>
        <p:spPr bwMode="auto">
          <a:xfrm>
            <a:off x="1595438" y="1658131"/>
            <a:ext cx="2914650" cy="366713"/>
          </a:xfrm>
          <a:prstGeom prst="rect">
            <a:avLst/>
          </a:prstGeom>
          <a:noFill/>
          <a:ln w="9525">
            <a:noFill/>
            <a:miter lim="800000"/>
            <a:headEnd/>
            <a:tailEnd/>
          </a:ln>
        </p:spPr>
        <p:txBody>
          <a:bodyPr wrap="none">
            <a:spAutoFit/>
          </a:bodyPr>
          <a:lstStyle/>
          <a:p>
            <a:r>
              <a:rPr lang="fr-CH"/>
              <a:t>La somme des amplitudes:</a:t>
            </a:r>
          </a:p>
        </p:txBody>
      </p:sp>
      <p:sp>
        <p:nvSpPr>
          <p:cNvPr id="3080" name="Text Box 19"/>
          <p:cNvSpPr txBox="1">
            <a:spLocks noChangeArrowheads="1"/>
          </p:cNvSpPr>
          <p:nvPr/>
        </p:nvSpPr>
        <p:spPr bwMode="auto">
          <a:xfrm>
            <a:off x="1568450" y="4706938"/>
            <a:ext cx="2914650" cy="366712"/>
          </a:xfrm>
          <a:prstGeom prst="rect">
            <a:avLst/>
          </a:prstGeom>
          <a:noFill/>
          <a:ln w="9525">
            <a:noFill/>
            <a:miter lim="800000"/>
            <a:headEnd/>
            <a:tailEnd/>
          </a:ln>
        </p:spPr>
        <p:txBody>
          <a:bodyPr wrap="none">
            <a:spAutoFit/>
          </a:bodyPr>
          <a:lstStyle/>
          <a:p>
            <a:r>
              <a:rPr lang="fr-CH"/>
              <a:t>La somme des amplitudes:</a:t>
            </a:r>
          </a:p>
        </p:txBody>
      </p:sp>
      <p:sp>
        <p:nvSpPr>
          <p:cNvPr id="3081" name="Text Box 20"/>
          <p:cNvSpPr txBox="1">
            <a:spLocks noChangeArrowheads="1"/>
          </p:cNvSpPr>
          <p:nvPr/>
        </p:nvSpPr>
        <p:spPr bwMode="auto">
          <a:xfrm>
            <a:off x="7104112" y="2931469"/>
            <a:ext cx="2368550" cy="366713"/>
          </a:xfrm>
          <a:prstGeom prst="rect">
            <a:avLst/>
          </a:prstGeom>
          <a:noFill/>
          <a:ln w="9525">
            <a:noFill/>
            <a:miter lim="800000"/>
            <a:headEnd/>
            <a:tailEnd/>
          </a:ln>
        </p:spPr>
        <p:txBody>
          <a:bodyPr wrap="none">
            <a:spAutoFit/>
          </a:bodyPr>
          <a:lstStyle/>
          <a:p>
            <a:r>
              <a:rPr lang="fr-CH"/>
              <a:t>La vitesse de groupe:</a:t>
            </a:r>
          </a:p>
        </p:txBody>
      </p:sp>
      <p:graphicFrame>
        <p:nvGraphicFramePr>
          <p:cNvPr id="3074" name="Object 21"/>
          <p:cNvGraphicFramePr>
            <a:graphicFrameLocks noChangeAspect="1"/>
          </p:cNvGraphicFramePr>
          <p:nvPr>
            <p:extLst>
              <p:ext uri="{D42A27DB-BD31-4B8C-83A1-F6EECF244321}">
                <p14:modId xmlns:p14="http://schemas.microsoft.com/office/powerpoint/2010/main" val="3529734095"/>
              </p:ext>
            </p:extLst>
          </p:nvPr>
        </p:nvGraphicFramePr>
        <p:xfrm>
          <a:off x="8555534" y="3219190"/>
          <a:ext cx="1933575" cy="677862"/>
        </p:xfrm>
        <a:graphic>
          <a:graphicData uri="http://schemas.openxmlformats.org/presentationml/2006/ole">
            <mc:AlternateContent xmlns:mc="http://schemas.openxmlformats.org/markup-compatibility/2006">
              <mc:Choice xmlns:v="urn:schemas-microsoft-com:vml" Requires="v">
                <p:oleObj name="Equation" r:id="rId3" imgW="1231560" imgH="431640" progId="Equation.3">
                  <p:embed/>
                </p:oleObj>
              </mc:Choice>
              <mc:Fallback>
                <p:oleObj name="Equation" r:id="rId3" imgW="1231560" imgH="431640" progId="Equation.3">
                  <p:embed/>
                  <p:pic>
                    <p:nvPicPr>
                      <p:cNvPr id="0" name="Object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5534" y="3219190"/>
                        <a:ext cx="1933575" cy="67786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86370"/>
    </mc:Choice>
    <mc:Fallback xmlns="">
      <p:transition spd="slow" advTm="86370"/>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161244</TotalTime>
  <Words>4424</Words>
  <Application>Microsoft Macintosh PowerPoint</Application>
  <PresentationFormat>Grand écran</PresentationFormat>
  <Paragraphs>277</Paragraphs>
  <Slides>28</Slides>
  <Notes>1</Notes>
  <HiddenSlides>0</HiddenSlides>
  <MMClips>0</MMClips>
  <ScaleCrop>false</ScaleCrop>
  <HeadingPairs>
    <vt:vector size="8" baseType="variant">
      <vt:variant>
        <vt:lpstr>Polices utilisées</vt:lpstr>
      </vt:variant>
      <vt:variant>
        <vt:i4>4</vt:i4>
      </vt:variant>
      <vt:variant>
        <vt:lpstr>Thème</vt:lpstr>
      </vt:variant>
      <vt:variant>
        <vt:i4>1</vt:i4>
      </vt:variant>
      <vt:variant>
        <vt:lpstr>Serveurs OLE incorporés</vt:lpstr>
      </vt:variant>
      <vt:variant>
        <vt:i4>1</vt:i4>
      </vt:variant>
      <vt:variant>
        <vt:lpstr>Titres des diapositives</vt:lpstr>
      </vt:variant>
      <vt:variant>
        <vt:i4>28</vt:i4>
      </vt:variant>
    </vt:vector>
  </HeadingPairs>
  <TitlesOfParts>
    <vt:vector size="34" baseType="lpstr">
      <vt:lpstr>Arial</vt:lpstr>
      <vt:lpstr>Calibri</vt:lpstr>
      <vt:lpstr>Cambria Math</vt:lpstr>
      <vt:lpstr>Symbol</vt:lpstr>
      <vt:lpstr>Default Design</vt:lpstr>
      <vt:lpstr>Equation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NicolasTappy</dc:creator>
  <cp:lastModifiedBy>B</cp:lastModifiedBy>
  <cp:revision>419</cp:revision>
  <cp:lastPrinted>2024-10-30T13:56:56Z</cp:lastPrinted>
  <dcterms:created xsi:type="dcterms:W3CDTF">2009-10-26T08:16:32Z</dcterms:created>
  <dcterms:modified xsi:type="dcterms:W3CDTF">2024-11-03T19:14:50Z</dcterms:modified>
</cp:coreProperties>
</file>